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1" r:id="rId3"/>
    <p:sldId id="369" r:id="rId4"/>
    <p:sldId id="365" r:id="rId5"/>
    <p:sldId id="366" r:id="rId6"/>
    <p:sldId id="367" r:id="rId7"/>
    <p:sldId id="368" r:id="rId8"/>
    <p:sldId id="370" r:id="rId9"/>
    <p:sldId id="280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3B5EF-C2FE-4558-B393-3D874534693D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3819-5A30-4F19-9478-4C43B8673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1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1AA2-37F2-418D-9D24-181587527535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A2A9D-F981-49C3-B9C8-B47ABD232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8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exto 1"/>
          <p:cNvSpPr txBox="1">
            <a:spLocks/>
          </p:cNvSpPr>
          <p:nvPr userDrawn="1"/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4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pic>
        <p:nvPicPr>
          <p:cNvPr id="27" name="Imagem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1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0823"/>
            <a:ext cx="7886700" cy="5036140"/>
          </a:xfrm>
        </p:spPr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365126"/>
            <a:ext cx="7886701" cy="566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8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859" y="5932891"/>
            <a:ext cx="1525491" cy="51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4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  <p:sp>
        <p:nvSpPr>
          <p:cNvPr id="8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0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3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75755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5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2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9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9207"/>
            <a:ext cx="1889760" cy="6848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666" y="5932891"/>
            <a:ext cx="1448684" cy="4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A530-045E-4FBC-827D-EE4599172689}" type="datetimeFigureOut">
              <a:rPr lang="pt-BR" smtClean="0"/>
              <a:t>01/07/2021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3CB9-74B1-48EC-825B-4175542E37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pro.com.br/dl/guia_500_comandos_Linux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2105480"/>
            <a:ext cx="7167978" cy="707886"/>
          </a:xfrm>
        </p:spPr>
        <p:txBody>
          <a:bodyPr>
            <a:normAutofit/>
          </a:bodyPr>
          <a:lstStyle/>
          <a:p>
            <a:r>
              <a:rPr lang="pt-BR" dirty="0"/>
              <a:t>AWS – CONCEITOS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2923854"/>
            <a:ext cx="6636216" cy="123884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ELASTIC IP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628650" y="5417577"/>
            <a:ext cx="4300401" cy="1238843"/>
          </a:xfrm>
        </p:spPr>
        <p:txBody>
          <a:bodyPr>
            <a:normAutofit/>
          </a:bodyPr>
          <a:lstStyle/>
          <a:p>
            <a:r>
              <a:rPr lang="pt-BR" dirty="0" err="1"/>
              <a:t>Profº</a:t>
            </a:r>
            <a:r>
              <a:rPr lang="pt-BR" dirty="0"/>
              <a:t> Danilo Sibov</a:t>
            </a:r>
          </a:p>
        </p:txBody>
      </p:sp>
    </p:spTree>
    <p:extLst>
      <p:ext uri="{BB962C8B-B14F-4D97-AF65-F5344CB8AC3E}">
        <p14:creationId xmlns:p14="http://schemas.microsoft.com/office/powerpoint/2010/main" val="129041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629360" y="1332396"/>
            <a:ext cx="7167978" cy="70788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SERVIDOR UBUNTU 20.04 LTS</a:t>
            </a:r>
          </a:p>
        </p:txBody>
      </p:sp>
      <p:pic>
        <p:nvPicPr>
          <p:cNvPr id="3" name="Picture 2" descr="Ubuntu – Ubuntu 20.04 LTS Version Released… – Griffon's I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43" y="2691452"/>
            <a:ext cx="3271206" cy="277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2 Amazon | Benefícios | Vantagens | Cloud computing | data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27" y="2443799"/>
            <a:ext cx="3269418" cy="326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13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endParaRPr lang="pt-BR" altLang="pt-BR" sz="2400" dirty="0"/>
          </a:p>
          <a:p>
            <a:r>
              <a:rPr lang="pt-BR" altLang="pt-BR" sz="2400" dirty="0"/>
              <a:t>Além de reservar </a:t>
            </a:r>
            <a:r>
              <a:rPr lang="pt-BR" altLang="pt-BR" sz="2400" dirty="0" err="1"/>
              <a:t>IP’s</a:t>
            </a:r>
            <a:r>
              <a:rPr lang="pt-BR" altLang="pt-BR" sz="2400" dirty="0"/>
              <a:t> internos</a:t>
            </a:r>
          </a:p>
          <a:p>
            <a:r>
              <a:rPr lang="pt-BR" altLang="pt-BR" sz="2400" dirty="0" err="1">
                <a:solidFill>
                  <a:srgbClr val="7030A0"/>
                </a:solidFill>
              </a:rPr>
              <a:t>SrvDNS</a:t>
            </a:r>
            <a:r>
              <a:rPr lang="pt-BR" altLang="pt-BR" sz="2400" dirty="0">
                <a:solidFill>
                  <a:srgbClr val="7030A0"/>
                </a:solidFill>
              </a:rPr>
              <a:t> (</a:t>
            </a:r>
            <a:r>
              <a:rPr lang="pt-BR" sz="2400" dirty="0">
                <a:solidFill>
                  <a:srgbClr val="7030A0"/>
                </a:solidFill>
              </a:rPr>
              <a:t>192.168.0.30)</a:t>
            </a:r>
          </a:p>
          <a:p>
            <a:r>
              <a:rPr lang="pt-BR" altLang="pt-BR" sz="2400" dirty="0" err="1">
                <a:solidFill>
                  <a:srgbClr val="FF0000"/>
                </a:solidFill>
              </a:rPr>
              <a:t>SrvWeb</a:t>
            </a:r>
            <a:r>
              <a:rPr lang="pt-BR" altLang="pt-BR" sz="2400" dirty="0">
                <a:solidFill>
                  <a:srgbClr val="FF0000"/>
                </a:solidFill>
              </a:rPr>
              <a:t> (</a:t>
            </a:r>
            <a:r>
              <a:rPr lang="pt-BR" sz="2400" dirty="0">
                <a:solidFill>
                  <a:srgbClr val="FF0000"/>
                </a:solidFill>
              </a:rPr>
              <a:t>192.168.0.60)</a:t>
            </a:r>
          </a:p>
          <a:p>
            <a:endParaRPr lang="pt-BR" altLang="pt-BR" sz="2400" dirty="0">
              <a:solidFill>
                <a:srgbClr val="7030A0"/>
              </a:solidFill>
            </a:endParaRPr>
          </a:p>
          <a:p>
            <a:r>
              <a:rPr lang="pt-BR" altLang="pt-BR" sz="2400" dirty="0"/>
              <a:t>Vamos reservar um </a:t>
            </a:r>
            <a:r>
              <a:rPr lang="pt-BR" altLang="pt-BR" sz="2400" dirty="0" err="1"/>
              <a:t>IP’s</a:t>
            </a:r>
            <a:r>
              <a:rPr lang="pt-BR" altLang="pt-BR" sz="2400" dirty="0"/>
              <a:t> Públicos para as instancias </a:t>
            </a:r>
          </a:p>
          <a:p>
            <a:endParaRPr lang="pt-BR" altLang="pt-BR" sz="2400" dirty="0">
              <a:solidFill>
                <a:srgbClr val="7030A0"/>
              </a:solidFill>
            </a:endParaRPr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ALOCAR ELASTIC 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34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Vamos reservar um IP</a:t>
            </a:r>
          </a:p>
          <a:p>
            <a:endParaRPr lang="pt-BR" altLang="pt-BR" sz="2400" dirty="0"/>
          </a:p>
          <a:p>
            <a:r>
              <a:rPr lang="pt-BR" altLang="pt-BR" sz="2400" dirty="0"/>
              <a:t>EC2 – Instancias – Rede e Segurança – </a:t>
            </a:r>
            <a:r>
              <a:rPr lang="pt-BR" altLang="pt-BR" sz="2400" dirty="0" err="1"/>
              <a:t>Elastic</a:t>
            </a:r>
            <a:r>
              <a:rPr lang="pt-BR" altLang="pt-BR" sz="2400" dirty="0"/>
              <a:t> IP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Clicar no botão “</a:t>
            </a:r>
            <a:r>
              <a:rPr lang="pt-BR" altLang="pt-BR" sz="2400" dirty="0">
                <a:solidFill>
                  <a:srgbClr val="FF0000"/>
                </a:solidFill>
              </a:rPr>
              <a:t>Alocar endereço IP elástico</a:t>
            </a:r>
            <a:r>
              <a:rPr lang="pt-BR" altLang="pt-BR" sz="2400" dirty="0"/>
              <a:t>”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ALOCAR ELASTIC IP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5069AF-F661-44CE-A023-15BEB6859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694265"/>
            <a:ext cx="2324100" cy="1066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69298B-F7F5-4E41-A9E0-2A124873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5" y="4569816"/>
            <a:ext cx="44005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3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ALOCAR ELASTIC IP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236F94-DBD2-4E43-8F4B-EC6F1073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047227"/>
            <a:ext cx="5897460" cy="5689398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1CB83190-A7CF-4775-90B6-6F0C51AA76FD}"/>
              </a:ext>
            </a:extLst>
          </p:cNvPr>
          <p:cNvSpPr/>
          <p:nvPr/>
        </p:nvSpPr>
        <p:spPr>
          <a:xfrm>
            <a:off x="5295952" y="5955289"/>
            <a:ext cx="1700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Clicar em Alocar</a:t>
            </a:r>
          </a:p>
        </p:txBody>
      </p:sp>
    </p:spTree>
    <p:extLst>
      <p:ext uri="{BB962C8B-B14F-4D97-AF65-F5344CB8AC3E}">
        <p14:creationId xmlns:p14="http://schemas.microsoft.com/office/powerpoint/2010/main" val="167490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C2949F2-FF38-45CB-8811-D6BD66FE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2176462"/>
            <a:ext cx="8562975" cy="2505075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ALOCAR ELASTIC IP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B83190-A7CF-4775-90B6-6F0C51AA76FD}"/>
              </a:ext>
            </a:extLst>
          </p:cNvPr>
          <p:cNvSpPr/>
          <p:nvPr/>
        </p:nvSpPr>
        <p:spPr>
          <a:xfrm>
            <a:off x="559293" y="4681537"/>
            <a:ext cx="2901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Com o endereço selecionado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6CE61E-8EA0-42EE-9656-903CBF3E15F1}"/>
              </a:ext>
            </a:extLst>
          </p:cNvPr>
          <p:cNvSpPr/>
          <p:nvPr/>
        </p:nvSpPr>
        <p:spPr>
          <a:xfrm>
            <a:off x="5226342" y="3244443"/>
            <a:ext cx="2382473" cy="37960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2666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DC7195-1400-403A-A19E-E3C473E8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1" y="931453"/>
            <a:ext cx="6466036" cy="5561421"/>
          </a:xfrm>
          <a:prstGeom prst="rect">
            <a:avLst/>
          </a:prstGeom>
        </p:spPr>
      </p:pic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ALOCAR ELASTIC IP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B83190-A7CF-4775-90B6-6F0C51AA76FD}"/>
              </a:ext>
            </a:extLst>
          </p:cNvPr>
          <p:cNvSpPr/>
          <p:nvPr/>
        </p:nvSpPr>
        <p:spPr>
          <a:xfrm>
            <a:off x="5634457" y="5810773"/>
            <a:ext cx="188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Clicar em Associar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B4A2F5-FB32-4FE7-96BE-11BB0CEFCF7A}"/>
              </a:ext>
            </a:extLst>
          </p:cNvPr>
          <p:cNvSpPr/>
          <p:nvPr/>
        </p:nvSpPr>
        <p:spPr>
          <a:xfrm>
            <a:off x="1073791" y="4024620"/>
            <a:ext cx="5410899" cy="5977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E17E95-570E-4BB1-B7DA-51356C1CCCCA}"/>
              </a:ext>
            </a:extLst>
          </p:cNvPr>
          <p:cNvSpPr/>
          <p:nvPr/>
        </p:nvSpPr>
        <p:spPr>
          <a:xfrm>
            <a:off x="1073791" y="4611909"/>
            <a:ext cx="5410899" cy="6815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6819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559293" y="1047227"/>
            <a:ext cx="7902954" cy="5277394"/>
          </a:xfrm>
        </p:spPr>
        <p:txBody>
          <a:bodyPr>
            <a:normAutofit/>
          </a:bodyPr>
          <a:lstStyle/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210253" cy="56669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ALOCAR ELASTIC IP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B83190-A7CF-4775-90B6-6F0C51AA76FD}"/>
              </a:ext>
            </a:extLst>
          </p:cNvPr>
          <p:cNvSpPr/>
          <p:nvPr/>
        </p:nvSpPr>
        <p:spPr>
          <a:xfrm>
            <a:off x="2396306" y="4291117"/>
            <a:ext cx="320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0000"/>
                </a:solidFill>
              </a:rPr>
              <a:t>Criado e Associado com Sucesso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1853F6-542F-4F3E-8FCF-37CAAE57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" y="2682292"/>
            <a:ext cx="8875552" cy="1493415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5DDFA9B-462B-4160-91FA-10AB2B0A651A}"/>
              </a:ext>
            </a:extLst>
          </p:cNvPr>
          <p:cNvSpPr/>
          <p:nvPr/>
        </p:nvSpPr>
        <p:spPr>
          <a:xfrm>
            <a:off x="467014" y="1650746"/>
            <a:ext cx="218521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202124"/>
                </a:solidFill>
                <a:latin typeface="Roboto"/>
              </a:rPr>
              <a:t>Inserir nome:</a:t>
            </a:r>
          </a:p>
          <a:p>
            <a:r>
              <a:rPr lang="pt-BR" dirty="0">
                <a:solidFill>
                  <a:srgbClr val="202124"/>
                </a:solidFill>
                <a:latin typeface="Roboto"/>
              </a:rPr>
              <a:t>IP-Publico-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SrvDNS</a:t>
            </a:r>
            <a:endParaRPr lang="pt-BR" dirty="0">
              <a:solidFill>
                <a:srgbClr val="202124"/>
              </a:solidFill>
              <a:latin typeface="Roboto"/>
            </a:endParaRPr>
          </a:p>
          <a:p>
            <a:r>
              <a:rPr lang="pt-BR" dirty="0">
                <a:solidFill>
                  <a:srgbClr val="202124"/>
                </a:solidFill>
                <a:latin typeface="Roboto"/>
              </a:rPr>
              <a:t>IP-Publico-</a:t>
            </a:r>
            <a:r>
              <a:rPr lang="pt-BR" dirty="0" err="1">
                <a:solidFill>
                  <a:srgbClr val="202124"/>
                </a:solidFill>
                <a:latin typeface="Roboto"/>
              </a:rPr>
              <a:t>SrvWEB</a:t>
            </a:r>
            <a:endParaRPr lang="pt-BR" dirty="0">
              <a:solidFill>
                <a:srgbClr val="202124"/>
              </a:solidFill>
              <a:latin typeface="Roboto"/>
            </a:endParaRPr>
          </a:p>
          <a:p>
            <a:endParaRPr lang="pt-BR" dirty="0">
              <a:solidFill>
                <a:srgbClr val="202124"/>
              </a:solidFill>
              <a:latin typeface="Roboto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639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628649" y="365126"/>
            <a:ext cx="7168689" cy="56669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EC2 – Referencias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FFAB6E-8909-455F-81B2-48E831D4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Site Oficial </a:t>
            </a:r>
            <a:r>
              <a:rPr lang="pt-BR" altLang="pt-BR" sz="2000" dirty="0" err="1">
                <a:latin typeface="Montserrat" panose="02000505000000020004" pitchFamily="2" charset="0"/>
                <a:cs typeface="Calibri" panose="020F0502020204030204" pitchFamily="34" charset="0"/>
              </a:rPr>
              <a:t>LinuxPro</a:t>
            </a:r>
            <a:r>
              <a:rPr lang="pt-BR" altLang="pt-BR" sz="2000" dirty="0">
                <a:latin typeface="Montserrat" panose="02000505000000020004" pitchFamily="2" charset="0"/>
                <a:cs typeface="Calibri" panose="020F0502020204030204" pitchFamily="34" charset="0"/>
              </a:rPr>
              <a:t> – Conceitos e Comandos</a:t>
            </a:r>
            <a:endParaRPr lang="pt-BR" sz="2000" dirty="0">
              <a:latin typeface="Montserrat" panose="02000505000000020004" pitchFamily="2" charset="0"/>
              <a:cs typeface="Calibri" panose="020F0502020204030204" pitchFamily="34" charset="0"/>
            </a:endParaRPr>
          </a:p>
          <a:p>
            <a:r>
              <a:rPr lang="pt-BR" sz="2000" dirty="0">
                <a:hlinkClick r:id="rId2"/>
              </a:rPr>
              <a:t>https://www.linuxpro.com.br/dl/guia_500_comandos_Linux.pdf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856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3283</TotalTime>
  <Words>125</Words>
  <Application>Microsoft Office PowerPoint</Application>
  <PresentationFormat>Apresentação na tela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Jorge da Silva</dc:creator>
  <cp:lastModifiedBy>Danilo sibov</cp:lastModifiedBy>
  <cp:revision>119</cp:revision>
  <dcterms:created xsi:type="dcterms:W3CDTF">2019-02-19T13:22:14Z</dcterms:created>
  <dcterms:modified xsi:type="dcterms:W3CDTF">2021-07-01T12:03:48Z</dcterms:modified>
</cp:coreProperties>
</file>