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90" r:id="rId4"/>
    <p:sldId id="268" r:id="rId5"/>
    <p:sldId id="26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7074-13CB-487D-AFFF-07AA492B1B44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Book Antiqua" panose="02040602050305030304" pitchFamily="18" charset="0"/>
              </a:rPr>
              <a:t>F# |&gt; I </a:t>
            </a:r>
            <a:r>
              <a:rPr lang="en-US" smtClean="0"/>
              <a:t>♥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Róbert Fuszenecker,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supports</a:t>
            </a:r>
            <a:r>
              <a:rPr lang="hu-HU" dirty="0" smtClean="0"/>
              <a:t> </a:t>
            </a:r>
            <a:r>
              <a:rPr lang="hu-HU" dirty="0" err="1" smtClean="0"/>
              <a:t>object-oriented</a:t>
            </a:r>
            <a:r>
              <a:rPr lang="hu-HU" dirty="0" smtClean="0"/>
              <a:t> and </a:t>
            </a:r>
            <a:r>
              <a:rPr lang="hu-HU" dirty="0" err="1" smtClean="0"/>
              <a:t>imperative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citizen</a:t>
            </a:r>
            <a:r>
              <a:rPr lang="hu-HU" dirty="0" smtClean="0"/>
              <a:t> .NET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comiled</a:t>
            </a:r>
            <a:r>
              <a:rPr lang="hu-HU" dirty="0" smtClean="0"/>
              <a:t> </a:t>
            </a:r>
            <a:r>
              <a:rPr lang="hu-HU" dirty="0" err="1"/>
              <a:t>to</a:t>
            </a:r>
            <a:r>
              <a:rPr lang="hu-HU" dirty="0"/>
              <a:t> i.e</a:t>
            </a:r>
            <a:r>
              <a:rPr lang="hu-HU" dirty="0" smtClean="0"/>
              <a:t>. JavaScript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Strongly</a:t>
            </a:r>
            <a:r>
              <a:rPr lang="hu-HU" dirty="0" smtClean="0"/>
              <a:t> </a:t>
            </a:r>
            <a:r>
              <a:rPr lang="hu-HU" dirty="0" err="1" smtClean="0"/>
              <a:t>typed</a:t>
            </a:r>
            <a:r>
              <a:rPr lang="hu-HU" dirty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</a:t>
            </a:r>
            <a:r>
              <a:rPr lang="hu-HU" dirty="0" err="1" smtClean="0"/>
              <a:t>inference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89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F#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/>
              <a:t>application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and scripting (</a:t>
            </a:r>
            <a:r>
              <a:rPr lang="hu-HU" dirty="0" err="1"/>
              <a:t>tooling</a:t>
            </a:r>
            <a:r>
              <a:rPr lang="hu-HU" dirty="0"/>
              <a:t>)</a:t>
            </a:r>
          </a:p>
          <a:p>
            <a:pPr lvl="1"/>
            <a:r>
              <a:rPr lang="hu-HU" dirty="0" err="1" smtClean="0"/>
              <a:t>Desktop</a:t>
            </a:r>
            <a:r>
              <a:rPr lang="hu-HU" dirty="0" smtClean="0"/>
              <a:t>, mobile (</a:t>
            </a:r>
            <a:r>
              <a:rPr lang="hu-HU" dirty="0" err="1" smtClean="0"/>
              <a:t>Xamarin</a:t>
            </a:r>
            <a:r>
              <a:rPr lang="hu-HU" dirty="0" smtClean="0"/>
              <a:t>), web </a:t>
            </a:r>
            <a:r>
              <a:rPr lang="hu-HU" dirty="0"/>
              <a:t>and </a:t>
            </a:r>
            <a:r>
              <a:rPr lang="hu-HU" dirty="0" err="1" smtClean="0"/>
              <a:t>cloud</a:t>
            </a:r>
            <a:r>
              <a:rPr lang="hu-HU" dirty="0" smtClean="0"/>
              <a:t>, </a:t>
            </a:r>
            <a:r>
              <a:rPr lang="hu-HU" dirty="0" err="1" smtClean="0"/>
              <a:t>embedded</a:t>
            </a:r>
            <a:endParaRPr lang="hu-HU" dirty="0" smtClean="0"/>
          </a:p>
          <a:p>
            <a:pPr lvl="1"/>
            <a:r>
              <a:rPr lang="hu-HU" dirty="0" smtClean="0"/>
              <a:t>FAKE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Support </a:t>
            </a:r>
            <a:r>
              <a:rPr lang="hu-HU" dirty="0" err="1"/>
              <a:t>exists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smtClean="0"/>
              <a:t>Visual </a:t>
            </a:r>
            <a:r>
              <a:rPr lang="hu-HU" dirty="0" err="1" smtClean="0"/>
              <a:t>Studio</a:t>
            </a:r>
            <a:r>
              <a:rPr lang="hu-HU" dirty="0" smtClean="0"/>
              <a:t>, </a:t>
            </a:r>
            <a:r>
              <a:rPr lang="hu-HU" dirty="0"/>
              <a:t>VS </a:t>
            </a:r>
            <a:r>
              <a:rPr lang="hu-HU" dirty="0" err="1"/>
              <a:t>Code</a:t>
            </a:r>
            <a:r>
              <a:rPr lang="hu-HU" dirty="0"/>
              <a:t>, </a:t>
            </a:r>
            <a:r>
              <a:rPr lang="hu-HU" dirty="0" err="1" smtClean="0"/>
              <a:t>Xamarin</a:t>
            </a:r>
            <a:r>
              <a:rPr lang="hu-HU" dirty="0" smtClean="0"/>
              <a:t> </a:t>
            </a:r>
            <a:r>
              <a:rPr lang="hu-HU" dirty="0" err="1" smtClean="0"/>
              <a:t>Studio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and Atom</a:t>
            </a:r>
            <a:r>
              <a:rPr lang="hu-HU" dirty="0"/>
              <a:t>, </a:t>
            </a:r>
            <a:r>
              <a:rPr lang="hu-HU" dirty="0" err="1" smtClean="0"/>
              <a:t>vim</a:t>
            </a:r>
            <a:r>
              <a:rPr lang="hu-HU" dirty="0" smtClean="0"/>
              <a:t>, </a:t>
            </a:r>
            <a:r>
              <a:rPr lang="hu-HU" dirty="0" err="1" smtClean="0"/>
              <a:t>emacs</a:t>
            </a:r>
            <a:r>
              <a:rPr lang="hu-HU" dirty="0" smtClean="0"/>
              <a:t>…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Open-sourced</a:t>
            </a:r>
            <a:r>
              <a:rPr lang="hu-HU" dirty="0"/>
              <a:t> ab ovo: </a:t>
            </a:r>
            <a:r>
              <a:rPr lang="hu-HU" dirty="0" err="1"/>
              <a:t>Microsoft’s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/>
              <a:t> </a:t>
            </a:r>
            <a:r>
              <a:rPr lang="hu-HU" smtClean="0"/>
              <a:t>OSS </a:t>
            </a:r>
            <a:r>
              <a:rPr lang="hu-HU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engineering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(</a:t>
            </a:r>
            <a:r>
              <a:rPr lang="hu-HU" dirty="0" err="1" smtClean="0"/>
              <a:t>Turing-machine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Assembly  C  </a:t>
            </a:r>
            <a:r>
              <a:rPr lang="hu-HU" dirty="0" err="1" smtClean="0">
                <a:sym typeface="Wingdings" panose="05000000000000000000" pitchFamily="2" charset="2"/>
              </a:rPr>
              <a:t>C</a:t>
            </a:r>
            <a:r>
              <a:rPr lang="hu-HU" dirty="0" smtClean="0">
                <a:sym typeface="Wingdings" panose="05000000000000000000" pitchFamily="2" charset="2"/>
              </a:rPr>
              <a:t>++  Java  C#</a:t>
            </a: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scientific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(</a:t>
            </a:r>
            <a:r>
              <a:rPr lang="el-GR" dirty="0"/>
              <a:t>λ</a:t>
            </a:r>
            <a:r>
              <a:rPr lang="hu-HU" dirty="0" err="1" smtClean="0"/>
              <a:t>-calculus</a:t>
            </a:r>
            <a:r>
              <a:rPr lang="hu-HU" dirty="0" smtClean="0"/>
              <a:t>, </a:t>
            </a:r>
            <a:r>
              <a:rPr lang="hu-HU" dirty="0" err="1" smtClean="0"/>
              <a:t>Alonzo</a:t>
            </a:r>
            <a:r>
              <a:rPr lang="hu-HU" dirty="0" smtClean="0"/>
              <a:t> </a:t>
            </a:r>
            <a:r>
              <a:rPr lang="hu-HU" dirty="0" err="1"/>
              <a:t>Church</a:t>
            </a:r>
            <a:r>
              <a:rPr lang="hu-HU" dirty="0"/>
              <a:t>, 1930s)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smtClean="0">
                <a:sym typeface="Wingdings" panose="05000000000000000000" pitchFamily="2" charset="2"/>
              </a:rPr>
              <a:t>IPL  LISP </a:t>
            </a:r>
            <a:r>
              <a:rPr lang="hu-HU" dirty="0" smtClean="0"/>
              <a:t> ML </a:t>
            </a:r>
            <a:r>
              <a:rPr lang="hu-HU" dirty="0" smtClean="0">
                <a:sym typeface="Wingdings" panose="05000000000000000000" pitchFamily="2" charset="2"/>
              </a:rPr>
              <a:t> SML  </a:t>
            </a:r>
            <a:r>
              <a:rPr lang="hu-HU" dirty="0" err="1" smtClean="0">
                <a:sym typeface="Wingdings" panose="05000000000000000000" pitchFamily="2" charset="2"/>
              </a:rPr>
              <a:t>Caml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OCaml</a:t>
            </a:r>
            <a:r>
              <a:rPr lang="hu-HU" dirty="0" smtClean="0">
                <a:sym typeface="Wingdings" panose="05000000000000000000" pitchFamily="2" charset="2"/>
              </a:rPr>
              <a:t>  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first-class</a:t>
            </a:r>
            <a:r>
              <a:rPr lang="hu-HU" dirty="0" smtClean="0"/>
              <a:t> </a:t>
            </a:r>
            <a:r>
              <a:rPr lang="hu-HU" dirty="0" err="1" smtClean="0"/>
              <a:t>citizens</a:t>
            </a:r>
            <a:endParaRPr lang="hu-HU" dirty="0" smtClean="0"/>
          </a:p>
          <a:p>
            <a:r>
              <a:rPr lang="hu-HU" dirty="0"/>
              <a:t>Data is </a:t>
            </a:r>
            <a:r>
              <a:rPr lang="hu-HU" dirty="0" err="1"/>
              <a:t>immutable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endParaRPr lang="hu-HU" dirty="0"/>
          </a:p>
          <a:p>
            <a:r>
              <a:rPr lang="hu-HU" dirty="0" smtClean="0"/>
              <a:t>The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evaluates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and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endParaRPr lang="hu-HU" dirty="0" smtClean="0"/>
          </a:p>
          <a:p>
            <a:pPr lvl="1"/>
            <a:r>
              <a:rPr lang="hu-HU" dirty="0" err="1" smtClean="0"/>
              <a:t>Transforms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immutable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 smtClean="0"/>
          </a:p>
          <a:p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/>
              <a:t>Ideal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scientific</a:t>
            </a:r>
            <a:r>
              <a:rPr lang="hu-HU" dirty="0"/>
              <a:t> and GPU </a:t>
            </a:r>
            <a:r>
              <a:rPr lang="hu-HU" dirty="0" err="1"/>
              <a:t>computations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AutoShape 4" descr="{\displaystyle (x,y)\mapsto x^{2}+y^{2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Don </a:t>
            </a:r>
            <a:r>
              <a:rPr lang="hu-HU" dirty="0" err="1" smtClean="0"/>
              <a:t>Syme’s</a:t>
            </a:r>
            <a:r>
              <a:rPr lang="hu-HU" dirty="0" smtClean="0"/>
              <a:t> </a:t>
            </a:r>
            <a:r>
              <a:rPr lang="hu-HU" dirty="0" err="1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 smtClean="0"/>
              <a:t>mutable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(</a:t>
            </a:r>
            <a:r>
              <a:rPr lang="hu-HU" dirty="0" err="1" smtClean="0"/>
              <a:t>state</a:t>
            </a:r>
            <a:r>
              <a:rPr lang="hu-HU" dirty="0" smtClean="0"/>
              <a:t>), </a:t>
            </a:r>
            <a:r>
              <a:rPr lang="hu-HU" dirty="0" err="1"/>
              <a:t>use</a:t>
            </a:r>
            <a:r>
              <a:rPr lang="hu-HU" dirty="0"/>
              <a:t> FP</a:t>
            </a:r>
            <a:endParaRPr lang="en-US" dirty="0"/>
          </a:p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mutable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, </a:t>
            </a:r>
            <a:r>
              <a:rPr lang="hu-HU" dirty="0" err="1" smtClean="0"/>
              <a:t>use</a:t>
            </a:r>
            <a:r>
              <a:rPr lang="hu-HU" dirty="0" smtClean="0"/>
              <a:t> OOP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3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860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148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Wingdings</vt:lpstr>
      <vt:lpstr>Office Theme</vt:lpstr>
      <vt:lpstr>F# |&gt; I ♥</vt:lpstr>
      <vt:lpstr>About F#</vt:lpstr>
      <vt:lpstr>About F# 2</vt:lpstr>
      <vt:lpstr>History</vt:lpstr>
      <vt:lpstr>Functional programming</vt:lpstr>
      <vt:lpstr>Don Syme’s recommendation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|&gt; I </dc:title>
  <dc:creator>Róbert Fuszenecker</dc:creator>
  <cp:lastModifiedBy>Róbert Fuszenecker</cp:lastModifiedBy>
  <cp:revision>55</cp:revision>
  <dcterms:created xsi:type="dcterms:W3CDTF">2016-08-26T08:08:43Z</dcterms:created>
  <dcterms:modified xsi:type="dcterms:W3CDTF">2016-09-03T08:03:32Z</dcterms:modified>
</cp:coreProperties>
</file>