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90" r:id="rId4"/>
    <p:sldId id="268" r:id="rId5"/>
    <p:sldId id="266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7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0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7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8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2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4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6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7074-13CB-487D-AFFF-07AA492B1B4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0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latin typeface="Book Antiqua" panose="02040602050305030304" pitchFamily="18" charset="0"/>
              </a:rPr>
              <a:t>F# |&gt; I </a:t>
            </a:r>
            <a:r>
              <a:rPr lang="en-US" dirty="0" smtClean="0"/>
              <a:t>♥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Róbert Fuszenecker,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About</a:t>
            </a:r>
            <a:r>
              <a:rPr lang="hu-HU" dirty="0" smtClean="0"/>
              <a:t> 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mtClean="0"/>
              <a:t>Functional-first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endParaRPr lang="hu-HU" dirty="0" smtClean="0"/>
          </a:p>
          <a:p>
            <a:pPr lvl="1"/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supports</a:t>
            </a:r>
            <a:r>
              <a:rPr lang="hu-HU" dirty="0" smtClean="0"/>
              <a:t> </a:t>
            </a:r>
            <a:r>
              <a:rPr lang="hu-HU" dirty="0" err="1" smtClean="0"/>
              <a:t>object-oriented</a:t>
            </a:r>
            <a:r>
              <a:rPr lang="hu-HU" dirty="0" smtClean="0"/>
              <a:t> and </a:t>
            </a:r>
            <a:r>
              <a:rPr lang="hu-HU" dirty="0" err="1" smtClean="0"/>
              <a:t>imperative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endParaRPr lang="hu-HU" dirty="0" smtClean="0"/>
          </a:p>
          <a:p>
            <a:pPr lvl="1"/>
            <a:endParaRPr lang="hu-HU" dirty="0" smtClean="0"/>
          </a:p>
          <a:p>
            <a:r>
              <a:rPr lang="hu-HU" dirty="0" err="1" smtClean="0"/>
              <a:t>Full</a:t>
            </a:r>
            <a:r>
              <a:rPr lang="hu-HU" dirty="0" smtClean="0"/>
              <a:t> </a:t>
            </a:r>
            <a:r>
              <a:rPr lang="hu-HU" dirty="0" err="1" smtClean="0"/>
              <a:t>citizen</a:t>
            </a:r>
            <a:r>
              <a:rPr lang="hu-HU" dirty="0" smtClean="0"/>
              <a:t> .NET </a:t>
            </a:r>
            <a:r>
              <a:rPr lang="hu-HU" dirty="0" err="1" smtClean="0"/>
              <a:t>language</a:t>
            </a:r>
            <a:endParaRPr lang="hu-HU" dirty="0" smtClean="0"/>
          </a:p>
          <a:p>
            <a:pPr lvl="1"/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comiled</a:t>
            </a:r>
            <a:r>
              <a:rPr lang="hu-HU" dirty="0" smtClean="0"/>
              <a:t> </a:t>
            </a:r>
            <a:r>
              <a:rPr lang="hu-HU" dirty="0" err="1"/>
              <a:t>to</a:t>
            </a:r>
            <a:r>
              <a:rPr lang="hu-HU" dirty="0"/>
              <a:t> i.e</a:t>
            </a:r>
            <a:r>
              <a:rPr lang="hu-HU" dirty="0" smtClean="0"/>
              <a:t>. JavaScript</a:t>
            </a:r>
          </a:p>
          <a:p>
            <a:pPr lvl="1"/>
            <a:endParaRPr lang="hu-HU" dirty="0" smtClean="0"/>
          </a:p>
          <a:p>
            <a:r>
              <a:rPr lang="hu-HU" dirty="0" err="1" smtClean="0"/>
              <a:t>Strongly</a:t>
            </a:r>
            <a:r>
              <a:rPr lang="hu-HU" dirty="0" smtClean="0"/>
              <a:t> </a:t>
            </a:r>
            <a:r>
              <a:rPr lang="hu-HU" dirty="0" err="1" smtClean="0"/>
              <a:t>typed</a:t>
            </a:r>
            <a:r>
              <a:rPr lang="hu-HU" dirty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r>
              <a:rPr lang="hu-HU" dirty="0" smtClean="0"/>
              <a:t> </a:t>
            </a:r>
            <a:r>
              <a:rPr lang="hu-HU" dirty="0" err="1" smtClean="0"/>
              <a:t>inference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489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About</a:t>
            </a:r>
            <a:r>
              <a:rPr lang="hu-HU" dirty="0" smtClean="0"/>
              <a:t> F#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and scripting (</a:t>
            </a:r>
            <a:r>
              <a:rPr lang="hu-HU" dirty="0" err="1" smtClean="0"/>
              <a:t>tools</a:t>
            </a:r>
            <a:r>
              <a:rPr lang="hu-HU" dirty="0" smtClean="0"/>
              <a:t>)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r>
              <a:rPr lang="hu-HU" dirty="0"/>
              <a:t>Support </a:t>
            </a:r>
            <a:r>
              <a:rPr lang="hu-HU" dirty="0" err="1"/>
              <a:t>exists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endParaRPr lang="hu-HU" dirty="0" smtClean="0"/>
          </a:p>
          <a:p>
            <a:pPr lvl="1"/>
            <a:r>
              <a:rPr lang="hu-HU" dirty="0" smtClean="0"/>
              <a:t>Visual </a:t>
            </a:r>
            <a:r>
              <a:rPr lang="hu-HU" dirty="0" err="1" smtClean="0"/>
              <a:t>Studio</a:t>
            </a:r>
            <a:r>
              <a:rPr lang="hu-HU" dirty="0" smtClean="0"/>
              <a:t>, </a:t>
            </a:r>
            <a:r>
              <a:rPr lang="hu-HU" dirty="0" err="1" smtClean="0"/>
              <a:t>Visual</a:t>
            </a:r>
            <a:r>
              <a:rPr lang="hu-HU" dirty="0" smtClean="0"/>
              <a:t>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, </a:t>
            </a:r>
            <a:endParaRPr lang="hu-HU" dirty="0" smtClean="0"/>
          </a:p>
          <a:p>
            <a:pPr lvl="1"/>
            <a:r>
              <a:rPr lang="hu-HU" dirty="0" err="1" smtClean="0"/>
              <a:t>Xamarin</a:t>
            </a:r>
            <a:r>
              <a:rPr lang="hu-HU" dirty="0" smtClean="0"/>
              <a:t> </a:t>
            </a:r>
            <a:r>
              <a:rPr lang="hu-HU" dirty="0" err="1" smtClean="0"/>
              <a:t>Studio</a:t>
            </a:r>
            <a:r>
              <a:rPr lang="hu-HU" dirty="0" smtClean="0"/>
              <a:t> / </a:t>
            </a:r>
            <a:r>
              <a:rPr lang="hu-HU" dirty="0" err="1" smtClean="0"/>
              <a:t>MonoDevelop</a:t>
            </a:r>
            <a:endParaRPr lang="hu-HU" dirty="0"/>
          </a:p>
          <a:p>
            <a:pPr lvl="1"/>
            <a:r>
              <a:rPr lang="hu-HU" dirty="0" smtClean="0"/>
              <a:t>Atom</a:t>
            </a:r>
            <a:r>
              <a:rPr lang="hu-HU" dirty="0"/>
              <a:t>, </a:t>
            </a:r>
            <a:r>
              <a:rPr lang="hu-HU" dirty="0" err="1" smtClean="0"/>
              <a:t>vim</a:t>
            </a:r>
            <a:r>
              <a:rPr lang="hu-HU" dirty="0" smtClean="0"/>
              <a:t>, </a:t>
            </a:r>
            <a:r>
              <a:rPr lang="hu-HU" dirty="0" err="1" smtClean="0"/>
              <a:t>emacs</a:t>
            </a:r>
            <a:r>
              <a:rPr lang="hu-HU" dirty="0" smtClean="0"/>
              <a:t>…</a:t>
            </a:r>
          </a:p>
          <a:p>
            <a:pPr lvl="1"/>
            <a:r>
              <a:rPr lang="hu-HU" dirty="0" err="1" smtClean="0"/>
              <a:t>LINQPad</a:t>
            </a:r>
            <a:r>
              <a:rPr lang="hu-HU" dirty="0" smtClean="0"/>
              <a:t>, </a:t>
            </a:r>
            <a:r>
              <a:rPr lang="hu-HU" dirty="0" err="1" smtClean="0"/>
              <a:t>DotNetFiddle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r>
              <a:rPr lang="hu-HU" dirty="0" err="1"/>
              <a:t>Open-sourced</a:t>
            </a:r>
            <a:r>
              <a:rPr lang="hu-HU" dirty="0"/>
              <a:t> ab ovo: </a:t>
            </a:r>
            <a:r>
              <a:rPr lang="hu-HU" dirty="0" err="1"/>
              <a:t>Microsoft’s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smtClean="0"/>
              <a:t>OSS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3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engineering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(</a:t>
            </a:r>
            <a:r>
              <a:rPr lang="hu-HU" dirty="0" err="1" smtClean="0"/>
              <a:t>Turing-machine</a:t>
            </a:r>
            <a:r>
              <a:rPr lang="hu-HU" dirty="0" smtClean="0"/>
              <a:t>)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dirty="0" err="1" smtClean="0"/>
              <a:t>Machine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Assembly  C  </a:t>
            </a:r>
            <a:r>
              <a:rPr lang="hu-HU" dirty="0" err="1" smtClean="0">
                <a:sym typeface="Wingdings" panose="05000000000000000000" pitchFamily="2" charset="2"/>
              </a:rPr>
              <a:t>C</a:t>
            </a:r>
            <a:r>
              <a:rPr lang="hu-HU" dirty="0" smtClean="0">
                <a:sym typeface="Wingdings" panose="05000000000000000000" pitchFamily="2" charset="2"/>
              </a:rPr>
              <a:t>++  Java  C#</a:t>
            </a:r>
          </a:p>
          <a:p>
            <a:pPr marL="0" indent="0">
              <a:buNone/>
            </a:pPr>
            <a:endParaRPr lang="hu-HU" dirty="0">
              <a:sym typeface="Wingdings" panose="05000000000000000000" pitchFamily="2" charset="2"/>
            </a:endParaRPr>
          </a:p>
          <a:p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scientific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(</a:t>
            </a:r>
            <a:r>
              <a:rPr lang="el-GR" dirty="0"/>
              <a:t>λ</a:t>
            </a:r>
            <a:r>
              <a:rPr lang="hu-HU" dirty="0" err="1" smtClean="0"/>
              <a:t>-calculus</a:t>
            </a:r>
            <a:r>
              <a:rPr lang="hu-HU" dirty="0" smtClean="0"/>
              <a:t>, </a:t>
            </a:r>
            <a:r>
              <a:rPr lang="hu-HU" dirty="0" err="1" smtClean="0"/>
              <a:t>Alonzo</a:t>
            </a:r>
            <a:r>
              <a:rPr lang="hu-HU" dirty="0" smtClean="0"/>
              <a:t> </a:t>
            </a:r>
            <a:r>
              <a:rPr lang="hu-HU" dirty="0" err="1"/>
              <a:t>Church</a:t>
            </a:r>
            <a:r>
              <a:rPr lang="hu-HU" dirty="0"/>
              <a:t>, 1930s)</a:t>
            </a: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IPL  LISP </a:t>
            </a:r>
            <a:r>
              <a:rPr lang="hu-HU" dirty="0" smtClean="0"/>
              <a:t> ML </a:t>
            </a:r>
            <a:r>
              <a:rPr lang="hu-HU" dirty="0" smtClean="0">
                <a:sym typeface="Wingdings" panose="05000000000000000000" pitchFamily="2" charset="2"/>
              </a:rPr>
              <a:t> SML  </a:t>
            </a:r>
            <a:r>
              <a:rPr lang="hu-HU" dirty="0" err="1" smtClean="0">
                <a:sym typeface="Wingdings" panose="05000000000000000000" pitchFamily="2" charset="2"/>
              </a:rPr>
              <a:t>Caml</a:t>
            </a:r>
            <a:r>
              <a:rPr lang="hu-HU" dirty="0" smtClean="0">
                <a:sym typeface="Wingdings" panose="05000000000000000000" pitchFamily="2" charset="2"/>
              </a:rPr>
              <a:t>  </a:t>
            </a:r>
            <a:r>
              <a:rPr lang="hu-HU" dirty="0" err="1" smtClean="0">
                <a:sym typeface="Wingdings" panose="05000000000000000000" pitchFamily="2" charset="2"/>
              </a:rPr>
              <a:t>OCaml</a:t>
            </a:r>
            <a:r>
              <a:rPr lang="hu-HU" dirty="0" smtClean="0">
                <a:sym typeface="Wingdings" panose="05000000000000000000" pitchFamily="2" charset="2"/>
              </a:rPr>
              <a:t>  F#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Functional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Functions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first-class</a:t>
            </a:r>
            <a:r>
              <a:rPr lang="hu-HU" dirty="0" smtClean="0"/>
              <a:t> </a:t>
            </a:r>
            <a:r>
              <a:rPr lang="hu-HU" dirty="0" err="1" smtClean="0"/>
              <a:t>citizens</a:t>
            </a:r>
            <a:endParaRPr lang="hu-HU" dirty="0" smtClean="0"/>
          </a:p>
          <a:p>
            <a:r>
              <a:rPr lang="hu-HU" dirty="0"/>
              <a:t>Data is </a:t>
            </a:r>
            <a:r>
              <a:rPr lang="hu-HU" dirty="0" err="1"/>
              <a:t>immutable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default</a:t>
            </a:r>
            <a:endParaRPr lang="hu-HU" dirty="0"/>
          </a:p>
          <a:p>
            <a:r>
              <a:rPr lang="hu-HU" dirty="0" smtClean="0"/>
              <a:t>The </a:t>
            </a:r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evaluates</a:t>
            </a:r>
            <a:r>
              <a:rPr lang="hu-HU" dirty="0" smtClean="0"/>
              <a:t> </a:t>
            </a:r>
            <a:r>
              <a:rPr lang="hu-HU" dirty="0" err="1" smtClean="0"/>
              <a:t>expressions</a:t>
            </a:r>
            <a:r>
              <a:rPr lang="hu-HU" dirty="0" smtClean="0"/>
              <a:t>, </a:t>
            </a:r>
            <a:r>
              <a:rPr lang="hu-HU" dirty="0" err="1" smtClean="0"/>
              <a:t>functions</a:t>
            </a:r>
            <a:r>
              <a:rPr lang="hu-HU" dirty="0" smtClean="0"/>
              <a:t> and </a:t>
            </a:r>
            <a:r>
              <a:rPr lang="hu-HU" dirty="0" err="1" smtClean="0"/>
              <a:t>returns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result</a:t>
            </a:r>
            <a:endParaRPr lang="hu-HU" dirty="0" smtClean="0"/>
          </a:p>
          <a:p>
            <a:pPr lvl="1"/>
            <a:r>
              <a:rPr lang="hu-HU" dirty="0" err="1" smtClean="0"/>
              <a:t>Transforms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immutable</a:t>
            </a:r>
            <a:r>
              <a:rPr lang="hu-HU" dirty="0" smtClean="0"/>
              <a:t> </a:t>
            </a:r>
            <a:r>
              <a:rPr lang="hu-HU" dirty="0" err="1" smtClean="0"/>
              <a:t>state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a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state</a:t>
            </a:r>
            <a:endParaRPr lang="hu-HU" dirty="0" smtClean="0"/>
          </a:p>
          <a:p>
            <a:pPr lvl="1"/>
            <a:r>
              <a:rPr lang="hu-HU" dirty="0" err="1" smtClean="0"/>
              <a:t>Functions</a:t>
            </a:r>
            <a:r>
              <a:rPr lang="hu-HU" dirty="0" smtClean="0"/>
              <a:t> </a:t>
            </a:r>
            <a:r>
              <a:rPr lang="hu-HU" dirty="0" err="1" smtClean="0"/>
              <a:t>don’t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any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</a:t>
            </a:r>
            <a:r>
              <a:rPr lang="hu-HU" dirty="0" err="1" smtClean="0"/>
              <a:t>effects</a:t>
            </a:r>
            <a:endParaRPr lang="hu-HU" dirty="0" smtClean="0"/>
          </a:p>
          <a:p>
            <a:r>
              <a:rPr lang="hu-HU" dirty="0" err="1" smtClean="0"/>
              <a:t>Information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come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sources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event</a:t>
            </a:r>
            <a:r>
              <a:rPr lang="hu-HU" dirty="0" smtClean="0"/>
              <a:t> </a:t>
            </a:r>
            <a:r>
              <a:rPr lang="hu-HU" dirty="0" err="1" smtClean="0"/>
              <a:t>sources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err="1"/>
              <a:t>Ideal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scientific</a:t>
            </a:r>
            <a:r>
              <a:rPr lang="hu-HU" dirty="0"/>
              <a:t> and GPU </a:t>
            </a:r>
            <a:r>
              <a:rPr lang="hu-HU" dirty="0" err="1"/>
              <a:t>computations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5" name="AutoShape 4" descr="{\displaystyle (x,y)\mapsto x^{2}+y^{2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Don </a:t>
            </a:r>
            <a:r>
              <a:rPr lang="hu-HU" dirty="0" err="1" smtClean="0"/>
              <a:t>Syme’s</a:t>
            </a:r>
            <a:r>
              <a:rPr lang="hu-HU" dirty="0" smtClean="0"/>
              <a:t> </a:t>
            </a:r>
            <a:r>
              <a:rPr lang="hu-HU" dirty="0" err="1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don’t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 smtClean="0"/>
              <a:t>mutable</a:t>
            </a:r>
            <a:r>
              <a:rPr lang="hu-HU" dirty="0" smtClean="0"/>
              <a:t> </a:t>
            </a:r>
            <a:r>
              <a:rPr lang="hu-HU" dirty="0" err="1" smtClean="0"/>
              <a:t>values</a:t>
            </a:r>
            <a:r>
              <a:rPr lang="hu-HU" dirty="0" smtClean="0"/>
              <a:t> (</a:t>
            </a:r>
            <a:r>
              <a:rPr lang="hu-HU" dirty="0" err="1" smtClean="0"/>
              <a:t>state</a:t>
            </a:r>
            <a:r>
              <a:rPr lang="hu-HU" dirty="0" smtClean="0"/>
              <a:t>), </a:t>
            </a:r>
            <a:r>
              <a:rPr lang="hu-HU" dirty="0" err="1"/>
              <a:t>use</a:t>
            </a:r>
            <a:r>
              <a:rPr lang="hu-HU" dirty="0"/>
              <a:t> FP</a:t>
            </a:r>
            <a:endParaRPr lang="en-US" dirty="0"/>
          </a:p>
          <a:p>
            <a:endParaRPr lang="hu-HU" dirty="0" smtClean="0"/>
          </a:p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need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store</a:t>
            </a:r>
            <a:r>
              <a:rPr lang="hu-HU" dirty="0" smtClean="0"/>
              <a:t> </a:t>
            </a:r>
            <a:r>
              <a:rPr lang="hu-HU" dirty="0" err="1" smtClean="0"/>
              <a:t>mutable</a:t>
            </a:r>
            <a:r>
              <a:rPr lang="hu-HU" dirty="0" smtClean="0"/>
              <a:t> </a:t>
            </a:r>
            <a:r>
              <a:rPr lang="hu-HU" dirty="0" err="1" smtClean="0"/>
              <a:t>values</a:t>
            </a:r>
            <a:r>
              <a:rPr lang="hu-HU" dirty="0" smtClean="0"/>
              <a:t>, </a:t>
            </a:r>
            <a:r>
              <a:rPr lang="hu-HU" dirty="0" err="1" smtClean="0"/>
              <a:t>use</a:t>
            </a:r>
            <a:r>
              <a:rPr lang="hu-HU" dirty="0" smtClean="0"/>
              <a:t> OOP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23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0860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163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 Antiqua</vt:lpstr>
      <vt:lpstr>Calibri</vt:lpstr>
      <vt:lpstr>Calibri Light</vt:lpstr>
      <vt:lpstr>Wingdings</vt:lpstr>
      <vt:lpstr>Office Theme</vt:lpstr>
      <vt:lpstr>F# |&gt; I ♥</vt:lpstr>
      <vt:lpstr>About F#</vt:lpstr>
      <vt:lpstr>About F# 2</vt:lpstr>
      <vt:lpstr>History</vt:lpstr>
      <vt:lpstr>Functional programming</vt:lpstr>
      <vt:lpstr>Don Syme’s recommendation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|&gt; I </dc:title>
  <dc:creator>Róbert Fuszenecker</dc:creator>
  <cp:lastModifiedBy>Róbert Fuszenecker</cp:lastModifiedBy>
  <cp:revision>62</cp:revision>
  <dcterms:created xsi:type="dcterms:W3CDTF">2016-08-26T08:08:43Z</dcterms:created>
  <dcterms:modified xsi:type="dcterms:W3CDTF">2016-09-05T15:37:55Z</dcterms:modified>
</cp:coreProperties>
</file>