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7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7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8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2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D7074-13CB-487D-AFFF-07AA492B1B4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D7074-13CB-487D-AFFF-07AA492B1B44}" type="datetimeFigureOut">
              <a:rPr lang="en-US" smtClean="0"/>
              <a:t>9/24/2016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7FD6-872D-40B3-939B-5C8E1114F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10621"/>
            <a:ext cx="9144000" cy="2387600"/>
          </a:xfrm>
        </p:spPr>
        <p:txBody>
          <a:bodyPr/>
          <a:lstStyle/>
          <a:p>
            <a:r>
              <a:rPr lang="hu-HU" dirty="0" smtClean="0">
                <a:latin typeface="Book Antiqua" panose="02040602050305030304" pitchFamily="18" charset="0"/>
              </a:rPr>
              <a:t>F# |&gt; I </a:t>
            </a:r>
            <a:r>
              <a:rPr lang="en-US" dirty="0" smtClean="0"/>
              <a:t>♥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2685"/>
            <a:ext cx="9144000" cy="1655762"/>
          </a:xfrm>
        </p:spPr>
        <p:txBody>
          <a:bodyPr/>
          <a:lstStyle/>
          <a:p>
            <a:r>
              <a:rPr lang="hu-HU" dirty="0" smtClean="0"/>
              <a:t>Róbert </a:t>
            </a:r>
            <a:r>
              <a:rPr lang="hu-HU" dirty="0" smtClean="0"/>
              <a:t>Fuszenecker</a:t>
            </a:r>
          </a:p>
          <a:p>
            <a:r>
              <a:rPr lang="hu-HU" dirty="0" smtClean="0"/>
              <a:t>29</a:t>
            </a:r>
            <a:r>
              <a:rPr lang="hu-HU" baseline="30000" dirty="0" smtClean="0"/>
              <a:t>th</a:t>
            </a:r>
            <a:r>
              <a:rPr lang="hu-HU" dirty="0" smtClean="0"/>
              <a:t> </a:t>
            </a:r>
            <a:r>
              <a:rPr lang="hu-HU" dirty="0" err="1" smtClean="0"/>
              <a:t>September</a:t>
            </a:r>
            <a:r>
              <a:rPr lang="hu-HU" dirty="0" smtClean="0"/>
              <a:t>, </a:t>
            </a:r>
            <a:r>
              <a:rPr lang="hu-HU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About</a:t>
            </a:r>
            <a:r>
              <a:rPr lang="hu-HU" dirty="0" smtClean="0"/>
              <a:t> F#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Functional-first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endParaRPr lang="hu-HU" dirty="0" smtClean="0"/>
          </a:p>
          <a:p>
            <a:pPr lvl="1"/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supports</a:t>
            </a:r>
            <a:r>
              <a:rPr lang="hu-HU" dirty="0" smtClean="0"/>
              <a:t> </a:t>
            </a:r>
            <a:r>
              <a:rPr lang="hu-HU" dirty="0" err="1" smtClean="0"/>
              <a:t>object-oriented</a:t>
            </a:r>
            <a:r>
              <a:rPr lang="hu-HU" dirty="0" smtClean="0"/>
              <a:t> and </a:t>
            </a:r>
            <a:r>
              <a:rPr lang="hu-HU" dirty="0" err="1" smtClean="0"/>
              <a:t>imperative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endParaRPr lang="hu-HU" dirty="0" smtClean="0"/>
          </a:p>
          <a:p>
            <a:pPr lvl="1"/>
            <a:endParaRPr lang="hu-HU" dirty="0" smtClean="0"/>
          </a:p>
          <a:p>
            <a:r>
              <a:rPr lang="hu-HU" dirty="0" err="1"/>
              <a:t>Strongly</a:t>
            </a:r>
            <a:r>
              <a:rPr lang="hu-HU" dirty="0"/>
              <a:t> </a:t>
            </a:r>
            <a:r>
              <a:rPr lang="hu-HU" dirty="0" err="1"/>
              <a:t>typed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inference</a:t>
            </a:r>
            <a:endParaRPr lang="hu-HU" dirty="0"/>
          </a:p>
          <a:p>
            <a:endParaRPr lang="hu-HU" dirty="0"/>
          </a:p>
          <a:p>
            <a:r>
              <a:rPr lang="hu-HU" dirty="0" err="1" smtClean="0"/>
              <a:t>Full</a:t>
            </a:r>
            <a:r>
              <a:rPr lang="hu-HU" dirty="0" smtClean="0"/>
              <a:t> </a:t>
            </a:r>
            <a:r>
              <a:rPr lang="hu-HU" dirty="0" err="1" smtClean="0"/>
              <a:t>citizen</a:t>
            </a:r>
            <a:r>
              <a:rPr lang="hu-HU" dirty="0" smtClean="0"/>
              <a:t> .NET </a:t>
            </a:r>
            <a:r>
              <a:rPr lang="hu-HU" dirty="0" err="1" smtClean="0"/>
              <a:t>language</a:t>
            </a:r>
            <a:endParaRPr lang="hu-HU" dirty="0" smtClean="0"/>
          </a:p>
          <a:p>
            <a:pPr lvl="1"/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comiled</a:t>
            </a:r>
            <a:r>
              <a:rPr lang="hu-HU" dirty="0" smtClean="0"/>
              <a:t> </a:t>
            </a:r>
            <a:r>
              <a:rPr lang="hu-HU" dirty="0" err="1"/>
              <a:t>to</a:t>
            </a:r>
            <a:r>
              <a:rPr lang="hu-HU" dirty="0"/>
              <a:t> i.e</a:t>
            </a:r>
            <a:r>
              <a:rPr lang="hu-HU" dirty="0" smtClean="0"/>
              <a:t>. JavaScript</a:t>
            </a:r>
          </a:p>
          <a:p>
            <a:pPr lvl="1"/>
            <a:endParaRPr lang="hu-HU" dirty="0" smtClean="0"/>
          </a:p>
          <a:p>
            <a:r>
              <a:rPr lang="hu-HU" dirty="0" err="1" smtClean="0"/>
              <a:t>Open-sourced</a:t>
            </a:r>
            <a:r>
              <a:rPr lang="hu-HU" dirty="0" smtClean="0"/>
              <a:t> </a:t>
            </a:r>
            <a:r>
              <a:rPr lang="hu-HU" dirty="0"/>
              <a:t>ab ovo: </a:t>
            </a:r>
            <a:r>
              <a:rPr lang="hu-HU" dirty="0" err="1"/>
              <a:t>Microsoft’s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OSS project</a:t>
            </a:r>
            <a:endParaRPr lang="en-US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89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engineering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(</a:t>
            </a:r>
            <a:r>
              <a:rPr lang="hu-HU" dirty="0" err="1" smtClean="0"/>
              <a:t>Turing-machine</a:t>
            </a:r>
            <a:r>
              <a:rPr lang="hu-HU" dirty="0" smtClean="0"/>
              <a:t>)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Assembly  C  </a:t>
            </a:r>
            <a:r>
              <a:rPr lang="hu-HU" dirty="0" err="1" smtClean="0">
                <a:sym typeface="Wingdings" panose="05000000000000000000" pitchFamily="2" charset="2"/>
              </a:rPr>
              <a:t>C</a:t>
            </a:r>
            <a:r>
              <a:rPr lang="hu-HU" dirty="0" smtClean="0">
                <a:sym typeface="Wingdings" panose="05000000000000000000" pitchFamily="2" charset="2"/>
              </a:rPr>
              <a:t>++  Java  C</a:t>
            </a:r>
            <a:r>
              <a:rPr lang="hu-HU" dirty="0" smtClean="0">
                <a:sym typeface="Wingdings" panose="05000000000000000000" pitchFamily="2" charset="2"/>
              </a:rPr>
              <a:t>#</a:t>
            </a:r>
          </a:p>
          <a:p>
            <a:pPr marL="0" indent="0">
              <a:buNone/>
            </a:pPr>
            <a:r>
              <a:rPr lang="hu-HU" sz="1400" dirty="0">
                <a:sym typeface="Wingdings" panose="05000000000000000000" pitchFamily="2" charset="2"/>
              </a:rPr>
              <a:t> </a:t>
            </a:r>
            <a:r>
              <a:rPr lang="hu-HU" sz="1400" dirty="0" smtClean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1972        1983                  1995                   2000</a:t>
            </a:r>
            <a:endParaRPr lang="hu-HU" sz="1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scientific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(</a:t>
            </a:r>
            <a:r>
              <a:rPr lang="el-GR" dirty="0"/>
              <a:t>λ</a:t>
            </a:r>
            <a:r>
              <a:rPr lang="hu-HU" dirty="0" err="1" smtClean="0"/>
              <a:t>-calculus</a:t>
            </a:r>
            <a:r>
              <a:rPr lang="hu-HU" dirty="0" smtClean="0"/>
              <a:t>, </a:t>
            </a:r>
            <a:r>
              <a:rPr lang="hu-HU" dirty="0" err="1" smtClean="0"/>
              <a:t>Alonzo</a:t>
            </a:r>
            <a:r>
              <a:rPr lang="hu-HU" dirty="0" smtClean="0"/>
              <a:t> </a:t>
            </a:r>
            <a:r>
              <a:rPr lang="hu-HU" dirty="0" err="1"/>
              <a:t>Church</a:t>
            </a:r>
            <a:r>
              <a:rPr lang="hu-HU" dirty="0"/>
              <a:t>, 1930s)</a:t>
            </a: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IPL  </a:t>
            </a:r>
            <a:r>
              <a:rPr lang="hu-HU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ISWIM  (LISP )</a:t>
            </a:r>
            <a:r>
              <a:rPr lang="hu-HU" dirty="0" smtClean="0"/>
              <a:t> </a:t>
            </a:r>
            <a:r>
              <a:rPr lang="hu-HU" dirty="0" smtClean="0"/>
              <a:t>ML </a:t>
            </a:r>
            <a:r>
              <a:rPr lang="hu-HU" dirty="0" smtClean="0">
                <a:sym typeface="Wingdings" panose="05000000000000000000" pitchFamily="2" charset="2"/>
              </a:rPr>
              <a:t> SML  </a:t>
            </a:r>
            <a:r>
              <a:rPr lang="hu-HU" dirty="0" err="1" smtClean="0">
                <a:sym typeface="Wingdings" panose="05000000000000000000" pitchFamily="2" charset="2"/>
              </a:rPr>
              <a:t>Caml</a:t>
            </a:r>
            <a:r>
              <a:rPr lang="hu-HU" dirty="0" smtClean="0">
                <a:sym typeface="Wingdings" panose="05000000000000000000" pitchFamily="2" charset="2"/>
              </a:rPr>
              <a:t>  </a:t>
            </a:r>
            <a:r>
              <a:rPr lang="hu-HU" dirty="0" err="1" smtClean="0">
                <a:sym typeface="Wingdings" panose="05000000000000000000" pitchFamily="2" charset="2"/>
              </a:rPr>
              <a:t>OCaml</a:t>
            </a:r>
            <a:r>
              <a:rPr lang="hu-HU" dirty="0" smtClean="0">
                <a:sym typeface="Wingdings" panose="05000000000000000000" pitchFamily="2" charset="2"/>
              </a:rPr>
              <a:t>  F</a:t>
            </a:r>
            <a:r>
              <a:rPr lang="hu-HU" dirty="0" smtClean="0">
                <a:sym typeface="Wingdings" panose="05000000000000000000" pitchFamily="2" charset="2"/>
              </a:rPr>
              <a:t>#</a:t>
            </a:r>
            <a:endParaRPr lang="hu-HU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hu-HU" sz="14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hu-HU" sz="14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                     1956              1966                             1958                        </a:t>
            </a:r>
            <a:r>
              <a:rPr lang="hu-HU" sz="1400" dirty="0" smtClean="0">
                <a:sym typeface="Wingdings" panose="05000000000000000000" pitchFamily="2" charset="2"/>
              </a:rPr>
              <a:t>1973               (1990)                 1985                      1996                           2005</a:t>
            </a:r>
          </a:p>
        </p:txBody>
      </p:sp>
    </p:spTree>
    <p:extLst>
      <p:ext uri="{BB962C8B-B14F-4D97-AF65-F5344CB8AC3E}">
        <p14:creationId xmlns:p14="http://schemas.microsoft.com/office/powerpoint/2010/main" val="11224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Functional</a:t>
            </a:r>
            <a:r>
              <a:rPr lang="hu-HU" dirty="0" smtClean="0"/>
              <a:t> </a:t>
            </a:r>
            <a:r>
              <a:rPr lang="hu-HU" dirty="0" err="1" smtClean="0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first-class</a:t>
            </a:r>
            <a:r>
              <a:rPr lang="hu-HU" dirty="0" smtClean="0"/>
              <a:t> </a:t>
            </a:r>
            <a:r>
              <a:rPr lang="hu-HU" dirty="0" err="1" smtClean="0"/>
              <a:t>citizens</a:t>
            </a:r>
            <a:endParaRPr lang="hu-HU" dirty="0" smtClean="0"/>
          </a:p>
          <a:p>
            <a:r>
              <a:rPr lang="hu-HU" dirty="0"/>
              <a:t>Data is </a:t>
            </a:r>
            <a:r>
              <a:rPr lang="hu-HU" dirty="0" err="1"/>
              <a:t>immutable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default</a:t>
            </a:r>
            <a:endParaRPr lang="hu-HU" dirty="0"/>
          </a:p>
          <a:p>
            <a:r>
              <a:rPr lang="hu-HU" dirty="0" smtClean="0"/>
              <a:t>The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evaluates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, </a:t>
            </a:r>
            <a:r>
              <a:rPr lang="hu-HU" dirty="0" err="1" smtClean="0"/>
              <a:t>functions</a:t>
            </a:r>
            <a:r>
              <a:rPr lang="hu-HU" dirty="0" smtClean="0"/>
              <a:t> and </a:t>
            </a:r>
            <a:r>
              <a:rPr lang="hu-HU" dirty="0" err="1" smtClean="0"/>
              <a:t>returns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result</a:t>
            </a:r>
            <a:endParaRPr lang="hu-HU" dirty="0" smtClean="0"/>
          </a:p>
          <a:p>
            <a:pPr lvl="1"/>
            <a:r>
              <a:rPr lang="hu-HU" dirty="0" err="1" smtClean="0"/>
              <a:t>Transforms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immutable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new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endParaRPr lang="hu-HU" dirty="0" smtClean="0"/>
          </a:p>
          <a:p>
            <a:pPr lvl="1"/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err="1" smtClean="0"/>
              <a:t>don’t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 </a:t>
            </a:r>
            <a:r>
              <a:rPr lang="hu-HU" dirty="0" err="1" smtClean="0"/>
              <a:t>effects</a:t>
            </a:r>
            <a:endParaRPr lang="hu-HU" dirty="0" smtClean="0"/>
          </a:p>
          <a:p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come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sources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sources</a:t>
            </a:r>
            <a:endParaRPr lang="hu-HU" dirty="0" smtClean="0"/>
          </a:p>
          <a:p>
            <a:endParaRPr lang="hu-HU" dirty="0" smtClean="0"/>
          </a:p>
          <a:p>
            <a:r>
              <a:rPr lang="hu-HU" dirty="0" err="1"/>
              <a:t>Ideal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scientific</a:t>
            </a:r>
            <a:r>
              <a:rPr lang="hu-HU" dirty="0"/>
              <a:t> and GPU </a:t>
            </a:r>
            <a:r>
              <a:rPr lang="hu-HU" dirty="0" err="1"/>
              <a:t>computations</a:t>
            </a:r>
            <a:endParaRPr lang="hu-HU" dirty="0" smtClean="0"/>
          </a:p>
          <a:p>
            <a:endParaRPr lang="hu-HU" dirty="0"/>
          </a:p>
        </p:txBody>
      </p:sp>
      <p:sp>
        <p:nvSpPr>
          <p:cNvPr id="5" name="AutoShape 4" descr="{\displaystyle (x,y)\mapsto x^{2}+y^{2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Don </a:t>
            </a:r>
            <a:r>
              <a:rPr lang="hu-HU" dirty="0" err="1" smtClean="0"/>
              <a:t>Syme’s</a:t>
            </a:r>
            <a:r>
              <a:rPr lang="hu-HU" dirty="0" smtClean="0"/>
              <a:t> </a:t>
            </a:r>
            <a:r>
              <a:rPr lang="hu-HU" dirty="0" err="1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don’t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 smtClean="0"/>
              <a:t>mutable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 (</a:t>
            </a:r>
            <a:r>
              <a:rPr lang="hu-HU" dirty="0" err="1" smtClean="0"/>
              <a:t>state</a:t>
            </a:r>
            <a:r>
              <a:rPr lang="hu-HU" dirty="0" smtClean="0"/>
              <a:t>), </a:t>
            </a:r>
            <a:r>
              <a:rPr lang="hu-HU" dirty="0" err="1"/>
              <a:t>use</a:t>
            </a:r>
            <a:r>
              <a:rPr lang="hu-HU" dirty="0"/>
              <a:t> FP</a:t>
            </a:r>
            <a:endParaRPr lang="en-US" dirty="0"/>
          </a:p>
          <a:p>
            <a:endParaRPr lang="hu-HU" dirty="0" smtClean="0"/>
          </a:p>
          <a:p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 </a:t>
            </a:r>
            <a:r>
              <a:rPr lang="hu-HU" dirty="0" err="1" smtClean="0"/>
              <a:t>need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mutable</a:t>
            </a:r>
            <a:r>
              <a:rPr lang="hu-HU" dirty="0" smtClean="0"/>
              <a:t> </a:t>
            </a:r>
            <a:r>
              <a:rPr lang="hu-HU" dirty="0" err="1" smtClean="0"/>
              <a:t>values</a:t>
            </a:r>
            <a:r>
              <a:rPr lang="hu-HU" dirty="0" smtClean="0"/>
              <a:t>, </a:t>
            </a:r>
            <a:r>
              <a:rPr lang="hu-HU" dirty="0" err="1" smtClean="0"/>
              <a:t>use</a:t>
            </a:r>
            <a:r>
              <a:rPr lang="hu-HU" dirty="0" smtClean="0"/>
              <a:t> OOP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23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860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130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Wingdings</vt:lpstr>
      <vt:lpstr>Office Theme</vt:lpstr>
      <vt:lpstr>F# |&gt; I ♥</vt:lpstr>
      <vt:lpstr>About F#</vt:lpstr>
      <vt:lpstr>History</vt:lpstr>
      <vt:lpstr>Functional programming</vt:lpstr>
      <vt:lpstr>Don Syme’s recommendation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F# |&gt; I </dc:title>
  <dc:creator>Róbert Fuszenecker</dc:creator>
  <cp:lastModifiedBy>Róbert Fuszenecker</cp:lastModifiedBy>
  <cp:revision>73</cp:revision>
  <dcterms:created xsi:type="dcterms:W3CDTF">2016-08-26T08:08:43Z</dcterms:created>
  <dcterms:modified xsi:type="dcterms:W3CDTF">2016-09-24T19:37:51Z</dcterms:modified>
</cp:coreProperties>
</file>