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3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4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61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55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85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99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28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5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3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4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2000">
              <a:schemeClr val="accent2">
                <a:lumMod val="40000"/>
                <a:lumOff val="60000"/>
              </a:schemeClr>
            </a:gs>
            <a:gs pos="77000">
              <a:srgbClr val="E8BADC"/>
            </a:gs>
            <a:gs pos="9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0692-E970-4DD9-AEB9-7EB8BB6ED66E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584E-0FB1-4467-B37E-8A43CC272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49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3799" y="821267"/>
            <a:ext cx="113114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err="1" smtClean="0">
                <a:latin typeface="Bahnschrift" panose="020B0502040204020203" pitchFamily="34" charset="0"/>
              </a:rPr>
              <a:t>Pandametr</a:t>
            </a:r>
            <a:endParaRPr lang="ru-RU" sz="15000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0586" y="5613400"/>
            <a:ext cx="464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выполнил ученик группы 9-1 </a:t>
            </a:r>
            <a:r>
              <a:rPr lang="en-US" dirty="0" err="1" smtClean="0"/>
              <a:t>iT</a:t>
            </a:r>
            <a:r>
              <a:rPr lang="en-US" dirty="0" smtClean="0"/>
              <a:t>-</a:t>
            </a:r>
            <a:r>
              <a:rPr lang="ru-RU" dirty="0" smtClean="0"/>
              <a:t>лицея</a:t>
            </a:r>
          </a:p>
          <a:p>
            <a:r>
              <a:rPr lang="ru-RU" dirty="0" err="1" smtClean="0"/>
              <a:t>Карпее</a:t>
            </a:r>
            <a:r>
              <a:rPr lang="ru-RU" dirty="0" smtClean="0"/>
              <a:t> Федор.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9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601" y="135466"/>
            <a:ext cx="88815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Идея проекта научится пользоваться </a:t>
            </a:r>
            <a:r>
              <a:rPr lang="en-US" sz="4400" dirty="0" smtClean="0">
                <a:latin typeface="Bahnschrift" panose="020B0502040204020203" pitchFamily="34" charset="0"/>
              </a:rPr>
              <a:t>flask-</a:t>
            </a:r>
            <a:r>
              <a:rPr lang="ru-RU" sz="4400" dirty="0" smtClean="0">
                <a:latin typeface="Bahnschrift" panose="020B0502040204020203" pitchFamily="34" charset="0"/>
              </a:rPr>
              <a:t>ом, более глубоко освоить базы данных, научиться пользоваться </a:t>
            </a:r>
            <a:r>
              <a:rPr lang="en-US" sz="4400" dirty="0" smtClean="0">
                <a:latin typeface="Bahnschrift" panose="020B0502040204020203" pitchFamily="34" charset="0"/>
              </a:rPr>
              <a:t>API.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2733"/>
            <a:ext cx="12191999" cy="36152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5466"/>
            <a:ext cx="3014133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481" y="101601"/>
            <a:ext cx="508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Bahnschrift" panose="020B0502040204020203" pitchFamily="34" charset="0"/>
              </a:rPr>
              <a:t>Использовались </a:t>
            </a:r>
            <a:r>
              <a:rPr lang="en-US" sz="3600" dirty="0" smtClean="0">
                <a:latin typeface="Bahnschrift" panose="020B0502040204020203" pitchFamily="34" charset="0"/>
              </a:rPr>
              <a:t>flask, flask-wtf, </a:t>
            </a:r>
            <a:r>
              <a:rPr lang="en-US" sz="3600" dirty="0" err="1" smtClean="0">
                <a:latin typeface="Bahnschrift" panose="020B0502040204020203" pitchFamily="34" charset="0"/>
              </a:rPr>
              <a:t>sqlalchemy</a:t>
            </a:r>
            <a:r>
              <a:rPr lang="en-US" sz="3600" dirty="0">
                <a:latin typeface="Bahnschrift" panose="020B0502040204020203" pitchFamily="34" charset="0"/>
              </a:rPr>
              <a:t> </a:t>
            </a:r>
            <a:r>
              <a:rPr lang="ru-RU" sz="3600" dirty="0" smtClean="0">
                <a:latin typeface="Bahnschrift" panose="020B0502040204020203" pitchFamily="34" charset="0"/>
              </a:rPr>
              <a:t>и многое другое(полный списо</a:t>
            </a:r>
            <a:r>
              <a:rPr lang="ru-RU" sz="3600" dirty="0">
                <a:latin typeface="Bahnschrift" panose="020B0502040204020203" pitchFamily="34" charset="0"/>
              </a:rPr>
              <a:t>к</a:t>
            </a:r>
            <a:r>
              <a:rPr lang="ru-RU" sz="3600" dirty="0" smtClean="0">
                <a:latin typeface="Bahnschrift" panose="020B0502040204020203" pitchFamily="34" charset="0"/>
              </a:rPr>
              <a:t> в </a:t>
            </a:r>
            <a:r>
              <a:rPr lang="en-US" sz="3600" dirty="0" smtClean="0">
                <a:latin typeface="Bahnschrift" panose="020B0502040204020203" pitchFamily="34" charset="0"/>
              </a:rPr>
              <a:t>requirements.txt)</a:t>
            </a:r>
            <a:r>
              <a:rPr lang="ru-RU" sz="3600" dirty="0" smtClean="0">
                <a:latin typeface="Bahnschrift" panose="020B0502040204020203" pitchFamily="34" charset="0"/>
              </a:rPr>
              <a:t>.</a:t>
            </a:r>
            <a:endParaRPr lang="ru-RU" sz="3600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5867" y="338424"/>
            <a:ext cx="60863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" panose="020B0502040204020203" pitchFamily="34" charset="0"/>
              </a:rPr>
              <a:t>Написаны классы для пользователей и новостей, так же отдельной системой является система категорий.  За счет них очень удобно искать то-что вам нужно с помощью </a:t>
            </a:r>
            <a:r>
              <a:rPr lang="en-US" sz="3200" dirty="0" smtClean="0">
                <a:latin typeface="Bahnschrift" panose="020B0502040204020203" pitchFamily="34" charset="0"/>
              </a:rPr>
              <a:t>API </a:t>
            </a:r>
            <a:r>
              <a:rPr lang="ru-RU" sz="3200" dirty="0" smtClean="0">
                <a:latin typeface="Bahnschrift" panose="020B0502040204020203" pitchFamily="34" charset="0"/>
              </a:rPr>
              <a:t>или </a:t>
            </a:r>
            <a:r>
              <a:rPr lang="en-US" sz="3200" dirty="0" err="1" smtClean="0">
                <a:latin typeface="Bahnschrift" panose="020B0502040204020203" pitchFamily="34" charset="0"/>
              </a:rPr>
              <a:t>Ctrl+F</a:t>
            </a:r>
            <a:r>
              <a:rPr lang="en-US" sz="3200" dirty="0" smtClean="0">
                <a:latin typeface="Bahnschrift" panose="020B0502040204020203" pitchFamily="34" charset="0"/>
              </a:rPr>
              <a:t>. </a:t>
            </a:r>
            <a:r>
              <a:rPr lang="ru-RU" sz="3200" dirty="0" err="1" smtClean="0">
                <a:latin typeface="Bahnschrift" panose="020B0502040204020203" pitchFamily="34" charset="0"/>
              </a:rPr>
              <a:t>Реализованно</a:t>
            </a:r>
            <a:r>
              <a:rPr lang="ru-RU" sz="3200" dirty="0" smtClean="0">
                <a:latin typeface="Bahnschrift" panose="020B0502040204020203" pitchFamily="34" charset="0"/>
              </a:rPr>
              <a:t> </a:t>
            </a:r>
            <a:r>
              <a:rPr lang="ru-RU" sz="3200" dirty="0" err="1" smtClean="0">
                <a:latin typeface="Bahnschrift" panose="020B0502040204020203" pitchFamily="34" charset="0"/>
              </a:rPr>
              <a:t>полноценое</a:t>
            </a:r>
            <a:r>
              <a:rPr lang="ru-RU" sz="3200" dirty="0" smtClean="0">
                <a:latin typeface="Bahnschrift" panose="020B0502040204020203" pitchFamily="34" charset="0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</a:rPr>
              <a:t>API.</a:t>
            </a:r>
            <a:r>
              <a:rPr lang="ru-RU" sz="3200" dirty="0" smtClean="0">
                <a:latin typeface="Bahnschrift" panose="020B0502040204020203" pitchFamily="34" charset="0"/>
              </a:rPr>
              <a:t> </a:t>
            </a:r>
            <a:r>
              <a:rPr lang="ru-RU" sz="3200" dirty="0" err="1" smtClean="0">
                <a:latin typeface="Bahnschrift" panose="020B0502040204020203" pitchFamily="34" charset="0"/>
              </a:rPr>
              <a:t>Написанно</a:t>
            </a:r>
            <a:r>
              <a:rPr lang="ru-RU" sz="3200" dirty="0" smtClean="0">
                <a:latin typeface="Bahnschrift" panose="020B0502040204020203" pitchFamily="34" charset="0"/>
              </a:rPr>
              <a:t>  более 400 строчек кода только в файлов для питона и еще около 200 в </a:t>
            </a:r>
            <a:r>
              <a:rPr lang="en-US" sz="3200" dirty="0" smtClean="0">
                <a:latin typeface="Bahnschrift" panose="020B0502040204020203" pitchFamily="34" charset="0"/>
              </a:rPr>
              <a:t>html </a:t>
            </a:r>
            <a:r>
              <a:rPr lang="ru-RU" sz="3200" dirty="0" smtClean="0">
                <a:latin typeface="Bahnschrift" panose="020B0502040204020203" pitchFamily="34" charset="0"/>
              </a:rPr>
              <a:t>шаблонах, файле </a:t>
            </a:r>
            <a:r>
              <a:rPr lang="en-US" sz="3200" dirty="0" err="1" smtClean="0">
                <a:latin typeface="Bahnschrift" panose="020B0502040204020203" pitchFamily="34" charset="0"/>
              </a:rPr>
              <a:t>css</a:t>
            </a:r>
            <a:r>
              <a:rPr lang="en-US" sz="3200" dirty="0" smtClean="0">
                <a:latin typeface="Bahnschrift" panose="020B0502040204020203" pitchFamily="34" charset="0"/>
              </a:rPr>
              <a:t>. </a:t>
            </a:r>
            <a:endParaRPr lang="ru-RU" sz="3200" dirty="0">
              <a:latin typeface="Bahnschrift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6046"/>
            <a:ext cx="5805304" cy="390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46604" y="0"/>
            <a:ext cx="32453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Bahnschrift" panose="020B0502040204020203" pitchFamily="34" charset="0"/>
              </a:rPr>
              <a:t>Планируется реализация возможности добавления фотографий(уже начата), внутреннего поиска по категориям так как он быстрее чем </a:t>
            </a:r>
            <a:r>
              <a:rPr lang="en-US" sz="3000" dirty="0" err="1" smtClean="0">
                <a:latin typeface="Bahnschrift" panose="020B0502040204020203" pitchFamily="34" charset="0"/>
              </a:rPr>
              <a:t>Ctrl+</a:t>
            </a:r>
            <a:r>
              <a:rPr lang="en-US" sz="3000" dirty="0" err="1">
                <a:latin typeface="Bahnschrift" panose="020B0502040204020203" pitchFamily="34" charset="0"/>
              </a:rPr>
              <a:t>F</a:t>
            </a:r>
            <a:r>
              <a:rPr lang="en-US" sz="3000" dirty="0" smtClean="0">
                <a:latin typeface="Bahnschrift" panose="020B0502040204020203" pitchFamily="34" charset="0"/>
              </a:rPr>
              <a:t>.</a:t>
            </a:r>
            <a:r>
              <a:rPr lang="ru-RU" sz="3000" dirty="0" smtClean="0">
                <a:latin typeface="Bahnschrift" panose="020B0502040204020203" pitchFamily="34" charset="0"/>
              </a:rPr>
              <a:t> Ну и потом уже полный вывод в сеть интернет. </a:t>
            </a:r>
            <a:endParaRPr lang="ru-RU" sz="3000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1" y="194492"/>
            <a:ext cx="87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Во время работы на этим проектом я научился создавать рабочий сайт на питоне, работать с </a:t>
            </a:r>
            <a:r>
              <a:rPr lang="en-US" dirty="0" smtClean="0">
                <a:latin typeface="Bahnschrift" panose="020B0502040204020203" pitchFamily="34" charset="0"/>
              </a:rPr>
              <a:t>API</a:t>
            </a:r>
            <a:r>
              <a:rPr lang="ru-RU" dirty="0" smtClean="0">
                <a:latin typeface="Bahnschrift" panose="020B0502040204020203" pitchFamily="34" charset="0"/>
              </a:rPr>
              <a:t>, узнал, что питон предоставляет очень удобные инструменты для взаимодействия с </a:t>
            </a:r>
            <a:r>
              <a:rPr lang="en-US" dirty="0" smtClean="0">
                <a:latin typeface="Bahnschrift" panose="020B0502040204020203" pitchFamily="34" charset="0"/>
              </a:rPr>
              <a:t>Web-</a:t>
            </a:r>
            <a:r>
              <a:rPr lang="ru-RU" dirty="0" smtClean="0">
                <a:latin typeface="Bahnschrift" panose="020B0502040204020203" pitchFamily="34" charset="0"/>
              </a:rPr>
              <a:t>ом. Также я осознал, что я наверно больше не смогу писать </a:t>
            </a:r>
            <a:r>
              <a:rPr lang="en-US" dirty="0" smtClean="0">
                <a:latin typeface="Bahnschrift" panose="020B0502040204020203" pitchFamily="34" charset="0"/>
              </a:rPr>
              <a:t>html </a:t>
            </a:r>
            <a:r>
              <a:rPr lang="ru-RU" dirty="0" smtClean="0">
                <a:latin typeface="Bahnschrift" panose="020B0502040204020203" pitchFamily="34" charset="0"/>
              </a:rPr>
              <a:t>шаблоны без этих удобнейших инструментов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  <a:r>
              <a:rPr lang="ru-RU" dirty="0" smtClean="0">
                <a:latin typeface="Bahnschrift" panose="020B0502040204020203" pitchFamily="34" charset="0"/>
              </a:rPr>
              <a:t>наследование, циклы, условия, переменные.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671820"/>
            <a:ext cx="8743405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183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 Карпеев</dc:creator>
  <cp:lastModifiedBy>Фёдор Карпеев</cp:lastModifiedBy>
  <cp:revision>6</cp:revision>
  <dcterms:created xsi:type="dcterms:W3CDTF">2020-04-23T09:12:32Z</dcterms:created>
  <dcterms:modified xsi:type="dcterms:W3CDTF">2020-04-23T09:27:00Z</dcterms:modified>
</cp:coreProperties>
</file>