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96" r:id="rId2"/>
    <p:sldId id="373" r:id="rId3"/>
    <p:sldId id="377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384" r:id="rId17"/>
    <p:sldId id="385" r:id="rId18"/>
    <p:sldId id="399" r:id="rId19"/>
    <p:sldId id="386" r:id="rId20"/>
    <p:sldId id="400" r:id="rId21"/>
    <p:sldId id="388" r:id="rId22"/>
    <p:sldId id="389" r:id="rId23"/>
    <p:sldId id="401" r:id="rId24"/>
    <p:sldId id="402" r:id="rId25"/>
    <p:sldId id="390" r:id="rId26"/>
    <p:sldId id="404" r:id="rId27"/>
    <p:sldId id="403" r:id="rId28"/>
    <p:sldId id="391" r:id="rId29"/>
    <p:sldId id="397" r:id="rId30"/>
    <p:sldId id="39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FB7"/>
    <a:srgbClr val="45C1A4"/>
    <a:srgbClr val="4BACC6"/>
    <a:srgbClr val="B9D5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07" autoAdjust="0"/>
    <p:restoredTop sz="39075" autoAdjust="0"/>
  </p:normalViewPr>
  <p:slideViewPr>
    <p:cSldViewPr>
      <p:cViewPr varScale="1">
        <p:scale>
          <a:sx n="116" d="100"/>
          <a:sy n="116" d="100"/>
        </p:scale>
        <p:origin x="-869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9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23:54:38.848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F0838-1413-4FCA-8B3D-3B07656D33D5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6B7F4-0CB0-4462-A368-1FF8124A9EF6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zh-CN" altLang="zh-CN" dirty="0" smtClean="0"/>
            <a:t>形合</a:t>
          </a:r>
          <a:r>
            <a:rPr lang="en-US" altLang="zh-CN" dirty="0" smtClean="0"/>
            <a:t> </a:t>
          </a:r>
          <a:r>
            <a:rPr lang="en-US" altLang="zh-CN" dirty="0" err="1" smtClean="0"/>
            <a:t>hypotaxis</a:t>
          </a:r>
          <a:endParaRPr lang="zh-CN" altLang="en-US" dirty="0" smtClean="0"/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gm:t>
    </dgm:pt>
    <dgm:pt modelId="{88510C67-6393-4006-A226-4E3942600690}" type="parTrans" cxnId="{5FB8279D-B028-4B0F-8C57-412F14CB493B}">
      <dgm:prSet/>
      <dgm:spPr/>
      <dgm:t>
        <a:bodyPr/>
        <a:lstStyle/>
        <a:p>
          <a:endParaRPr lang="zh-CN" altLang="en-US"/>
        </a:p>
      </dgm:t>
    </dgm:pt>
    <dgm:pt modelId="{1F4F767F-A8D1-423C-A776-36D9FF26004B}" type="sibTrans" cxnId="{5FB8279D-B028-4B0F-8C57-412F14CB493B}">
      <dgm:prSet/>
      <dgm:spPr/>
      <dgm:t>
        <a:bodyPr/>
        <a:lstStyle/>
        <a:p>
          <a:endParaRPr lang="zh-CN" altLang="en-US"/>
        </a:p>
      </dgm:t>
    </dgm:pt>
    <dgm:pt modelId="{471D70DE-637A-4E65-8AD0-27AE5777DB63}">
      <dgm:prSet phldrT="[文本]"/>
      <dgm:spPr/>
      <dgm:t>
        <a:bodyPr/>
        <a:lstStyle/>
        <a:p>
          <a:r>
            <a:rPr lang="zh-CN" dirty="0" smtClean="0"/>
            <a:t>句法手段</a:t>
          </a:r>
          <a:endParaRPr lang="en-US" altLang="zh-CN" dirty="0" smtClean="0"/>
        </a:p>
        <a:p>
          <a:r>
            <a:rPr lang="en-US" dirty="0" smtClean="0"/>
            <a:t> Syntactic devices</a:t>
          </a:r>
          <a:endParaRPr lang="zh-CN" altLang="en-US" dirty="0"/>
        </a:p>
      </dgm:t>
    </dgm:pt>
    <dgm:pt modelId="{D64FE3A2-416C-4D32-BB96-F38A360A1560}" type="parTrans" cxnId="{944C0F62-9710-4517-9F39-B8BDDB8A20D0}">
      <dgm:prSet/>
      <dgm:spPr/>
      <dgm:t>
        <a:bodyPr/>
        <a:lstStyle/>
        <a:p>
          <a:endParaRPr lang="zh-CN" altLang="en-US"/>
        </a:p>
      </dgm:t>
    </dgm:pt>
    <dgm:pt modelId="{A800C8F7-E837-4216-8159-C5059BFFA399}" type="sibTrans" cxnId="{944C0F62-9710-4517-9F39-B8BDDB8A20D0}">
      <dgm:prSet/>
      <dgm:spPr/>
      <dgm:t>
        <a:bodyPr/>
        <a:lstStyle/>
        <a:p>
          <a:endParaRPr lang="zh-CN" altLang="en-US"/>
        </a:p>
      </dgm:t>
    </dgm:pt>
    <dgm:pt modelId="{7CEDCEE3-728C-4B01-B919-2FB38F9072B0}">
      <dgm:prSet phldrT="[文本]"/>
      <dgm:spPr/>
      <dgm:t>
        <a:bodyPr/>
        <a:lstStyle/>
        <a:p>
          <a:r>
            <a:rPr lang="zh-CN" dirty="0" smtClean="0"/>
            <a:t>词汇手段</a:t>
          </a:r>
          <a:endParaRPr lang="en-US" altLang="zh-CN" dirty="0" smtClean="0"/>
        </a:p>
        <a:p>
          <a:r>
            <a:rPr lang="en-US" dirty="0" smtClean="0"/>
            <a:t>Lexical equivalence</a:t>
          </a:r>
          <a:endParaRPr lang="zh-CN" altLang="en-US" dirty="0"/>
        </a:p>
      </dgm:t>
    </dgm:pt>
    <dgm:pt modelId="{613A0818-0DA4-404F-941E-3B70B3F9B458}" type="parTrans" cxnId="{633EA1B3-01DD-4EE2-A983-8722124B2926}">
      <dgm:prSet/>
      <dgm:spPr/>
      <dgm:t>
        <a:bodyPr/>
        <a:lstStyle/>
        <a:p>
          <a:endParaRPr lang="zh-CN" altLang="en-US"/>
        </a:p>
      </dgm:t>
    </dgm:pt>
    <dgm:pt modelId="{6345CE21-AE18-4E43-BFE0-BD8D1E0AB727}" type="sibTrans" cxnId="{633EA1B3-01DD-4EE2-A983-8722124B2926}">
      <dgm:prSet/>
      <dgm:spPr/>
      <dgm:t>
        <a:bodyPr/>
        <a:lstStyle/>
        <a:p>
          <a:endParaRPr lang="zh-CN" altLang="en-US"/>
        </a:p>
      </dgm:t>
    </dgm:pt>
    <dgm:pt modelId="{650F833B-B565-482E-A5C6-1DA39B1D52FC}" type="pres">
      <dgm:prSet presAssocID="{7DFF0838-1413-4FCA-8B3D-3B07656D33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E35EA-7654-4B45-B925-5539961204AD}" type="pres">
      <dgm:prSet presAssocID="{5336B7F4-0CB0-4462-A368-1FF8124A9EF6}" presName="root1" presStyleCnt="0"/>
      <dgm:spPr/>
    </dgm:pt>
    <dgm:pt modelId="{5A047A6B-724C-40F4-A39F-7D5EEC2CAC2A}" type="pres">
      <dgm:prSet presAssocID="{5336B7F4-0CB0-4462-A368-1FF8124A9EF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72689F-9BEE-43A1-86CE-03D90AAECFAE}" type="pres">
      <dgm:prSet presAssocID="{5336B7F4-0CB0-4462-A368-1FF8124A9EF6}" presName="level2hierChild" presStyleCnt="0"/>
      <dgm:spPr/>
    </dgm:pt>
    <dgm:pt modelId="{8C8CE218-17EC-4567-A8A6-36E3D66B3C8B}" type="pres">
      <dgm:prSet presAssocID="{D64FE3A2-416C-4D32-BB96-F38A360A1560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EBDF0FAB-2861-4D8C-A484-3C8AB4A50E35}" type="pres">
      <dgm:prSet presAssocID="{D64FE3A2-416C-4D32-BB96-F38A360A1560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A816F04-4EA1-4FF1-A9FA-AB196A572AEE}" type="pres">
      <dgm:prSet presAssocID="{471D70DE-637A-4E65-8AD0-27AE5777DB63}" presName="root2" presStyleCnt="0"/>
      <dgm:spPr/>
    </dgm:pt>
    <dgm:pt modelId="{A6FD1DF3-E524-463C-80CC-6D6890516A86}" type="pres">
      <dgm:prSet presAssocID="{471D70DE-637A-4E65-8AD0-27AE5777DB6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DD35AB-2705-4DE9-AB4B-16B6C66883C7}" type="pres">
      <dgm:prSet presAssocID="{471D70DE-637A-4E65-8AD0-27AE5777DB63}" presName="level3hierChild" presStyleCnt="0"/>
      <dgm:spPr/>
    </dgm:pt>
    <dgm:pt modelId="{53A2B3FD-516A-4A67-A548-2A9086BAD143}" type="pres">
      <dgm:prSet presAssocID="{613A0818-0DA4-404F-941E-3B70B3F9B458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AEFB8F98-8358-4463-851A-14698502F23E}" type="pres">
      <dgm:prSet presAssocID="{613A0818-0DA4-404F-941E-3B70B3F9B458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3ED2203-4579-4352-943F-721959286CF0}" type="pres">
      <dgm:prSet presAssocID="{7CEDCEE3-728C-4B01-B919-2FB38F9072B0}" presName="root2" presStyleCnt="0"/>
      <dgm:spPr/>
    </dgm:pt>
    <dgm:pt modelId="{C90052D6-3E37-4D62-B298-BF3D4572065E}" type="pres">
      <dgm:prSet presAssocID="{7CEDCEE3-728C-4B01-B919-2FB38F9072B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5E117D-F849-4665-801B-68C7A24FE421}" type="pres">
      <dgm:prSet presAssocID="{7CEDCEE3-728C-4B01-B919-2FB38F9072B0}" presName="level3hierChild" presStyleCnt="0"/>
      <dgm:spPr/>
    </dgm:pt>
  </dgm:ptLst>
  <dgm:cxnLst>
    <dgm:cxn modelId="{21025F35-FF1F-4662-878E-FD1F3E87E110}" type="presOf" srcId="{7CEDCEE3-728C-4B01-B919-2FB38F9072B0}" destId="{C90052D6-3E37-4D62-B298-BF3D4572065E}" srcOrd="0" destOrd="0" presId="urn:microsoft.com/office/officeart/2005/8/layout/hierarchy2#1"/>
    <dgm:cxn modelId="{633EA1B3-01DD-4EE2-A983-8722124B2926}" srcId="{5336B7F4-0CB0-4462-A368-1FF8124A9EF6}" destId="{7CEDCEE3-728C-4B01-B919-2FB38F9072B0}" srcOrd="1" destOrd="0" parTransId="{613A0818-0DA4-404F-941E-3B70B3F9B458}" sibTransId="{6345CE21-AE18-4E43-BFE0-BD8D1E0AB727}"/>
    <dgm:cxn modelId="{2575676D-C5DD-40DA-9DF9-CC1FF527F00C}" type="presOf" srcId="{613A0818-0DA4-404F-941E-3B70B3F9B458}" destId="{AEFB8F98-8358-4463-851A-14698502F23E}" srcOrd="1" destOrd="0" presId="urn:microsoft.com/office/officeart/2005/8/layout/hierarchy2#1"/>
    <dgm:cxn modelId="{1543E372-1F23-49D4-A352-BEC09FABB5F1}" type="presOf" srcId="{D64FE3A2-416C-4D32-BB96-F38A360A1560}" destId="{EBDF0FAB-2861-4D8C-A484-3C8AB4A50E35}" srcOrd="1" destOrd="0" presId="urn:microsoft.com/office/officeart/2005/8/layout/hierarchy2#1"/>
    <dgm:cxn modelId="{5FB8279D-B028-4B0F-8C57-412F14CB493B}" srcId="{7DFF0838-1413-4FCA-8B3D-3B07656D33D5}" destId="{5336B7F4-0CB0-4462-A368-1FF8124A9EF6}" srcOrd="0" destOrd="0" parTransId="{88510C67-6393-4006-A226-4E3942600690}" sibTransId="{1F4F767F-A8D1-423C-A776-36D9FF26004B}"/>
    <dgm:cxn modelId="{FDDA86DE-96EB-4862-ACBF-CCB97E01462D}" type="presOf" srcId="{471D70DE-637A-4E65-8AD0-27AE5777DB63}" destId="{A6FD1DF3-E524-463C-80CC-6D6890516A86}" srcOrd="0" destOrd="0" presId="urn:microsoft.com/office/officeart/2005/8/layout/hierarchy2#1"/>
    <dgm:cxn modelId="{EE693223-EC67-4BAA-97AF-74373DA66CDA}" type="presOf" srcId="{D64FE3A2-416C-4D32-BB96-F38A360A1560}" destId="{8C8CE218-17EC-4567-A8A6-36E3D66B3C8B}" srcOrd="0" destOrd="0" presId="urn:microsoft.com/office/officeart/2005/8/layout/hierarchy2#1"/>
    <dgm:cxn modelId="{944C0F62-9710-4517-9F39-B8BDDB8A20D0}" srcId="{5336B7F4-0CB0-4462-A368-1FF8124A9EF6}" destId="{471D70DE-637A-4E65-8AD0-27AE5777DB63}" srcOrd="0" destOrd="0" parTransId="{D64FE3A2-416C-4D32-BB96-F38A360A1560}" sibTransId="{A800C8F7-E837-4216-8159-C5059BFFA399}"/>
    <dgm:cxn modelId="{58B91A56-F571-4BF5-AFA6-136F676AB4B1}" type="presOf" srcId="{7DFF0838-1413-4FCA-8B3D-3B07656D33D5}" destId="{650F833B-B565-482E-A5C6-1DA39B1D52FC}" srcOrd="0" destOrd="0" presId="urn:microsoft.com/office/officeart/2005/8/layout/hierarchy2#1"/>
    <dgm:cxn modelId="{5A671CD5-9530-464A-93AB-61E3FCA60D4E}" type="presOf" srcId="{613A0818-0DA4-404F-941E-3B70B3F9B458}" destId="{53A2B3FD-516A-4A67-A548-2A9086BAD143}" srcOrd="0" destOrd="0" presId="urn:microsoft.com/office/officeart/2005/8/layout/hierarchy2#1"/>
    <dgm:cxn modelId="{13BF70EB-C23B-449D-90FD-47B730571487}" type="presOf" srcId="{5336B7F4-0CB0-4462-A368-1FF8124A9EF6}" destId="{5A047A6B-724C-40F4-A39F-7D5EEC2CAC2A}" srcOrd="0" destOrd="0" presId="urn:microsoft.com/office/officeart/2005/8/layout/hierarchy2#1"/>
    <dgm:cxn modelId="{0ED44579-0186-43A4-BE49-5DAC489E936E}" type="presParOf" srcId="{650F833B-B565-482E-A5C6-1DA39B1D52FC}" destId="{756E35EA-7654-4B45-B925-5539961204AD}" srcOrd="0" destOrd="0" presId="urn:microsoft.com/office/officeart/2005/8/layout/hierarchy2#1"/>
    <dgm:cxn modelId="{4A5D2FC8-E785-45C3-8101-B2102B524CA1}" type="presParOf" srcId="{756E35EA-7654-4B45-B925-5539961204AD}" destId="{5A047A6B-724C-40F4-A39F-7D5EEC2CAC2A}" srcOrd="0" destOrd="0" presId="urn:microsoft.com/office/officeart/2005/8/layout/hierarchy2#1"/>
    <dgm:cxn modelId="{7457D72F-FD49-4F52-BD64-53A419142FC9}" type="presParOf" srcId="{756E35EA-7654-4B45-B925-5539961204AD}" destId="{4672689F-9BEE-43A1-86CE-03D90AAECFAE}" srcOrd="1" destOrd="0" presId="urn:microsoft.com/office/officeart/2005/8/layout/hierarchy2#1"/>
    <dgm:cxn modelId="{EF8B6ECE-54AB-41B2-9CA9-87464A509CB7}" type="presParOf" srcId="{4672689F-9BEE-43A1-86CE-03D90AAECFAE}" destId="{8C8CE218-17EC-4567-A8A6-36E3D66B3C8B}" srcOrd="0" destOrd="0" presId="urn:microsoft.com/office/officeart/2005/8/layout/hierarchy2#1"/>
    <dgm:cxn modelId="{7F315A3C-973F-4B7B-A62E-C58A36004836}" type="presParOf" srcId="{8C8CE218-17EC-4567-A8A6-36E3D66B3C8B}" destId="{EBDF0FAB-2861-4D8C-A484-3C8AB4A50E35}" srcOrd="0" destOrd="0" presId="urn:microsoft.com/office/officeart/2005/8/layout/hierarchy2#1"/>
    <dgm:cxn modelId="{658878BA-0E7F-44B3-8C3B-236161F0F355}" type="presParOf" srcId="{4672689F-9BEE-43A1-86CE-03D90AAECFAE}" destId="{6A816F04-4EA1-4FF1-A9FA-AB196A572AEE}" srcOrd="1" destOrd="0" presId="urn:microsoft.com/office/officeart/2005/8/layout/hierarchy2#1"/>
    <dgm:cxn modelId="{371E3C6C-5A99-4FCB-8CCA-5D5B43BD2DB5}" type="presParOf" srcId="{6A816F04-4EA1-4FF1-A9FA-AB196A572AEE}" destId="{A6FD1DF3-E524-463C-80CC-6D6890516A86}" srcOrd="0" destOrd="0" presId="urn:microsoft.com/office/officeart/2005/8/layout/hierarchy2#1"/>
    <dgm:cxn modelId="{F69D4721-A8B6-4FFD-92AC-2406D9180F96}" type="presParOf" srcId="{6A816F04-4EA1-4FF1-A9FA-AB196A572AEE}" destId="{79DD35AB-2705-4DE9-AB4B-16B6C66883C7}" srcOrd="1" destOrd="0" presId="urn:microsoft.com/office/officeart/2005/8/layout/hierarchy2#1"/>
    <dgm:cxn modelId="{4B4E1535-1466-4DDC-A87C-7974632CEB32}" type="presParOf" srcId="{4672689F-9BEE-43A1-86CE-03D90AAECFAE}" destId="{53A2B3FD-516A-4A67-A548-2A9086BAD143}" srcOrd="2" destOrd="0" presId="urn:microsoft.com/office/officeart/2005/8/layout/hierarchy2#1"/>
    <dgm:cxn modelId="{16743A2F-B3B0-4477-9D1C-00C06E561F9D}" type="presParOf" srcId="{53A2B3FD-516A-4A67-A548-2A9086BAD143}" destId="{AEFB8F98-8358-4463-851A-14698502F23E}" srcOrd="0" destOrd="0" presId="urn:microsoft.com/office/officeart/2005/8/layout/hierarchy2#1"/>
    <dgm:cxn modelId="{369705B7-845B-4D4A-A3C7-D17A65E28EE1}" type="presParOf" srcId="{4672689F-9BEE-43A1-86CE-03D90AAECFAE}" destId="{23ED2203-4579-4352-943F-721959286CF0}" srcOrd="3" destOrd="0" presId="urn:microsoft.com/office/officeart/2005/8/layout/hierarchy2#1"/>
    <dgm:cxn modelId="{93E5594B-E73B-43F5-9236-FD3C5C8779A0}" type="presParOf" srcId="{23ED2203-4579-4352-943F-721959286CF0}" destId="{C90052D6-3E37-4D62-B298-BF3D4572065E}" srcOrd="0" destOrd="0" presId="urn:microsoft.com/office/officeart/2005/8/layout/hierarchy2#1"/>
    <dgm:cxn modelId="{2E58BAF1-25D7-470D-A2EA-C4131AAA8790}" type="presParOf" srcId="{23ED2203-4579-4352-943F-721959286CF0}" destId="{7E5E117D-F849-4665-801B-68C7A24FE421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72CC4-1BFE-4DC2-B3BC-633941940DEC}" type="doc">
      <dgm:prSet loTypeId="urn:microsoft.com/office/officeart/2005/8/layout/hierarchy2#2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72A38D1E-5D57-4B7A-A5C6-53B28A7A874F}">
      <dgm:prSet phldrT="[文本]"/>
      <dgm:spPr/>
      <dgm:t>
        <a:bodyPr/>
        <a:lstStyle/>
        <a:p>
          <a:r>
            <a:rPr lang="zh-CN" dirty="0" smtClean="0"/>
            <a:t>意合</a:t>
          </a:r>
          <a:r>
            <a:rPr lang="en-US" altLang="zh-CN" dirty="0" smtClean="0"/>
            <a:t> </a:t>
          </a:r>
          <a:r>
            <a:rPr lang="en-US" dirty="0" smtClean="0"/>
            <a:t>parataxis</a:t>
          </a:r>
          <a:endParaRPr lang="zh-CN" altLang="en-US" dirty="0"/>
        </a:p>
      </dgm:t>
    </dgm:pt>
    <dgm:pt modelId="{56B5829F-7D92-4D35-A781-3D5F3715CE6B}" type="parTrans" cxnId="{D9989017-8193-435A-94C4-C0B5FAB473B2}">
      <dgm:prSet/>
      <dgm:spPr/>
      <dgm:t>
        <a:bodyPr/>
        <a:lstStyle/>
        <a:p>
          <a:endParaRPr lang="zh-CN" altLang="en-US"/>
        </a:p>
      </dgm:t>
    </dgm:pt>
    <dgm:pt modelId="{821652C6-844E-4E96-A509-70CB5E01F844}" type="sibTrans" cxnId="{D9989017-8193-435A-94C4-C0B5FAB473B2}">
      <dgm:prSet/>
      <dgm:spPr/>
      <dgm:t>
        <a:bodyPr/>
        <a:lstStyle/>
        <a:p>
          <a:endParaRPr lang="zh-CN" altLang="en-US"/>
        </a:p>
      </dgm:t>
    </dgm:pt>
    <dgm:pt modelId="{15DF1A8C-7122-4B0C-B2A6-B4BEBDE71FAD}">
      <dgm:prSet phldrT="[文本]"/>
      <dgm:spPr/>
      <dgm:t>
        <a:bodyPr/>
        <a:lstStyle/>
        <a:p>
          <a:r>
            <a:rPr lang="zh-CN" dirty="0" smtClean="0"/>
            <a:t>语义手段</a:t>
          </a:r>
          <a:r>
            <a:rPr lang="en-US" dirty="0" smtClean="0"/>
            <a:t> Semantic connection</a:t>
          </a:r>
          <a:endParaRPr lang="zh-CN" altLang="en-US" dirty="0"/>
        </a:p>
      </dgm:t>
    </dgm:pt>
    <dgm:pt modelId="{B862D038-8D1E-489D-9DA9-BD6A2D41E80C}" type="parTrans" cxnId="{E30B1D5D-5C0E-45E7-AD1A-E8C2E025385D}">
      <dgm:prSet/>
      <dgm:spPr/>
      <dgm:t>
        <a:bodyPr/>
        <a:lstStyle/>
        <a:p>
          <a:endParaRPr lang="zh-CN" altLang="en-US"/>
        </a:p>
      </dgm:t>
    </dgm:pt>
    <dgm:pt modelId="{07DA0F79-81B3-414F-933A-7379465E23E5}" type="sibTrans" cxnId="{E30B1D5D-5C0E-45E7-AD1A-E8C2E025385D}">
      <dgm:prSet/>
      <dgm:spPr/>
      <dgm:t>
        <a:bodyPr/>
        <a:lstStyle/>
        <a:p>
          <a:endParaRPr lang="zh-CN" altLang="en-US"/>
        </a:p>
      </dgm:t>
    </dgm:pt>
    <dgm:pt modelId="{E6FFFD21-6B80-4CBD-BF27-BA3D2A4C3E0C}" type="pres">
      <dgm:prSet presAssocID="{2B872CC4-1BFE-4DC2-B3BC-633941940D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8DE3B9-9B82-4148-9045-1682F56B3CA6}" type="pres">
      <dgm:prSet presAssocID="{72A38D1E-5D57-4B7A-A5C6-53B28A7A874F}" presName="root1" presStyleCnt="0"/>
      <dgm:spPr/>
    </dgm:pt>
    <dgm:pt modelId="{CFAEBF32-B6BB-4A39-B665-B6695F8A4775}" type="pres">
      <dgm:prSet presAssocID="{72A38D1E-5D57-4B7A-A5C6-53B28A7A874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1244A1-402F-4D1C-A9D9-C38E3033EF42}" type="pres">
      <dgm:prSet presAssocID="{72A38D1E-5D57-4B7A-A5C6-53B28A7A874F}" presName="level2hierChild" presStyleCnt="0"/>
      <dgm:spPr/>
    </dgm:pt>
    <dgm:pt modelId="{FA0C421E-038B-4993-8961-D9A446E6FFA7}" type="pres">
      <dgm:prSet presAssocID="{B862D038-8D1E-489D-9DA9-BD6A2D41E80C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B84EAD07-A597-481A-87DC-AAB7303B5A0F}" type="pres">
      <dgm:prSet presAssocID="{B862D038-8D1E-489D-9DA9-BD6A2D41E80C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B6EA5E9A-40EE-46A4-930F-4BA5A39E781C}" type="pres">
      <dgm:prSet presAssocID="{15DF1A8C-7122-4B0C-B2A6-B4BEBDE71FAD}" presName="root2" presStyleCnt="0"/>
      <dgm:spPr/>
    </dgm:pt>
    <dgm:pt modelId="{67339522-A1C9-42A1-A494-808752ADF78B}" type="pres">
      <dgm:prSet presAssocID="{15DF1A8C-7122-4B0C-B2A6-B4BEBDE71FA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C5AFFC-A01E-438A-AFFE-FA237F78B88B}" type="pres">
      <dgm:prSet presAssocID="{15DF1A8C-7122-4B0C-B2A6-B4BEBDE71FAD}" presName="level3hierChild" presStyleCnt="0"/>
      <dgm:spPr/>
    </dgm:pt>
  </dgm:ptLst>
  <dgm:cxnLst>
    <dgm:cxn modelId="{D9989017-8193-435A-94C4-C0B5FAB473B2}" srcId="{2B872CC4-1BFE-4DC2-B3BC-633941940DEC}" destId="{72A38D1E-5D57-4B7A-A5C6-53B28A7A874F}" srcOrd="0" destOrd="0" parTransId="{56B5829F-7D92-4D35-A781-3D5F3715CE6B}" sibTransId="{821652C6-844E-4E96-A509-70CB5E01F844}"/>
    <dgm:cxn modelId="{FC76104A-7741-40B6-AD73-4753A2990630}" type="presOf" srcId="{B862D038-8D1E-489D-9DA9-BD6A2D41E80C}" destId="{FA0C421E-038B-4993-8961-D9A446E6FFA7}" srcOrd="0" destOrd="0" presId="urn:microsoft.com/office/officeart/2005/8/layout/hierarchy2#2"/>
    <dgm:cxn modelId="{86231C5A-28DF-48EF-AA68-F584248167B0}" type="presOf" srcId="{72A38D1E-5D57-4B7A-A5C6-53B28A7A874F}" destId="{CFAEBF32-B6BB-4A39-B665-B6695F8A4775}" srcOrd="0" destOrd="0" presId="urn:microsoft.com/office/officeart/2005/8/layout/hierarchy2#2"/>
    <dgm:cxn modelId="{E30B1D5D-5C0E-45E7-AD1A-E8C2E025385D}" srcId="{72A38D1E-5D57-4B7A-A5C6-53B28A7A874F}" destId="{15DF1A8C-7122-4B0C-B2A6-B4BEBDE71FAD}" srcOrd="0" destOrd="0" parTransId="{B862D038-8D1E-489D-9DA9-BD6A2D41E80C}" sibTransId="{07DA0F79-81B3-414F-933A-7379465E23E5}"/>
    <dgm:cxn modelId="{F56E50DE-757A-4E71-A856-8B51A2088D2B}" type="presOf" srcId="{B862D038-8D1E-489D-9DA9-BD6A2D41E80C}" destId="{B84EAD07-A597-481A-87DC-AAB7303B5A0F}" srcOrd="1" destOrd="0" presId="urn:microsoft.com/office/officeart/2005/8/layout/hierarchy2#2"/>
    <dgm:cxn modelId="{0C49555E-3614-4520-9F17-F969D38BB7FA}" type="presOf" srcId="{2B872CC4-1BFE-4DC2-B3BC-633941940DEC}" destId="{E6FFFD21-6B80-4CBD-BF27-BA3D2A4C3E0C}" srcOrd="0" destOrd="0" presId="urn:microsoft.com/office/officeart/2005/8/layout/hierarchy2#2"/>
    <dgm:cxn modelId="{227B279B-0164-4F67-B034-CEED2927793B}" type="presOf" srcId="{15DF1A8C-7122-4B0C-B2A6-B4BEBDE71FAD}" destId="{67339522-A1C9-42A1-A494-808752ADF78B}" srcOrd="0" destOrd="0" presId="urn:microsoft.com/office/officeart/2005/8/layout/hierarchy2#2"/>
    <dgm:cxn modelId="{D043AF5D-20DF-4D66-B927-60EA5BEBC794}" type="presParOf" srcId="{E6FFFD21-6B80-4CBD-BF27-BA3D2A4C3E0C}" destId="{D58DE3B9-9B82-4148-9045-1682F56B3CA6}" srcOrd="0" destOrd="0" presId="urn:microsoft.com/office/officeart/2005/8/layout/hierarchy2#2"/>
    <dgm:cxn modelId="{31FC47AF-0A1E-4342-8F5A-F7E8001E3390}" type="presParOf" srcId="{D58DE3B9-9B82-4148-9045-1682F56B3CA6}" destId="{CFAEBF32-B6BB-4A39-B665-B6695F8A4775}" srcOrd="0" destOrd="0" presId="urn:microsoft.com/office/officeart/2005/8/layout/hierarchy2#2"/>
    <dgm:cxn modelId="{65133D7A-2298-4FCE-AF14-62DB7FC4019E}" type="presParOf" srcId="{D58DE3B9-9B82-4148-9045-1682F56B3CA6}" destId="{251244A1-402F-4D1C-A9D9-C38E3033EF42}" srcOrd="1" destOrd="0" presId="urn:microsoft.com/office/officeart/2005/8/layout/hierarchy2#2"/>
    <dgm:cxn modelId="{C6EB6646-372A-424A-8C39-6A04A54A9480}" type="presParOf" srcId="{251244A1-402F-4D1C-A9D9-C38E3033EF42}" destId="{FA0C421E-038B-4993-8961-D9A446E6FFA7}" srcOrd="0" destOrd="0" presId="urn:microsoft.com/office/officeart/2005/8/layout/hierarchy2#2"/>
    <dgm:cxn modelId="{ECBF4D52-CAA6-419E-98B2-4ABC8B7AF3A1}" type="presParOf" srcId="{FA0C421E-038B-4993-8961-D9A446E6FFA7}" destId="{B84EAD07-A597-481A-87DC-AAB7303B5A0F}" srcOrd="0" destOrd="0" presId="urn:microsoft.com/office/officeart/2005/8/layout/hierarchy2#2"/>
    <dgm:cxn modelId="{4F7995A0-3834-4DDD-AB69-178D56FCDC97}" type="presParOf" srcId="{251244A1-402F-4D1C-A9D9-C38E3033EF42}" destId="{B6EA5E9A-40EE-46A4-930F-4BA5A39E781C}" srcOrd="1" destOrd="0" presId="urn:microsoft.com/office/officeart/2005/8/layout/hierarchy2#2"/>
    <dgm:cxn modelId="{101481CB-2C49-481B-82DE-F70758C2D59B}" type="presParOf" srcId="{B6EA5E9A-40EE-46A4-930F-4BA5A39E781C}" destId="{67339522-A1C9-42A1-A494-808752ADF78B}" srcOrd="0" destOrd="0" presId="urn:microsoft.com/office/officeart/2005/8/layout/hierarchy2#2"/>
    <dgm:cxn modelId="{07A63022-EC8D-43F5-9AA3-4515CAF0EE7D}" type="presParOf" srcId="{B6EA5E9A-40EE-46A4-930F-4BA5A39E781C}" destId="{DAC5AFFC-A01E-438A-AFFE-FA237F78B88B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3B603A-6F86-4EFD-83CA-9338C7A9F0AF}" type="doc">
      <dgm:prSet loTypeId="urn:microsoft.com/office/officeart/2005/8/layout/hierarchy2#3" loCatId="hierarchy" qsTypeId="urn:microsoft.com/office/officeart/2005/8/quickstyle/simple1#3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A75B7610-8E8F-45D7-8A62-302D6C070086}">
      <dgm:prSet phldrT="[文本]" custT="1"/>
      <dgm:spPr/>
      <dgm:t>
        <a:bodyPr/>
        <a:lstStyle/>
        <a:p>
          <a:r>
            <a:rPr lang="zh-CN" altLang="en-US" sz="1400" dirty="0" smtClean="0"/>
            <a:t>词的形式变化</a:t>
          </a:r>
          <a:endParaRPr lang="zh-CN" altLang="en-US" sz="1400" dirty="0"/>
        </a:p>
      </dgm:t>
    </dgm:pt>
    <dgm:pt modelId="{1109A4DD-D222-4B02-B16E-960874C6C8DF}" type="parTrans" cxnId="{72A704E9-3963-49E8-8BAE-2BBFB82A3AC3}">
      <dgm:prSet/>
      <dgm:spPr/>
      <dgm:t>
        <a:bodyPr/>
        <a:lstStyle/>
        <a:p>
          <a:endParaRPr lang="zh-CN" altLang="en-US"/>
        </a:p>
      </dgm:t>
    </dgm:pt>
    <dgm:pt modelId="{BD6DA0C1-A816-4C49-94EE-3B9AFF1CC919}" type="sibTrans" cxnId="{72A704E9-3963-49E8-8BAE-2BBFB82A3AC3}">
      <dgm:prSet/>
      <dgm:spPr/>
      <dgm:t>
        <a:bodyPr/>
        <a:lstStyle/>
        <a:p>
          <a:endParaRPr lang="zh-CN" altLang="en-US"/>
        </a:p>
      </dgm:t>
    </dgm:pt>
    <dgm:pt modelId="{6D80BC09-42D7-4053-A403-1DC18D3F68F7}">
      <dgm:prSet phldrT="[文本]" custT="1"/>
      <dgm:spPr/>
      <dgm:t>
        <a:bodyPr/>
        <a:lstStyle/>
        <a:p>
          <a:r>
            <a:rPr lang="zh-CN" altLang="en-US" sz="1400" dirty="0" smtClean="0"/>
            <a:t>构词形态</a:t>
          </a:r>
          <a:endParaRPr lang="zh-CN" altLang="en-US" sz="1400" dirty="0"/>
        </a:p>
      </dgm:t>
    </dgm:pt>
    <dgm:pt modelId="{87C5D879-CA5B-46C5-8A2E-7D93148F6275}" type="parTrans" cxnId="{770D10B9-D2C5-479E-9FB0-613B57AA4E3A}">
      <dgm:prSet/>
      <dgm:spPr/>
      <dgm:t>
        <a:bodyPr/>
        <a:lstStyle/>
        <a:p>
          <a:endParaRPr lang="zh-CN" altLang="en-US"/>
        </a:p>
      </dgm:t>
    </dgm:pt>
    <dgm:pt modelId="{9112D534-3DD8-44C5-831F-D7C7145E63B0}" type="sibTrans" cxnId="{770D10B9-D2C5-479E-9FB0-613B57AA4E3A}">
      <dgm:prSet/>
      <dgm:spPr/>
      <dgm:t>
        <a:bodyPr/>
        <a:lstStyle/>
        <a:p>
          <a:endParaRPr lang="zh-CN" altLang="en-US"/>
        </a:p>
      </dgm:t>
    </dgm:pt>
    <dgm:pt modelId="{1876D9B8-A180-49A6-AB85-579C652E0351}">
      <dgm:prSet phldrT="[文本]" custT="1"/>
      <dgm:spPr/>
      <dgm:t>
        <a:bodyPr/>
        <a:lstStyle/>
        <a:p>
          <a:r>
            <a:rPr lang="zh-CN" sz="1400" dirty="0" smtClean="0"/>
            <a:t>词缀变化（</a:t>
          </a:r>
          <a:r>
            <a:rPr lang="en-US" sz="1400" dirty="0" smtClean="0"/>
            <a:t>affixation</a:t>
          </a:r>
          <a:r>
            <a:rPr lang="zh-CN" sz="1400" dirty="0" smtClean="0"/>
            <a:t>）</a:t>
          </a:r>
          <a:endParaRPr lang="zh-CN" altLang="en-US" sz="1400" dirty="0"/>
        </a:p>
      </dgm:t>
    </dgm:pt>
    <dgm:pt modelId="{1664DB13-5BD1-4C57-8E3A-FFB1D2AC7A95}" type="parTrans" cxnId="{D6E7BE8A-E936-4400-B0F4-E92FEEDB06B1}">
      <dgm:prSet/>
      <dgm:spPr/>
      <dgm:t>
        <a:bodyPr/>
        <a:lstStyle/>
        <a:p>
          <a:endParaRPr lang="zh-CN" altLang="en-US"/>
        </a:p>
      </dgm:t>
    </dgm:pt>
    <dgm:pt modelId="{05DAB6E4-B85E-4C26-B1FB-737C91CF4EB2}" type="sibTrans" cxnId="{D6E7BE8A-E936-4400-B0F4-E92FEEDB06B1}">
      <dgm:prSet/>
      <dgm:spPr/>
      <dgm:t>
        <a:bodyPr/>
        <a:lstStyle/>
        <a:p>
          <a:endParaRPr lang="zh-CN" altLang="en-US"/>
        </a:p>
      </dgm:t>
    </dgm:pt>
    <dgm:pt modelId="{ED73753E-4627-4C3A-8383-2EDB823A66C7}">
      <dgm:prSet phldrT="[文本]" custT="1"/>
      <dgm:spPr/>
      <dgm:t>
        <a:bodyPr/>
        <a:lstStyle/>
        <a:p>
          <a:r>
            <a:rPr lang="zh-CN" altLang="en-US" sz="1400" dirty="0" smtClean="0"/>
            <a:t>构形形态</a:t>
          </a:r>
          <a:endParaRPr lang="zh-CN" altLang="en-US" sz="1400" dirty="0"/>
        </a:p>
      </dgm:t>
    </dgm:pt>
    <dgm:pt modelId="{E7AB576C-1ECE-4FE2-B2D0-5674A59E05B9}" type="parTrans" cxnId="{669C99B0-2BC1-4C3C-A175-156330E61BF6}">
      <dgm:prSet/>
      <dgm:spPr/>
      <dgm:t>
        <a:bodyPr/>
        <a:lstStyle/>
        <a:p>
          <a:endParaRPr lang="zh-CN" altLang="en-US"/>
        </a:p>
      </dgm:t>
    </dgm:pt>
    <dgm:pt modelId="{DB55D90C-CA11-486D-944B-03C4DED5A69B}" type="sibTrans" cxnId="{669C99B0-2BC1-4C3C-A175-156330E61BF6}">
      <dgm:prSet/>
      <dgm:spPr/>
      <dgm:t>
        <a:bodyPr/>
        <a:lstStyle/>
        <a:p>
          <a:endParaRPr lang="zh-CN" altLang="en-US"/>
        </a:p>
      </dgm:t>
    </dgm:pt>
    <dgm:pt modelId="{8BF75B8F-7B7C-44D8-9DE7-38FAE7695E2C}">
      <dgm:prSet phldrT="[文本]" custT="1"/>
      <dgm:spPr/>
      <dgm:t>
        <a:bodyPr/>
        <a:lstStyle/>
        <a:p>
          <a:r>
            <a:rPr lang="zh-CN" altLang="en-US" sz="1400" dirty="0" smtClean="0"/>
            <a:t>表达语法意义的词形变化</a:t>
          </a:r>
          <a:endParaRPr lang="zh-CN" altLang="en-US" sz="1400" dirty="0"/>
        </a:p>
      </dgm:t>
    </dgm:pt>
    <dgm:pt modelId="{05B02EDE-0D36-48FC-8E6E-0CA27425B81D}" type="parTrans" cxnId="{DEE643CB-9D16-413A-B942-28D04F7291CC}">
      <dgm:prSet/>
      <dgm:spPr/>
      <dgm:t>
        <a:bodyPr/>
        <a:lstStyle/>
        <a:p>
          <a:endParaRPr lang="zh-CN" altLang="en-US"/>
        </a:p>
      </dgm:t>
    </dgm:pt>
    <dgm:pt modelId="{6EFA0A58-AFED-417A-9097-F25E8E3FBB1E}" type="sibTrans" cxnId="{DEE643CB-9D16-413A-B942-28D04F7291CC}">
      <dgm:prSet/>
      <dgm:spPr/>
      <dgm:t>
        <a:bodyPr/>
        <a:lstStyle/>
        <a:p>
          <a:endParaRPr lang="zh-CN" altLang="en-US"/>
        </a:p>
      </dgm:t>
    </dgm:pt>
    <dgm:pt modelId="{752257C1-9F25-B14E-85F6-449F3C7D75D8}">
      <dgm:prSet phldrT="[文本]" custT="1"/>
      <dgm:spPr/>
      <dgm:t>
        <a:bodyPr/>
        <a:lstStyle/>
        <a:p>
          <a:r>
            <a:rPr lang="zh-CN" altLang="en-US" sz="1400" dirty="0" smtClean="0"/>
            <a:t>前缀</a:t>
          </a:r>
          <a:endParaRPr lang="zh-CN" altLang="en-US" sz="1400" dirty="0"/>
        </a:p>
      </dgm:t>
    </dgm:pt>
    <dgm:pt modelId="{FD0FA85D-0173-4A44-81B9-5E1F01DF9FEC}" type="parTrans" cxnId="{DB760D62-2F9F-2B4B-A5E1-049074921AC3}">
      <dgm:prSet/>
      <dgm:spPr/>
      <dgm:t>
        <a:bodyPr/>
        <a:lstStyle/>
        <a:p>
          <a:endParaRPr lang="zh-CN" altLang="en-US"/>
        </a:p>
      </dgm:t>
    </dgm:pt>
    <dgm:pt modelId="{88A667F9-7EA2-3C4A-92B7-5D2C7A3A8DC3}" type="sibTrans" cxnId="{DB760D62-2F9F-2B4B-A5E1-049074921AC3}">
      <dgm:prSet/>
      <dgm:spPr/>
      <dgm:t>
        <a:bodyPr/>
        <a:lstStyle/>
        <a:p>
          <a:endParaRPr lang="zh-CN" altLang="en-US"/>
        </a:p>
      </dgm:t>
    </dgm:pt>
    <dgm:pt modelId="{0BF40792-C7DB-704E-9786-88FA767F3332}">
      <dgm:prSet phldrT="[文本]" custT="1"/>
      <dgm:spPr/>
      <dgm:t>
        <a:bodyPr/>
        <a:lstStyle/>
        <a:p>
          <a:r>
            <a:rPr lang="zh-CN" altLang="en-US" sz="1400" dirty="0" smtClean="0"/>
            <a:t>后缀</a:t>
          </a:r>
          <a:endParaRPr lang="zh-CN" altLang="en-US" sz="1400" dirty="0"/>
        </a:p>
      </dgm:t>
    </dgm:pt>
    <dgm:pt modelId="{46FD0D48-1D73-C84F-A1EE-2F8B3F12B676}" type="parTrans" cxnId="{762C9006-7225-6044-96D9-668FD1CC68D4}">
      <dgm:prSet/>
      <dgm:spPr/>
      <dgm:t>
        <a:bodyPr/>
        <a:lstStyle/>
        <a:p>
          <a:endParaRPr lang="zh-CN" altLang="en-US"/>
        </a:p>
      </dgm:t>
    </dgm:pt>
    <dgm:pt modelId="{9226EA7A-9267-6940-8016-F4708625FE02}" type="sibTrans" cxnId="{762C9006-7225-6044-96D9-668FD1CC68D4}">
      <dgm:prSet/>
      <dgm:spPr/>
      <dgm:t>
        <a:bodyPr/>
        <a:lstStyle/>
        <a:p>
          <a:endParaRPr lang="zh-CN" altLang="en-US"/>
        </a:p>
      </dgm:t>
    </dgm:pt>
    <dgm:pt modelId="{BC8CC1B6-0BC1-4B24-B5A3-4332D9E0C553}" type="pres">
      <dgm:prSet presAssocID="{4E3B603A-6F86-4EFD-83CA-9338C7A9F0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4AA80D-A3B5-439B-9230-5BAD6CD7446D}" type="pres">
      <dgm:prSet presAssocID="{A75B7610-8E8F-45D7-8A62-302D6C070086}" presName="root1" presStyleCnt="0"/>
      <dgm:spPr/>
      <dgm:t>
        <a:bodyPr/>
        <a:lstStyle/>
        <a:p>
          <a:endParaRPr lang="zh-CN" altLang="en-US"/>
        </a:p>
      </dgm:t>
    </dgm:pt>
    <dgm:pt modelId="{0ED8767E-D965-484F-AC35-B6C028D85396}" type="pres">
      <dgm:prSet presAssocID="{A75B7610-8E8F-45D7-8A62-302D6C070086}" presName="LevelOneTextNode" presStyleLbl="node0" presStyleIdx="0" presStyleCnt="1" custScaleX="1215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9261EA-8BC3-4132-83B8-EA70BCA19373}" type="pres">
      <dgm:prSet presAssocID="{A75B7610-8E8F-45D7-8A62-302D6C070086}" presName="level2hierChild" presStyleCnt="0"/>
      <dgm:spPr/>
      <dgm:t>
        <a:bodyPr/>
        <a:lstStyle/>
        <a:p>
          <a:endParaRPr lang="zh-CN" altLang="en-US"/>
        </a:p>
      </dgm:t>
    </dgm:pt>
    <dgm:pt modelId="{586562E9-BCBD-4EC8-9A32-D9DEB558DA22}" type="pres">
      <dgm:prSet presAssocID="{87C5D879-CA5B-46C5-8A2E-7D93148F627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1EA2F4BA-77F7-4EF2-BD60-6286DC291FCD}" type="pres">
      <dgm:prSet presAssocID="{87C5D879-CA5B-46C5-8A2E-7D93148F627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56E3DFD5-5FE8-480B-A507-4B2450DCCA23}" type="pres">
      <dgm:prSet presAssocID="{6D80BC09-42D7-4053-A403-1DC18D3F68F7}" presName="root2" presStyleCnt="0"/>
      <dgm:spPr/>
      <dgm:t>
        <a:bodyPr/>
        <a:lstStyle/>
        <a:p>
          <a:endParaRPr lang="zh-CN" altLang="en-US"/>
        </a:p>
      </dgm:t>
    </dgm:pt>
    <dgm:pt modelId="{D5DE281E-F023-4821-BAEB-0A1388195134}" type="pres">
      <dgm:prSet presAssocID="{6D80BC09-42D7-4053-A403-1DC18D3F68F7}" presName="LevelTwoTextNode" presStyleLbl="node2" presStyleIdx="0" presStyleCnt="2" custLinFactNeighborX="-4265" custLinFactNeighborY="-93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F430F-EBE1-4381-80D5-2D62DB8004B2}" type="pres">
      <dgm:prSet presAssocID="{6D80BC09-42D7-4053-A403-1DC18D3F68F7}" presName="level3hierChild" presStyleCnt="0"/>
      <dgm:spPr/>
      <dgm:t>
        <a:bodyPr/>
        <a:lstStyle/>
        <a:p>
          <a:endParaRPr lang="zh-CN" altLang="en-US"/>
        </a:p>
      </dgm:t>
    </dgm:pt>
    <dgm:pt modelId="{91670CFA-B9C1-4281-9A79-10C36302626A}" type="pres">
      <dgm:prSet presAssocID="{1664DB13-5BD1-4C57-8E3A-FFB1D2AC7A9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D0FA017E-78D2-47BE-B1A5-9677736D409B}" type="pres">
      <dgm:prSet presAssocID="{1664DB13-5BD1-4C57-8E3A-FFB1D2AC7A9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0A9117B1-8B9F-4420-A578-DC693391FDD7}" type="pres">
      <dgm:prSet presAssocID="{1876D9B8-A180-49A6-AB85-579C652E0351}" presName="root2" presStyleCnt="0"/>
      <dgm:spPr/>
      <dgm:t>
        <a:bodyPr/>
        <a:lstStyle/>
        <a:p>
          <a:endParaRPr lang="zh-CN" altLang="en-US"/>
        </a:p>
      </dgm:t>
    </dgm:pt>
    <dgm:pt modelId="{A19EF757-4507-481D-AF0C-995EC10713B6}" type="pres">
      <dgm:prSet presAssocID="{1876D9B8-A180-49A6-AB85-579C652E0351}" presName="LevelTwoTextNode" presStyleLbl="node3" presStyleIdx="0" presStyleCnt="2" custLinFactNeighborX="-98" custLinFactNeighborY="-137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52CBB5-1519-47D7-B22C-3DAE9C9142B6}" type="pres">
      <dgm:prSet presAssocID="{1876D9B8-A180-49A6-AB85-579C652E0351}" presName="level3hierChild" presStyleCnt="0"/>
      <dgm:spPr/>
      <dgm:t>
        <a:bodyPr/>
        <a:lstStyle/>
        <a:p>
          <a:endParaRPr lang="zh-CN" altLang="en-US"/>
        </a:p>
      </dgm:t>
    </dgm:pt>
    <dgm:pt modelId="{0EB23F01-57E4-8241-B28E-24013A873766}" type="pres">
      <dgm:prSet presAssocID="{FD0FA85D-0173-4A44-81B9-5E1F01DF9FEC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F186EA7D-F68E-C649-A9F3-A86A4D5B5274}" type="pres">
      <dgm:prSet presAssocID="{FD0FA85D-0173-4A44-81B9-5E1F01DF9FEC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4721E9C8-522D-2C44-BB10-50E03D9D53A0}" type="pres">
      <dgm:prSet presAssocID="{752257C1-9F25-B14E-85F6-449F3C7D75D8}" presName="root2" presStyleCnt="0"/>
      <dgm:spPr/>
    </dgm:pt>
    <dgm:pt modelId="{FA273547-444D-6D46-8741-A43DFA59AEF4}" type="pres">
      <dgm:prSet presAssocID="{752257C1-9F25-B14E-85F6-449F3C7D75D8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B6FD9B-699B-1541-9664-6E74DF282DC0}" type="pres">
      <dgm:prSet presAssocID="{752257C1-9F25-B14E-85F6-449F3C7D75D8}" presName="level3hierChild" presStyleCnt="0"/>
      <dgm:spPr/>
    </dgm:pt>
    <dgm:pt modelId="{15CBA4C7-6783-2243-BD0B-561F49241368}" type="pres">
      <dgm:prSet presAssocID="{46FD0D48-1D73-C84F-A1EE-2F8B3F12B676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1A07CA23-5CAE-0843-8B6D-D355D0B2B920}" type="pres">
      <dgm:prSet presAssocID="{46FD0D48-1D73-C84F-A1EE-2F8B3F12B676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F63FB184-BDD3-3448-978A-0096A37EB3D2}" type="pres">
      <dgm:prSet presAssocID="{0BF40792-C7DB-704E-9786-88FA767F3332}" presName="root2" presStyleCnt="0"/>
      <dgm:spPr/>
    </dgm:pt>
    <dgm:pt modelId="{F3B11BB4-F271-1A43-90A2-3C8E8FC77A2F}" type="pres">
      <dgm:prSet presAssocID="{0BF40792-C7DB-704E-9786-88FA767F333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37D9EB-F33E-E146-8C86-7C5B7FD1F9D8}" type="pres">
      <dgm:prSet presAssocID="{0BF40792-C7DB-704E-9786-88FA767F3332}" presName="level3hierChild" presStyleCnt="0"/>
      <dgm:spPr/>
    </dgm:pt>
    <dgm:pt modelId="{3E0A5710-644A-4B7E-9C75-5F76C06B1F7E}" type="pres">
      <dgm:prSet presAssocID="{E7AB576C-1ECE-4FE2-B2D0-5674A59E05B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0C3E828-8101-4307-9F2D-B05E3F200B2A}" type="pres">
      <dgm:prSet presAssocID="{E7AB576C-1ECE-4FE2-B2D0-5674A59E05B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C282EB77-6155-454E-B106-8ED878BE5D0B}" type="pres">
      <dgm:prSet presAssocID="{ED73753E-4627-4C3A-8383-2EDB823A66C7}" presName="root2" presStyleCnt="0"/>
      <dgm:spPr/>
      <dgm:t>
        <a:bodyPr/>
        <a:lstStyle/>
        <a:p>
          <a:endParaRPr lang="zh-CN" altLang="en-US"/>
        </a:p>
      </dgm:t>
    </dgm:pt>
    <dgm:pt modelId="{D2DC132E-9193-40F2-9921-E34A29A48FDD}" type="pres">
      <dgm:prSet presAssocID="{ED73753E-4627-4C3A-8383-2EDB823A66C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B2B72-80D5-4DDF-9B90-BD324CB17732}" type="pres">
      <dgm:prSet presAssocID="{ED73753E-4627-4C3A-8383-2EDB823A66C7}" presName="level3hierChild" presStyleCnt="0"/>
      <dgm:spPr/>
      <dgm:t>
        <a:bodyPr/>
        <a:lstStyle/>
        <a:p>
          <a:endParaRPr lang="zh-CN" altLang="en-US"/>
        </a:p>
      </dgm:t>
    </dgm:pt>
    <dgm:pt modelId="{CCCA1EEB-0577-466A-B120-688B898521FC}" type="pres">
      <dgm:prSet presAssocID="{05B02EDE-0D36-48FC-8E6E-0CA27425B81D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D0FFAB03-BF8E-446A-8BC4-40CC24A01036}" type="pres">
      <dgm:prSet presAssocID="{05B02EDE-0D36-48FC-8E6E-0CA27425B81D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E47F121C-CB71-46F3-8D76-5D6C68246A5F}" type="pres">
      <dgm:prSet presAssocID="{8BF75B8F-7B7C-44D8-9DE7-38FAE7695E2C}" presName="root2" presStyleCnt="0"/>
      <dgm:spPr/>
      <dgm:t>
        <a:bodyPr/>
        <a:lstStyle/>
        <a:p>
          <a:endParaRPr lang="zh-CN" altLang="en-US"/>
        </a:p>
      </dgm:t>
    </dgm:pt>
    <dgm:pt modelId="{0288F0FD-110A-491A-8BB6-1CFAAFD9CE53}" type="pres">
      <dgm:prSet presAssocID="{8BF75B8F-7B7C-44D8-9DE7-38FAE7695E2C}" presName="LevelTwoTextNode" presStyleLbl="node3" presStyleIdx="1" presStyleCnt="2" custScaleX="154816" custScaleY="989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FE0771-1309-4D3E-8105-FB93B510B086}" type="pres">
      <dgm:prSet presAssocID="{8BF75B8F-7B7C-44D8-9DE7-38FAE7695E2C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956F6BC4-54F9-4093-9F1C-A3850AC0BAD3}" type="presOf" srcId="{87C5D879-CA5B-46C5-8A2E-7D93148F6275}" destId="{586562E9-BCBD-4EC8-9A32-D9DEB558DA22}" srcOrd="0" destOrd="0" presId="urn:microsoft.com/office/officeart/2005/8/layout/hierarchy2#3"/>
    <dgm:cxn modelId="{2F641CD4-E7E6-4D0D-BF3E-15C4340BBD2A}" type="presOf" srcId="{A75B7610-8E8F-45D7-8A62-302D6C070086}" destId="{0ED8767E-D965-484F-AC35-B6C028D85396}" srcOrd="0" destOrd="0" presId="urn:microsoft.com/office/officeart/2005/8/layout/hierarchy2#3"/>
    <dgm:cxn modelId="{FBD456F7-2F00-8B43-99E2-E5A84C62AC2A}" type="presOf" srcId="{46FD0D48-1D73-C84F-A1EE-2F8B3F12B676}" destId="{1A07CA23-5CAE-0843-8B6D-D355D0B2B920}" srcOrd="1" destOrd="0" presId="urn:microsoft.com/office/officeart/2005/8/layout/hierarchy2#3"/>
    <dgm:cxn modelId="{D6E7BE8A-E936-4400-B0F4-E92FEEDB06B1}" srcId="{6D80BC09-42D7-4053-A403-1DC18D3F68F7}" destId="{1876D9B8-A180-49A6-AB85-579C652E0351}" srcOrd="0" destOrd="0" parTransId="{1664DB13-5BD1-4C57-8E3A-FFB1D2AC7A95}" sibTransId="{05DAB6E4-B85E-4C26-B1FB-737C91CF4EB2}"/>
    <dgm:cxn modelId="{C50ED9E3-C87C-4B72-8D27-A884E58232F7}" type="presOf" srcId="{8BF75B8F-7B7C-44D8-9DE7-38FAE7695E2C}" destId="{0288F0FD-110A-491A-8BB6-1CFAAFD9CE53}" srcOrd="0" destOrd="0" presId="urn:microsoft.com/office/officeart/2005/8/layout/hierarchy2#3"/>
    <dgm:cxn modelId="{31CFD588-001E-8449-88CF-F3E282C9D22F}" type="presOf" srcId="{0BF40792-C7DB-704E-9786-88FA767F3332}" destId="{F3B11BB4-F271-1A43-90A2-3C8E8FC77A2F}" srcOrd="0" destOrd="0" presId="urn:microsoft.com/office/officeart/2005/8/layout/hierarchy2#3"/>
    <dgm:cxn modelId="{7FDB2103-BA6D-4291-9548-9E9218748566}" type="presOf" srcId="{1664DB13-5BD1-4C57-8E3A-FFB1D2AC7A95}" destId="{D0FA017E-78D2-47BE-B1A5-9677736D409B}" srcOrd="1" destOrd="0" presId="urn:microsoft.com/office/officeart/2005/8/layout/hierarchy2#3"/>
    <dgm:cxn modelId="{4EDF1900-CEEE-0A4C-8224-13D1377486CC}" type="presOf" srcId="{752257C1-9F25-B14E-85F6-449F3C7D75D8}" destId="{FA273547-444D-6D46-8741-A43DFA59AEF4}" srcOrd="0" destOrd="0" presId="urn:microsoft.com/office/officeart/2005/8/layout/hierarchy2#3"/>
    <dgm:cxn modelId="{35D9736E-698D-4951-B935-2BB70E6A67DD}" type="presOf" srcId="{1876D9B8-A180-49A6-AB85-579C652E0351}" destId="{A19EF757-4507-481D-AF0C-995EC10713B6}" srcOrd="0" destOrd="0" presId="urn:microsoft.com/office/officeart/2005/8/layout/hierarchy2#3"/>
    <dgm:cxn modelId="{DEE643CB-9D16-413A-B942-28D04F7291CC}" srcId="{ED73753E-4627-4C3A-8383-2EDB823A66C7}" destId="{8BF75B8F-7B7C-44D8-9DE7-38FAE7695E2C}" srcOrd="0" destOrd="0" parTransId="{05B02EDE-0D36-48FC-8E6E-0CA27425B81D}" sibTransId="{6EFA0A58-AFED-417A-9097-F25E8E3FBB1E}"/>
    <dgm:cxn modelId="{706A2414-F79C-4F56-81BE-37A539B439A0}" type="presOf" srcId="{05B02EDE-0D36-48FC-8E6E-0CA27425B81D}" destId="{CCCA1EEB-0577-466A-B120-688B898521FC}" srcOrd="0" destOrd="0" presId="urn:microsoft.com/office/officeart/2005/8/layout/hierarchy2#3"/>
    <dgm:cxn modelId="{56F9DD3C-1531-446F-BE20-9321046E64D9}" type="presOf" srcId="{6D80BC09-42D7-4053-A403-1DC18D3F68F7}" destId="{D5DE281E-F023-4821-BAEB-0A1388195134}" srcOrd="0" destOrd="0" presId="urn:microsoft.com/office/officeart/2005/8/layout/hierarchy2#3"/>
    <dgm:cxn modelId="{770D10B9-D2C5-479E-9FB0-613B57AA4E3A}" srcId="{A75B7610-8E8F-45D7-8A62-302D6C070086}" destId="{6D80BC09-42D7-4053-A403-1DC18D3F68F7}" srcOrd="0" destOrd="0" parTransId="{87C5D879-CA5B-46C5-8A2E-7D93148F6275}" sibTransId="{9112D534-3DD8-44C5-831F-D7C7145E63B0}"/>
    <dgm:cxn modelId="{D7340F6F-FEBD-054E-B5D4-217DE661854E}" type="presOf" srcId="{FD0FA85D-0173-4A44-81B9-5E1F01DF9FEC}" destId="{0EB23F01-57E4-8241-B28E-24013A873766}" srcOrd="0" destOrd="0" presId="urn:microsoft.com/office/officeart/2005/8/layout/hierarchy2#3"/>
    <dgm:cxn modelId="{7B8C8851-A1F4-4871-B355-40F02F676C0C}" type="presOf" srcId="{E7AB576C-1ECE-4FE2-B2D0-5674A59E05B9}" destId="{20C3E828-8101-4307-9F2D-B05E3F200B2A}" srcOrd="1" destOrd="0" presId="urn:microsoft.com/office/officeart/2005/8/layout/hierarchy2#3"/>
    <dgm:cxn modelId="{3E4E94D7-FB4B-4139-8CB1-5CA67F115151}" type="presOf" srcId="{1664DB13-5BD1-4C57-8E3A-FFB1D2AC7A95}" destId="{91670CFA-B9C1-4281-9A79-10C36302626A}" srcOrd="0" destOrd="0" presId="urn:microsoft.com/office/officeart/2005/8/layout/hierarchy2#3"/>
    <dgm:cxn modelId="{BF993675-808C-47BC-AACC-9C117FFF5730}" type="presOf" srcId="{87C5D879-CA5B-46C5-8A2E-7D93148F6275}" destId="{1EA2F4BA-77F7-4EF2-BD60-6286DC291FCD}" srcOrd="1" destOrd="0" presId="urn:microsoft.com/office/officeart/2005/8/layout/hierarchy2#3"/>
    <dgm:cxn modelId="{DB760D62-2F9F-2B4B-A5E1-049074921AC3}" srcId="{1876D9B8-A180-49A6-AB85-579C652E0351}" destId="{752257C1-9F25-B14E-85F6-449F3C7D75D8}" srcOrd="0" destOrd="0" parTransId="{FD0FA85D-0173-4A44-81B9-5E1F01DF9FEC}" sibTransId="{88A667F9-7EA2-3C4A-92B7-5D2C7A3A8DC3}"/>
    <dgm:cxn modelId="{669C99B0-2BC1-4C3C-A175-156330E61BF6}" srcId="{A75B7610-8E8F-45D7-8A62-302D6C070086}" destId="{ED73753E-4627-4C3A-8383-2EDB823A66C7}" srcOrd="1" destOrd="0" parTransId="{E7AB576C-1ECE-4FE2-B2D0-5674A59E05B9}" sibTransId="{DB55D90C-CA11-486D-944B-03C4DED5A69B}"/>
    <dgm:cxn modelId="{72A704E9-3963-49E8-8BAE-2BBFB82A3AC3}" srcId="{4E3B603A-6F86-4EFD-83CA-9338C7A9F0AF}" destId="{A75B7610-8E8F-45D7-8A62-302D6C070086}" srcOrd="0" destOrd="0" parTransId="{1109A4DD-D222-4B02-B16E-960874C6C8DF}" sibTransId="{BD6DA0C1-A816-4C49-94EE-3B9AFF1CC919}"/>
    <dgm:cxn modelId="{A0DCC7A0-CE1D-4740-9644-777B4D6128C5}" type="presOf" srcId="{46FD0D48-1D73-C84F-A1EE-2F8B3F12B676}" destId="{15CBA4C7-6783-2243-BD0B-561F49241368}" srcOrd="0" destOrd="0" presId="urn:microsoft.com/office/officeart/2005/8/layout/hierarchy2#3"/>
    <dgm:cxn modelId="{762C9006-7225-6044-96D9-668FD1CC68D4}" srcId="{1876D9B8-A180-49A6-AB85-579C652E0351}" destId="{0BF40792-C7DB-704E-9786-88FA767F3332}" srcOrd="1" destOrd="0" parTransId="{46FD0D48-1D73-C84F-A1EE-2F8B3F12B676}" sibTransId="{9226EA7A-9267-6940-8016-F4708625FE02}"/>
    <dgm:cxn modelId="{86328296-267B-4EEB-A1DC-315331614ECC}" type="presOf" srcId="{E7AB576C-1ECE-4FE2-B2D0-5674A59E05B9}" destId="{3E0A5710-644A-4B7E-9C75-5F76C06B1F7E}" srcOrd="0" destOrd="0" presId="urn:microsoft.com/office/officeart/2005/8/layout/hierarchy2#3"/>
    <dgm:cxn modelId="{C3546AA7-EF4E-5D4A-8A6B-5D995545DD34}" type="presOf" srcId="{FD0FA85D-0173-4A44-81B9-5E1F01DF9FEC}" destId="{F186EA7D-F68E-C649-A9F3-A86A4D5B5274}" srcOrd="1" destOrd="0" presId="urn:microsoft.com/office/officeart/2005/8/layout/hierarchy2#3"/>
    <dgm:cxn modelId="{92D8A32C-0C97-4CA5-8A26-7312F79EAA09}" type="presOf" srcId="{ED73753E-4627-4C3A-8383-2EDB823A66C7}" destId="{D2DC132E-9193-40F2-9921-E34A29A48FDD}" srcOrd="0" destOrd="0" presId="urn:microsoft.com/office/officeart/2005/8/layout/hierarchy2#3"/>
    <dgm:cxn modelId="{52AFF409-EA12-4F40-ABFB-8B2307169E07}" type="presOf" srcId="{05B02EDE-0D36-48FC-8E6E-0CA27425B81D}" destId="{D0FFAB03-BF8E-446A-8BC4-40CC24A01036}" srcOrd="1" destOrd="0" presId="urn:microsoft.com/office/officeart/2005/8/layout/hierarchy2#3"/>
    <dgm:cxn modelId="{BB3C68E6-56BA-4E4A-AFED-6C59E317CCA1}" type="presOf" srcId="{4E3B603A-6F86-4EFD-83CA-9338C7A9F0AF}" destId="{BC8CC1B6-0BC1-4B24-B5A3-4332D9E0C553}" srcOrd="0" destOrd="0" presId="urn:microsoft.com/office/officeart/2005/8/layout/hierarchy2#3"/>
    <dgm:cxn modelId="{38364F0A-C81F-45C1-9BCC-239CBA85FA42}" type="presParOf" srcId="{BC8CC1B6-0BC1-4B24-B5A3-4332D9E0C553}" destId="{184AA80D-A3B5-439B-9230-5BAD6CD7446D}" srcOrd="0" destOrd="0" presId="urn:microsoft.com/office/officeart/2005/8/layout/hierarchy2#3"/>
    <dgm:cxn modelId="{17E0F149-A705-41E3-8CD0-02CDF3B26940}" type="presParOf" srcId="{184AA80D-A3B5-439B-9230-5BAD6CD7446D}" destId="{0ED8767E-D965-484F-AC35-B6C028D85396}" srcOrd="0" destOrd="0" presId="urn:microsoft.com/office/officeart/2005/8/layout/hierarchy2#3"/>
    <dgm:cxn modelId="{D9BC56FD-D233-4A1F-ADCF-EAFC6DCB5BC1}" type="presParOf" srcId="{184AA80D-A3B5-439B-9230-5BAD6CD7446D}" destId="{0B9261EA-8BC3-4132-83B8-EA70BCA19373}" srcOrd="1" destOrd="0" presId="urn:microsoft.com/office/officeart/2005/8/layout/hierarchy2#3"/>
    <dgm:cxn modelId="{8CDD5313-4599-4601-A2E1-CAEABD56D1D0}" type="presParOf" srcId="{0B9261EA-8BC3-4132-83B8-EA70BCA19373}" destId="{586562E9-BCBD-4EC8-9A32-D9DEB558DA22}" srcOrd="0" destOrd="0" presId="urn:microsoft.com/office/officeart/2005/8/layout/hierarchy2#3"/>
    <dgm:cxn modelId="{BEB97C6B-939E-47CA-8513-FFE5C684452D}" type="presParOf" srcId="{586562E9-BCBD-4EC8-9A32-D9DEB558DA22}" destId="{1EA2F4BA-77F7-4EF2-BD60-6286DC291FCD}" srcOrd="0" destOrd="0" presId="urn:microsoft.com/office/officeart/2005/8/layout/hierarchy2#3"/>
    <dgm:cxn modelId="{93B98BCE-1ECD-4530-89D0-05BA63245BA9}" type="presParOf" srcId="{0B9261EA-8BC3-4132-83B8-EA70BCA19373}" destId="{56E3DFD5-5FE8-480B-A507-4B2450DCCA23}" srcOrd="1" destOrd="0" presId="urn:microsoft.com/office/officeart/2005/8/layout/hierarchy2#3"/>
    <dgm:cxn modelId="{9E84596A-537B-415C-8138-8DD0662FBF5F}" type="presParOf" srcId="{56E3DFD5-5FE8-480B-A507-4B2450DCCA23}" destId="{D5DE281E-F023-4821-BAEB-0A1388195134}" srcOrd="0" destOrd="0" presId="urn:microsoft.com/office/officeart/2005/8/layout/hierarchy2#3"/>
    <dgm:cxn modelId="{C8954E42-4063-4E9A-B5E6-012A1A044B61}" type="presParOf" srcId="{56E3DFD5-5FE8-480B-A507-4B2450DCCA23}" destId="{601F430F-EBE1-4381-80D5-2D62DB8004B2}" srcOrd="1" destOrd="0" presId="urn:microsoft.com/office/officeart/2005/8/layout/hierarchy2#3"/>
    <dgm:cxn modelId="{BE13A236-D1FA-4B70-9DEF-87E616A01A27}" type="presParOf" srcId="{601F430F-EBE1-4381-80D5-2D62DB8004B2}" destId="{91670CFA-B9C1-4281-9A79-10C36302626A}" srcOrd="0" destOrd="0" presId="urn:microsoft.com/office/officeart/2005/8/layout/hierarchy2#3"/>
    <dgm:cxn modelId="{4CACC53B-BB60-4452-B769-0068282635D2}" type="presParOf" srcId="{91670CFA-B9C1-4281-9A79-10C36302626A}" destId="{D0FA017E-78D2-47BE-B1A5-9677736D409B}" srcOrd="0" destOrd="0" presId="urn:microsoft.com/office/officeart/2005/8/layout/hierarchy2#3"/>
    <dgm:cxn modelId="{09DDFF66-65BF-4767-B4D9-076B1AB0BB80}" type="presParOf" srcId="{601F430F-EBE1-4381-80D5-2D62DB8004B2}" destId="{0A9117B1-8B9F-4420-A578-DC693391FDD7}" srcOrd="1" destOrd="0" presId="urn:microsoft.com/office/officeart/2005/8/layout/hierarchy2#3"/>
    <dgm:cxn modelId="{D9D6B493-FFF5-4C4C-B7E4-6626958B9CE1}" type="presParOf" srcId="{0A9117B1-8B9F-4420-A578-DC693391FDD7}" destId="{A19EF757-4507-481D-AF0C-995EC10713B6}" srcOrd="0" destOrd="0" presId="urn:microsoft.com/office/officeart/2005/8/layout/hierarchy2#3"/>
    <dgm:cxn modelId="{FCB12F33-D4B6-4E0C-B925-92E8FF4EBEB6}" type="presParOf" srcId="{0A9117B1-8B9F-4420-A578-DC693391FDD7}" destId="{8852CBB5-1519-47D7-B22C-3DAE9C9142B6}" srcOrd="1" destOrd="0" presId="urn:microsoft.com/office/officeart/2005/8/layout/hierarchy2#3"/>
    <dgm:cxn modelId="{C3D2B232-F7E3-4E43-91B5-84390C02B065}" type="presParOf" srcId="{8852CBB5-1519-47D7-B22C-3DAE9C9142B6}" destId="{0EB23F01-57E4-8241-B28E-24013A873766}" srcOrd="0" destOrd="0" presId="urn:microsoft.com/office/officeart/2005/8/layout/hierarchy2#3"/>
    <dgm:cxn modelId="{BCC78470-6893-2049-935E-171B1A9F9CC8}" type="presParOf" srcId="{0EB23F01-57E4-8241-B28E-24013A873766}" destId="{F186EA7D-F68E-C649-A9F3-A86A4D5B5274}" srcOrd="0" destOrd="0" presId="urn:microsoft.com/office/officeart/2005/8/layout/hierarchy2#3"/>
    <dgm:cxn modelId="{9386BBD8-E03D-0F46-8B13-1252798AE7F9}" type="presParOf" srcId="{8852CBB5-1519-47D7-B22C-3DAE9C9142B6}" destId="{4721E9C8-522D-2C44-BB10-50E03D9D53A0}" srcOrd="1" destOrd="0" presId="urn:microsoft.com/office/officeart/2005/8/layout/hierarchy2#3"/>
    <dgm:cxn modelId="{85B807E0-33BA-6448-854D-8B9BC9E3DE8C}" type="presParOf" srcId="{4721E9C8-522D-2C44-BB10-50E03D9D53A0}" destId="{FA273547-444D-6D46-8741-A43DFA59AEF4}" srcOrd="0" destOrd="0" presId="urn:microsoft.com/office/officeart/2005/8/layout/hierarchy2#3"/>
    <dgm:cxn modelId="{693361F2-B146-6140-9715-28CFB40037F5}" type="presParOf" srcId="{4721E9C8-522D-2C44-BB10-50E03D9D53A0}" destId="{03B6FD9B-699B-1541-9664-6E74DF282DC0}" srcOrd="1" destOrd="0" presId="urn:microsoft.com/office/officeart/2005/8/layout/hierarchy2#3"/>
    <dgm:cxn modelId="{6FA2571A-55A1-BC46-8283-77A43A97D028}" type="presParOf" srcId="{8852CBB5-1519-47D7-B22C-3DAE9C9142B6}" destId="{15CBA4C7-6783-2243-BD0B-561F49241368}" srcOrd="2" destOrd="0" presId="urn:microsoft.com/office/officeart/2005/8/layout/hierarchy2#3"/>
    <dgm:cxn modelId="{BEC36EE7-6B99-4341-B89C-9E72A9FE000F}" type="presParOf" srcId="{15CBA4C7-6783-2243-BD0B-561F49241368}" destId="{1A07CA23-5CAE-0843-8B6D-D355D0B2B920}" srcOrd="0" destOrd="0" presId="urn:microsoft.com/office/officeart/2005/8/layout/hierarchy2#3"/>
    <dgm:cxn modelId="{6D476C0A-2EE4-1847-B1A5-637DAE4B5E60}" type="presParOf" srcId="{8852CBB5-1519-47D7-B22C-3DAE9C9142B6}" destId="{F63FB184-BDD3-3448-978A-0096A37EB3D2}" srcOrd="3" destOrd="0" presId="urn:microsoft.com/office/officeart/2005/8/layout/hierarchy2#3"/>
    <dgm:cxn modelId="{482CEF7D-A1E0-714E-884C-18D6826026CC}" type="presParOf" srcId="{F63FB184-BDD3-3448-978A-0096A37EB3D2}" destId="{F3B11BB4-F271-1A43-90A2-3C8E8FC77A2F}" srcOrd="0" destOrd="0" presId="urn:microsoft.com/office/officeart/2005/8/layout/hierarchy2#3"/>
    <dgm:cxn modelId="{E2889E69-B16E-6E46-8394-86A2B5E11B28}" type="presParOf" srcId="{F63FB184-BDD3-3448-978A-0096A37EB3D2}" destId="{E537D9EB-F33E-E146-8C86-7C5B7FD1F9D8}" srcOrd="1" destOrd="0" presId="urn:microsoft.com/office/officeart/2005/8/layout/hierarchy2#3"/>
    <dgm:cxn modelId="{8B17290C-5AC5-488E-8F32-27EE22BD8100}" type="presParOf" srcId="{0B9261EA-8BC3-4132-83B8-EA70BCA19373}" destId="{3E0A5710-644A-4B7E-9C75-5F76C06B1F7E}" srcOrd="2" destOrd="0" presId="urn:microsoft.com/office/officeart/2005/8/layout/hierarchy2#3"/>
    <dgm:cxn modelId="{B7DBD615-FBF8-47FF-8CAA-44B620F4B4E8}" type="presParOf" srcId="{3E0A5710-644A-4B7E-9C75-5F76C06B1F7E}" destId="{20C3E828-8101-4307-9F2D-B05E3F200B2A}" srcOrd="0" destOrd="0" presId="urn:microsoft.com/office/officeart/2005/8/layout/hierarchy2#3"/>
    <dgm:cxn modelId="{29D28253-AF5B-4DD2-BB4D-055EDF929B05}" type="presParOf" srcId="{0B9261EA-8BC3-4132-83B8-EA70BCA19373}" destId="{C282EB77-6155-454E-B106-8ED878BE5D0B}" srcOrd="3" destOrd="0" presId="urn:microsoft.com/office/officeart/2005/8/layout/hierarchy2#3"/>
    <dgm:cxn modelId="{91375033-76BB-4B99-AE43-80CC3479E88A}" type="presParOf" srcId="{C282EB77-6155-454E-B106-8ED878BE5D0B}" destId="{D2DC132E-9193-40F2-9921-E34A29A48FDD}" srcOrd="0" destOrd="0" presId="urn:microsoft.com/office/officeart/2005/8/layout/hierarchy2#3"/>
    <dgm:cxn modelId="{DD3CC85F-AF84-4BDE-A097-813A0487BCC5}" type="presParOf" srcId="{C282EB77-6155-454E-B106-8ED878BE5D0B}" destId="{CEDB2B72-80D5-4DDF-9B90-BD324CB17732}" srcOrd="1" destOrd="0" presId="urn:microsoft.com/office/officeart/2005/8/layout/hierarchy2#3"/>
    <dgm:cxn modelId="{5D224193-E76A-4DE0-986E-2B128AF28C1F}" type="presParOf" srcId="{CEDB2B72-80D5-4DDF-9B90-BD324CB17732}" destId="{CCCA1EEB-0577-466A-B120-688B898521FC}" srcOrd="0" destOrd="0" presId="urn:microsoft.com/office/officeart/2005/8/layout/hierarchy2#3"/>
    <dgm:cxn modelId="{D045C9EA-454F-4BCD-8298-35F55E6C41B2}" type="presParOf" srcId="{CCCA1EEB-0577-466A-B120-688B898521FC}" destId="{D0FFAB03-BF8E-446A-8BC4-40CC24A01036}" srcOrd="0" destOrd="0" presId="urn:microsoft.com/office/officeart/2005/8/layout/hierarchy2#3"/>
    <dgm:cxn modelId="{512E01F7-CB34-40EB-BEF3-3F401F88CB66}" type="presParOf" srcId="{CEDB2B72-80D5-4DDF-9B90-BD324CB17732}" destId="{E47F121C-CB71-46F3-8D76-5D6C68246A5F}" srcOrd="1" destOrd="0" presId="urn:microsoft.com/office/officeart/2005/8/layout/hierarchy2#3"/>
    <dgm:cxn modelId="{051C3EC0-C6E7-48C1-8C63-C4C1A661621E}" type="presParOf" srcId="{E47F121C-CB71-46F3-8D76-5D6C68246A5F}" destId="{0288F0FD-110A-491A-8BB6-1CFAAFD9CE53}" srcOrd="0" destOrd="0" presId="urn:microsoft.com/office/officeart/2005/8/layout/hierarchy2#3"/>
    <dgm:cxn modelId="{9CF465D4-0D08-4849-9DB1-6265EFDEEFF8}" type="presParOf" srcId="{E47F121C-CB71-46F3-8D76-5D6C68246A5F}" destId="{52FE0771-1309-4D3E-8105-FB93B510B086}" srcOrd="1" destOrd="0" presId="urn:microsoft.com/office/officeart/2005/8/layout/hierarchy2#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F3514-1843-2E41-A733-05378CC06214}" type="doc">
      <dgm:prSet loTypeId="urn:microsoft.com/office/officeart/2005/8/layout/hChevron3" loCatId="" qsTypeId="urn:microsoft.com/office/officeart/2005/8/quickstyle/simple4#1" qsCatId="simple" csTypeId="urn:microsoft.com/office/officeart/2005/8/colors/accent1_2#3" csCatId="accent1" phldr="1"/>
      <dgm:spPr/>
    </dgm:pt>
    <dgm:pt modelId="{5F8F575D-DD25-D844-B238-D8DA02DE5660}">
      <dgm:prSet phldrT="[文本]"/>
      <dgm:spPr/>
      <dgm:t>
        <a:bodyPr/>
        <a:lstStyle/>
        <a:p>
          <a:r>
            <a:rPr lang="zh-CN" altLang="zh-CN" dirty="0" smtClean="0"/>
            <a:t>根据语境去判断汉语句子</a:t>
          </a:r>
          <a:endParaRPr lang="zh-CN" altLang="en-US" dirty="0" smtClean="0"/>
        </a:p>
        <a:p>
          <a:r>
            <a:rPr lang="zh-CN" altLang="zh-CN" dirty="0" smtClean="0"/>
            <a:t>属于何种语气</a:t>
          </a:r>
          <a:endParaRPr lang="zh-CN" altLang="en-US" dirty="0"/>
        </a:p>
      </dgm:t>
    </dgm:pt>
    <dgm:pt modelId="{8A5D84F4-C3A7-2846-BBCE-8E9B0BDA6ED9}" type="parTrans" cxnId="{4A3DAE1B-CFC8-9A43-BABD-65666A0A1B60}">
      <dgm:prSet/>
      <dgm:spPr/>
      <dgm:t>
        <a:bodyPr/>
        <a:lstStyle/>
        <a:p>
          <a:endParaRPr lang="zh-CN" altLang="en-US"/>
        </a:p>
      </dgm:t>
    </dgm:pt>
    <dgm:pt modelId="{F32B0C8C-4249-F54A-9965-4C24F4F931CD}" type="sibTrans" cxnId="{4A3DAE1B-CFC8-9A43-BABD-65666A0A1B60}">
      <dgm:prSet/>
      <dgm:spPr/>
      <dgm:t>
        <a:bodyPr/>
        <a:lstStyle/>
        <a:p>
          <a:endParaRPr lang="zh-CN" altLang="en-US"/>
        </a:p>
      </dgm:t>
    </dgm:pt>
    <dgm:pt modelId="{D7844488-57FF-5D49-AB68-0BD1961430EE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zh-CN" altLang="zh-CN" dirty="0" smtClean="0"/>
            <a:t>英语结构和助词</a:t>
          </a:r>
          <a:r>
            <a:rPr lang="en-US" altLang="zh-CN" dirty="0" smtClean="0"/>
            <a:t>(</a:t>
          </a:r>
          <a:r>
            <a:rPr lang="zh-CN" altLang="zh-CN" dirty="0" smtClean="0"/>
            <a:t>或副词</a:t>
          </a:r>
          <a:r>
            <a:rPr lang="en-US" altLang="zh-CN" dirty="0" smtClean="0"/>
            <a:t>)</a:t>
          </a:r>
          <a:r>
            <a:rPr lang="zh-CN" altLang="zh-CN" dirty="0" smtClean="0"/>
            <a:t>的帮助下体现源语的不同语气</a:t>
          </a:r>
          <a:endParaRPr lang="zh-CN" altLang="en-US" dirty="0"/>
        </a:p>
      </dgm:t>
    </dgm:pt>
    <dgm:pt modelId="{9A8F38BA-B586-754F-9F29-F5CDA09A6051}" type="parTrans" cxnId="{480770A9-D07A-D84D-B356-DE41A2DFEBAC}">
      <dgm:prSet/>
      <dgm:spPr/>
      <dgm:t>
        <a:bodyPr/>
        <a:lstStyle/>
        <a:p>
          <a:endParaRPr lang="zh-CN" altLang="en-US"/>
        </a:p>
      </dgm:t>
    </dgm:pt>
    <dgm:pt modelId="{E19DC9DA-DCB9-EB49-B256-3A63F6605956}" type="sibTrans" cxnId="{480770A9-D07A-D84D-B356-DE41A2DFEBAC}">
      <dgm:prSet/>
      <dgm:spPr/>
      <dgm:t>
        <a:bodyPr/>
        <a:lstStyle/>
        <a:p>
          <a:endParaRPr lang="zh-CN" altLang="en-US"/>
        </a:p>
      </dgm:t>
    </dgm:pt>
    <dgm:pt modelId="{6FC3E428-3C62-E344-BA07-60D01B2285E1}" type="pres">
      <dgm:prSet presAssocID="{583F3514-1843-2E41-A733-05378CC06214}" presName="Name0" presStyleCnt="0">
        <dgm:presLayoutVars>
          <dgm:dir/>
          <dgm:resizeHandles val="exact"/>
        </dgm:presLayoutVars>
      </dgm:prSet>
      <dgm:spPr/>
    </dgm:pt>
    <dgm:pt modelId="{5DFF0C4A-8EE1-B04F-A605-A05AA379A118}" type="pres">
      <dgm:prSet presAssocID="{5F8F575D-DD25-D844-B238-D8DA02DE56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6ACB1-1113-3E41-B579-275BFADC2026}" type="pres">
      <dgm:prSet presAssocID="{F32B0C8C-4249-F54A-9965-4C24F4F931CD}" presName="parSpace" presStyleCnt="0"/>
      <dgm:spPr/>
    </dgm:pt>
    <dgm:pt modelId="{C5915975-1ABF-C64A-A95E-2687595308DE}" type="pres">
      <dgm:prSet presAssocID="{D7844488-57FF-5D49-AB68-0BD1961430EE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FF5744-D517-884A-8992-A41472A7A380}" type="presOf" srcId="{5F8F575D-DD25-D844-B238-D8DA02DE5660}" destId="{5DFF0C4A-8EE1-B04F-A605-A05AA379A118}" srcOrd="0" destOrd="0" presId="urn:microsoft.com/office/officeart/2005/8/layout/hChevron3"/>
    <dgm:cxn modelId="{288A0B9F-23E8-9B48-8C59-79301E702439}" type="presOf" srcId="{583F3514-1843-2E41-A733-05378CC06214}" destId="{6FC3E428-3C62-E344-BA07-60D01B2285E1}" srcOrd="0" destOrd="0" presId="urn:microsoft.com/office/officeart/2005/8/layout/hChevron3"/>
    <dgm:cxn modelId="{4A3DAE1B-CFC8-9A43-BABD-65666A0A1B60}" srcId="{583F3514-1843-2E41-A733-05378CC06214}" destId="{5F8F575D-DD25-D844-B238-D8DA02DE5660}" srcOrd="0" destOrd="0" parTransId="{8A5D84F4-C3A7-2846-BBCE-8E9B0BDA6ED9}" sibTransId="{F32B0C8C-4249-F54A-9965-4C24F4F931CD}"/>
    <dgm:cxn modelId="{3151D6B5-5ED9-AF43-93DF-9E707DA29E8D}" type="presOf" srcId="{D7844488-57FF-5D49-AB68-0BD1961430EE}" destId="{C5915975-1ABF-C64A-A95E-2687595308DE}" srcOrd="0" destOrd="0" presId="urn:microsoft.com/office/officeart/2005/8/layout/hChevron3"/>
    <dgm:cxn modelId="{480770A9-D07A-D84D-B356-DE41A2DFEBAC}" srcId="{583F3514-1843-2E41-A733-05378CC06214}" destId="{D7844488-57FF-5D49-AB68-0BD1961430EE}" srcOrd="1" destOrd="0" parTransId="{9A8F38BA-B586-754F-9F29-F5CDA09A6051}" sibTransId="{E19DC9DA-DCB9-EB49-B256-3A63F6605956}"/>
    <dgm:cxn modelId="{7DA624DD-AC48-D445-B026-7AC79FE09DCC}" type="presParOf" srcId="{6FC3E428-3C62-E344-BA07-60D01B2285E1}" destId="{5DFF0C4A-8EE1-B04F-A605-A05AA379A118}" srcOrd="0" destOrd="0" presId="urn:microsoft.com/office/officeart/2005/8/layout/hChevron3"/>
    <dgm:cxn modelId="{DB46BB3D-BC6D-0C4F-BFA0-754E13DA63C4}" type="presParOf" srcId="{6FC3E428-3C62-E344-BA07-60D01B2285E1}" destId="{4B16ACB1-1113-3E41-B579-275BFADC2026}" srcOrd="1" destOrd="0" presId="urn:microsoft.com/office/officeart/2005/8/layout/hChevron3"/>
    <dgm:cxn modelId="{769C6632-F9EC-0F42-B02F-7668E0501D54}" type="presParOf" srcId="{6FC3E428-3C62-E344-BA07-60D01B2285E1}" destId="{C5915975-1ABF-C64A-A95E-2687595308D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47A6B-724C-40F4-A39F-7D5EEC2CAC2A}">
      <dsp:nvSpPr>
        <dsp:cNvPr id="0" name=""/>
        <dsp:cNvSpPr/>
      </dsp:nvSpPr>
      <dsp:spPr>
        <a:xfrm>
          <a:off x="526327" y="541170"/>
          <a:ext cx="1880269" cy="94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zh-CN" sz="1800" kern="1200" dirty="0" smtClean="0"/>
            <a:t>形合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hypotaxis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553863" y="568706"/>
        <a:ext cx="1825197" cy="885062"/>
      </dsp:txXfrm>
    </dsp:sp>
    <dsp:sp modelId="{8C8CE218-17EC-4567-A8A6-36E3D66B3C8B}">
      <dsp:nvSpPr>
        <dsp:cNvPr id="0" name=""/>
        <dsp:cNvSpPr/>
      </dsp:nvSpPr>
      <dsp:spPr>
        <a:xfrm rot="19457599">
          <a:off x="2319539" y="699112"/>
          <a:ext cx="92622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926223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9495" y="717793"/>
        <a:ext cx="46311" cy="46311"/>
      </dsp:txXfrm>
    </dsp:sp>
    <dsp:sp modelId="{A6FD1DF3-E524-463C-80CC-6D6890516A86}">
      <dsp:nvSpPr>
        <dsp:cNvPr id="0" name=""/>
        <dsp:cNvSpPr/>
      </dsp:nvSpPr>
      <dsp:spPr>
        <a:xfrm>
          <a:off x="3158705" y="592"/>
          <a:ext cx="1880269" cy="94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句法手段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Syntactic devices</a:t>
          </a:r>
          <a:endParaRPr lang="zh-CN" altLang="en-US" sz="1800" kern="1200" dirty="0"/>
        </a:p>
      </dsp:txBody>
      <dsp:txXfrm>
        <a:off x="3186241" y="28128"/>
        <a:ext cx="1825197" cy="885062"/>
      </dsp:txXfrm>
    </dsp:sp>
    <dsp:sp modelId="{53A2B3FD-516A-4A67-A548-2A9086BAD143}">
      <dsp:nvSpPr>
        <dsp:cNvPr id="0" name=""/>
        <dsp:cNvSpPr/>
      </dsp:nvSpPr>
      <dsp:spPr>
        <a:xfrm rot="2142401">
          <a:off x="2319539" y="1239690"/>
          <a:ext cx="92622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926223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9495" y="1258370"/>
        <a:ext cx="46311" cy="46311"/>
      </dsp:txXfrm>
    </dsp:sp>
    <dsp:sp modelId="{C90052D6-3E37-4D62-B298-BF3D4572065E}">
      <dsp:nvSpPr>
        <dsp:cNvPr id="0" name=""/>
        <dsp:cNvSpPr/>
      </dsp:nvSpPr>
      <dsp:spPr>
        <a:xfrm>
          <a:off x="3158705" y="1081747"/>
          <a:ext cx="1880269" cy="94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词汇手段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Lexical equivalence</a:t>
          </a:r>
          <a:endParaRPr lang="zh-CN" altLang="en-US" sz="1800" kern="1200" dirty="0"/>
        </a:p>
      </dsp:txBody>
      <dsp:txXfrm>
        <a:off x="3186241" y="1109283"/>
        <a:ext cx="1825197" cy="88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EBF32-B6BB-4A39-B665-B6695F8A4775}">
      <dsp:nvSpPr>
        <dsp:cNvPr id="0" name=""/>
        <dsp:cNvSpPr/>
      </dsp:nvSpPr>
      <dsp:spPr>
        <a:xfrm>
          <a:off x="667" y="640942"/>
          <a:ext cx="1859650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意合</a:t>
          </a:r>
          <a:r>
            <a:rPr lang="en-US" altLang="zh-CN" sz="1900" kern="1200" dirty="0" smtClean="0"/>
            <a:t> </a:t>
          </a:r>
          <a:r>
            <a:rPr lang="en-US" sz="1900" kern="1200" dirty="0" smtClean="0"/>
            <a:t>parataxis</a:t>
          </a:r>
          <a:endParaRPr lang="zh-CN" altLang="en-US" sz="1900" kern="1200" dirty="0"/>
        </a:p>
      </dsp:txBody>
      <dsp:txXfrm>
        <a:off x="27901" y="668176"/>
        <a:ext cx="1805182" cy="875357"/>
      </dsp:txXfrm>
    </dsp:sp>
    <dsp:sp modelId="{FA0C421E-038B-4993-8961-D9A446E6FFA7}">
      <dsp:nvSpPr>
        <dsp:cNvPr id="0" name=""/>
        <dsp:cNvSpPr/>
      </dsp:nvSpPr>
      <dsp:spPr>
        <a:xfrm>
          <a:off x="1860317" y="1068018"/>
          <a:ext cx="743860" cy="75673"/>
        </a:xfrm>
        <a:custGeom>
          <a:avLst/>
          <a:gdLst/>
          <a:ahLst/>
          <a:cxnLst/>
          <a:rect l="0" t="0" r="0" b="0"/>
          <a:pathLst>
            <a:path>
              <a:moveTo>
                <a:pt x="0" y="37836"/>
              </a:moveTo>
              <a:lnTo>
                <a:pt x="743860" y="37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3651" y="1087258"/>
        <a:ext cx="37193" cy="37193"/>
      </dsp:txXfrm>
    </dsp:sp>
    <dsp:sp modelId="{67339522-A1C9-42A1-A494-808752ADF78B}">
      <dsp:nvSpPr>
        <dsp:cNvPr id="0" name=""/>
        <dsp:cNvSpPr/>
      </dsp:nvSpPr>
      <dsp:spPr>
        <a:xfrm>
          <a:off x="2604178" y="640942"/>
          <a:ext cx="1859650" cy="929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语义手段</a:t>
          </a:r>
          <a:r>
            <a:rPr lang="en-US" sz="1900" kern="1200" dirty="0" smtClean="0"/>
            <a:t> Semantic connection</a:t>
          </a:r>
          <a:endParaRPr lang="zh-CN" altLang="en-US" sz="1900" kern="1200" dirty="0"/>
        </a:p>
      </dsp:txBody>
      <dsp:txXfrm>
        <a:off x="2631412" y="668176"/>
        <a:ext cx="1805182" cy="875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8767E-D965-484F-AC35-B6C028D85396}">
      <dsp:nvSpPr>
        <dsp:cNvPr id="0" name=""/>
        <dsp:cNvSpPr/>
      </dsp:nvSpPr>
      <dsp:spPr>
        <a:xfrm>
          <a:off x="2583" y="1197867"/>
          <a:ext cx="1364842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词的形式变化</a:t>
          </a:r>
          <a:endParaRPr lang="zh-CN" altLang="en-US" sz="1400" kern="1200" dirty="0"/>
        </a:p>
      </dsp:txBody>
      <dsp:txXfrm>
        <a:off x="19028" y="1214312"/>
        <a:ext cx="1331952" cy="528583"/>
      </dsp:txXfrm>
    </dsp:sp>
    <dsp:sp modelId="{586562E9-BCBD-4EC8-9A32-D9DEB558DA22}">
      <dsp:nvSpPr>
        <dsp:cNvPr id="0" name=""/>
        <dsp:cNvSpPr/>
      </dsp:nvSpPr>
      <dsp:spPr>
        <a:xfrm rot="18410828">
          <a:off x="1233486" y="1191676"/>
          <a:ext cx="669163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669163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51339" y="1194130"/>
        <a:ext cx="33458" cy="33458"/>
      </dsp:txXfrm>
    </dsp:sp>
    <dsp:sp modelId="{D5DE281E-F023-4821-BAEB-0A1388195134}">
      <dsp:nvSpPr>
        <dsp:cNvPr id="0" name=""/>
        <dsp:cNvSpPr/>
      </dsp:nvSpPr>
      <dsp:spPr>
        <a:xfrm>
          <a:off x="1768710" y="662376"/>
          <a:ext cx="1122947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构词形态</a:t>
          </a:r>
          <a:endParaRPr lang="zh-CN" altLang="en-US" sz="1400" kern="1200" dirty="0"/>
        </a:p>
      </dsp:txBody>
      <dsp:txXfrm>
        <a:off x="1785155" y="678821"/>
        <a:ext cx="1090057" cy="528583"/>
      </dsp:txXfrm>
    </dsp:sp>
    <dsp:sp modelId="{91670CFA-B9C1-4281-9A79-10C36302626A}">
      <dsp:nvSpPr>
        <dsp:cNvPr id="0" name=""/>
        <dsp:cNvSpPr/>
      </dsp:nvSpPr>
      <dsp:spPr>
        <a:xfrm rot="21429409">
          <a:off x="2891353" y="911615"/>
          <a:ext cx="496583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496583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7230" y="918383"/>
        <a:ext cx="24829" cy="24829"/>
      </dsp:txXfrm>
    </dsp:sp>
    <dsp:sp modelId="{A19EF757-4507-481D-AF0C-995EC10713B6}">
      <dsp:nvSpPr>
        <dsp:cNvPr id="0" name=""/>
        <dsp:cNvSpPr/>
      </dsp:nvSpPr>
      <dsp:spPr>
        <a:xfrm>
          <a:off x="3387631" y="637745"/>
          <a:ext cx="1122947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词缀变化（</a:t>
          </a:r>
          <a:r>
            <a:rPr lang="en-US" sz="1400" kern="1200" dirty="0" smtClean="0"/>
            <a:t>affixation</a:t>
          </a:r>
          <a:r>
            <a:rPr lang="zh-CN" sz="1400" kern="1200" dirty="0" smtClean="0"/>
            <a:t>）</a:t>
          </a:r>
          <a:endParaRPr lang="zh-CN" altLang="en-US" sz="1400" kern="1200" dirty="0"/>
        </a:p>
      </dsp:txBody>
      <dsp:txXfrm>
        <a:off x="3404076" y="654190"/>
        <a:ext cx="1090057" cy="528583"/>
      </dsp:txXfrm>
    </dsp:sp>
    <dsp:sp modelId="{0EB23F01-57E4-8241-B28E-24013A873766}">
      <dsp:nvSpPr>
        <dsp:cNvPr id="0" name=""/>
        <dsp:cNvSpPr/>
      </dsp:nvSpPr>
      <dsp:spPr>
        <a:xfrm rot="19883910">
          <a:off x="4479286" y="776542"/>
          <a:ext cx="512864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512864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22897" y="782902"/>
        <a:ext cx="25643" cy="25643"/>
      </dsp:txXfrm>
    </dsp:sp>
    <dsp:sp modelId="{FA273547-444D-6D46-8741-A43DFA59AEF4}">
      <dsp:nvSpPr>
        <dsp:cNvPr id="0" name=""/>
        <dsp:cNvSpPr/>
      </dsp:nvSpPr>
      <dsp:spPr>
        <a:xfrm>
          <a:off x="4960858" y="392229"/>
          <a:ext cx="1122947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前缀</a:t>
          </a:r>
          <a:endParaRPr lang="zh-CN" altLang="en-US" sz="1400" kern="1200" dirty="0"/>
        </a:p>
      </dsp:txBody>
      <dsp:txXfrm>
        <a:off x="4977303" y="408674"/>
        <a:ext cx="1090057" cy="528583"/>
      </dsp:txXfrm>
    </dsp:sp>
    <dsp:sp modelId="{15CBA4C7-6783-2243-BD0B-561F49241368}">
      <dsp:nvSpPr>
        <dsp:cNvPr id="0" name=""/>
        <dsp:cNvSpPr/>
      </dsp:nvSpPr>
      <dsp:spPr>
        <a:xfrm rot="2497717">
          <a:off x="4434514" y="1099389"/>
          <a:ext cx="602407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602407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20658" y="1103511"/>
        <a:ext cx="30120" cy="30120"/>
      </dsp:txXfrm>
    </dsp:sp>
    <dsp:sp modelId="{F3B11BB4-F271-1A43-90A2-3C8E8FC77A2F}">
      <dsp:nvSpPr>
        <dsp:cNvPr id="0" name=""/>
        <dsp:cNvSpPr/>
      </dsp:nvSpPr>
      <dsp:spPr>
        <a:xfrm>
          <a:off x="4960858" y="1037924"/>
          <a:ext cx="1122947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后缀</a:t>
          </a:r>
          <a:endParaRPr lang="zh-CN" altLang="en-US" sz="1400" kern="1200" dirty="0"/>
        </a:p>
      </dsp:txBody>
      <dsp:txXfrm>
        <a:off x="4977303" y="1054369"/>
        <a:ext cx="1090057" cy="528583"/>
      </dsp:txXfrm>
    </dsp:sp>
    <dsp:sp modelId="{3E0A5710-644A-4B7E-9C75-5F76C06B1F7E}">
      <dsp:nvSpPr>
        <dsp:cNvPr id="0" name=""/>
        <dsp:cNvSpPr/>
      </dsp:nvSpPr>
      <dsp:spPr>
        <a:xfrm rot="2823928">
          <a:off x="1262299" y="1700817"/>
          <a:ext cx="659430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659430" y="19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5529" y="1703513"/>
        <a:ext cx="32971" cy="32971"/>
      </dsp:txXfrm>
    </dsp:sp>
    <dsp:sp modelId="{D2DC132E-9193-40F2-9921-E34A29A48FDD}">
      <dsp:nvSpPr>
        <dsp:cNvPr id="0" name=""/>
        <dsp:cNvSpPr/>
      </dsp:nvSpPr>
      <dsp:spPr>
        <a:xfrm>
          <a:off x="1816604" y="1680657"/>
          <a:ext cx="1122947" cy="561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构形形态</a:t>
          </a:r>
          <a:endParaRPr lang="zh-CN" altLang="en-US" sz="1400" kern="1200" dirty="0"/>
        </a:p>
      </dsp:txBody>
      <dsp:txXfrm>
        <a:off x="1833049" y="1697102"/>
        <a:ext cx="1090057" cy="528583"/>
      </dsp:txXfrm>
    </dsp:sp>
    <dsp:sp modelId="{CCCA1EEB-0577-466A-B120-688B898521FC}">
      <dsp:nvSpPr>
        <dsp:cNvPr id="0" name=""/>
        <dsp:cNvSpPr/>
      </dsp:nvSpPr>
      <dsp:spPr>
        <a:xfrm>
          <a:off x="2939552" y="1942212"/>
          <a:ext cx="449179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449179" y="19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52912" y="1950165"/>
        <a:ext cx="22458" cy="22458"/>
      </dsp:txXfrm>
    </dsp:sp>
    <dsp:sp modelId="{0288F0FD-110A-491A-8BB6-1CFAAFD9CE53}">
      <dsp:nvSpPr>
        <dsp:cNvPr id="0" name=""/>
        <dsp:cNvSpPr/>
      </dsp:nvSpPr>
      <dsp:spPr>
        <a:xfrm>
          <a:off x="3388731" y="1683619"/>
          <a:ext cx="1738502" cy="5555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表达语法意义的词形变化</a:t>
          </a:r>
          <a:endParaRPr lang="zh-CN" altLang="en-US" sz="1400" kern="1200" dirty="0"/>
        </a:p>
      </dsp:txBody>
      <dsp:txXfrm>
        <a:off x="3405003" y="1699891"/>
        <a:ext cx="1705958" cy="52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F0C4A-8EE1-B04F-A605-A05AA379A118}">
      <dsp:nvSpPr>
        <dsp:cNvPr id="0" name=""/>
        <dsp:cNvSpPr/>
      </dsp:nvSpPr>
      <dsp:spPr>
        <a:xfrm>
          <a:off x="5231" y="0"/>
          <a:ext cx="3714600" cy="63999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500" kern="1200" dirty="0" smtClean="0"/>
            <a:t>根据语境去判断汉语句子</a:t>
          </a:r>
          <a:endParaRPr lang="zh-CN" alt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500" kern="1200" dirty="0" smtClean="0"/>
            <a:t>属于何种语气</a:t>
          </a:r>
          <a:endParaRPr lang="zh-CN" altLang="en-US" sz="1500" kern="1200" dirty="0"/>
        </a:p>
      </dsp:txBody>
      <dsp:txXfrm>
        <a:off x="5231" y="0"/>
        <a:ext cx="3554601" cy="639997"/>
      </dsp:txXfrm>
    </dsp:sp>
    <dsp:sp modelId="{C5915975-1ABF-C64A-A95E-2687595308DE}">
      <dsp:nvSpPr>
        <dsp:cNvPr id="0" name=""/>
        <dsp:cNvSpPr/>
      </dsp:nvSpPr>
      <dsp:spPr>
        <a:xfrm>
          <a:off x="2976911" y="0"/>
          <a:ext cx="3714600" cy="6399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在</a:t>
          </a:r>
          <a:r>
            <a:rPr lang="zh-CN" altLang="zh-CN" sz="1500" kern="1200" dirty="0" smtClean="0"/>
            <a:t>英语结构和助词</a:t>
          </a:r>
          <a:r>
            <a:rPr lang="en-US" altLang="zh-CN" sz="1500" kern="1200" dirty="0" smtClean="0"/>
            <a:t>(</a:t>
          </a:r>
          <a:r>
            <a:rPr lang="zh-CN" altLang="zh-CN" sz="1500" kern="1200" dirty="0" smtClean="0"/>
            <a:t>或副词</a:t>
          </a:r>
          <a:r>
            <a:rPr lang="en-US" altLang="zh-CN" sz="1500" kern="1200" dirty="0" smtClean="0"/>
            <a:t>)</a:t>
          </a:r>
          <a:r>
            <a:rPr lang="zh-CN" altLang="zh-CN" sz="1500" kern="1200" dirty="0" smtClean="0"/>
            <a:t>的帮助下体现源语的不同语气</a:t>
          </a:r>
          <a:endParaRPr lang="zh-CN" altLang="en-US" sz="1500" kern="1200" dirty="0"/>
        </a:p>
      </dsp:txBody>
      <dsp:txXfrm>
        <a:off x="3296910" y="0"/>
        <a:ext cx="3074603" cy="63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3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8DA08-F3ED-43EA-9C04-52CED59EA599}" type="datetimeFigureOut">
              <a:rPr lang="zh-CN" altLang="en-US" smtClean="0"/>
              <a:pPr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70AA-4C80-4384-AC02-5DCDE836C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570AA-4C80-4384-AC02-5DCDE836C5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570AA-4C80-4384-AC02-5DCDE836C51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英汉翻译基础教程</a:t>
            </a:r>
            <a:r>
              <a:rPr lang="en-US" altLang="zh-CN" smtClean="0"/>
              <a:t>》 </a:t>
            </a:r>
            <a:r>
              <a:rPr lang="zh-CN" altLang="en-US" smtClean="0"/>
              <a:t>穆雷 主编 </a:t>
            </a:r>
            <a:r>
              <a:rPr lang="en-US" altLang="zh-CN" smtClean="0"/>
              <a:t>2008</a:t>
            </a:r>
            <a:r>
              <a:rPr lang="zh-CN" altLang="en-US" smtClean="0"/>
              <a:t>年</a:t>
            </a:r>
            <a:r>
              <a:rPr lang="en-US" altLang="zh-CN" smtClean="0"/>
              <a:t>1 </a:t>
            </a:r>
            <a:r>
              <a:rPr lang="zh-CN" altLang="en-US" smtClean="0"/>
              <a:t>月第一版  高等教育出版社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英汉翻译基础教程</a:t>
            </a:r>
            <a:r>
              <a:rPr lang="en-US" altLang="zh-CN" smtClean="0"/>
              <a:t>》 </a:t>
            </a:r>
            <a:r>
              <a:rPr lang="zh-CN" altLang="en-US" smtClean="0"/>
              <a:t>穆雷 主编 </a:t>
            </a:r>
            <a:r>
              <a:rPr lang="en-US" altLang="zh-CN" smtClean="0"/>
              <a:t>2008</a:t>
            </a:r>
            <a:r>
              <a:rPr lang="zh-CN" altLang="en-US" smtClean="0"/>
              <a:t>年</a:t>
            </a:r>
            <a:r>
              <a:rPr lang="en-US" altLang="zh-CN" smtClean="0"/>
              <a:t>1 </a:t>
            </a:r>
            <a:r>
              <a:rPr lang="zh-CN" altLang="en-US" smtClean="0"/>
              <a:t>月第一版  高等教育出版社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570AA-4C80-4384-AC02-5DCDE836C5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>
              <a:lumMod val="65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本节课学习</a:t>
            </a:r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435280" cy="339447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中西思维</a:t>
            </a:r>
            <a:r>
              <a:rPr lang="zh-CN" altLang="en-US" dirty="0" smtClean="0"/>
              <a:t>差异： 主体</a:t>
            </a:r>
            <a:r>
              <a:rPr lang="zh-CN" altLang="en-US" dirty="0" smtClean="0"/>
              <a:t>与客体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zh-CN" altLang="en-US" dirty="0" smtClean="0"/>
              <a:t>意合与形合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汉英</a:t>
            </a:r>
            <a:r>
              <a:rPr lang="zh-CN" altLang="en-US" dirty="0" smtClean="0"/>
              <a:t>词法、句法的主要</a:t>
            </a:r>
            <a:r>
              <a:rPr lang="zh-CN" altLang="en-US" dirty="0" smtClean="0"/>
              <a:t>差异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856" y="1275606"/>
            <a:ext cx="8496944" cy="2582028"/>
          </a:xfrm>
        </p:spPr>
        <p:txBody>
          <a:bodyPr/>
          <a:lstStyle/>
          <a:p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Surely</a:t>
            </a:r>
            <a:r>
              <a:rPr lang="zh-CN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it never occurred to Sam to wonder whether his security was costing him too much freedom and personal happiness.</a:t>
            </a:r>
          </a:p>
          <a:p>
            <a:pPr marL="0" indent="0">
              <a:buNone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zh-CN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确实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山姆从未</a:t>
            </a:r>
            <a:r>
              <a:rPr lang="zh-CN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思考过是否为了维持生计他牺牲了太多个人的自由和幸福。</a:t>
            </a:r>
          </a:p>
          <a:p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It was a difficult time for them.</a:t>
            </a:r>
          </a:p>
          <a:p>
            <a:pPr marL="0" indent="0">
              <a:buNone/>
            </a:pPr>
            <a:r>
              <a:rPr lang="zh-CN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当时他们的处境很困难。</a:t>
            </a:r>
          </a:p>
          <a:p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It was illegal to drive without 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a/the</a:t>
            </a:r>
            <a:r>
              <a:rPr lang="en-US" altLang="zh-C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license.</a:t>
            </a:r>
          </a:p>
          <a:p>
            <a:pPr marL="0" indent="0">
              <a:buNone/>
            </a:pPr>
            <a:r>
              <a:rPr lang="zh-CN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无照驾驶是非法的。</a:t>
            </a:r>
          </a:p>
          <a:p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67544" y="1563638"/>
            <a:ext cx="4038600" cy="2545556"/>
          </a:xfrm>
        </p:spPr>
        <p:txBody>
          <a:bodyPr/>
          <a:lstStyle/>
          <a:p>
            <a:r>
              <a:rPr lang="zh-CN" altLang="zh-CN" sz="1800" dirty="0"/>
              <a:t>英语国家沿袭了古代希腊人非常严格和规范的语词系统。古代希腊人认为</a:t>
            </a:r>
            <a:r>
              <a:rPr lang="en-US" altLang="zh-CN" sz="1800" dirty="0"/>
              <a:t>,</a:t>
            </a:r>
            <a:r>
              <a:rPr lang="zh-CN" altLang="zh-CN" sz="1800" dirty="0"/>
              <a:t>语词系统与</a:t>
            </a:r>
            <a:r>
              <a:rPr lang="zh-CN" altLang="zh-CN" sz="1800" dirty="0" smtClean="0"/>
              <a:t>思维</a:t>
            </a:r>
            <a:r>
              <a:rPr lang="zh-CN" altLang="zh-CN" sz="1800" dirty="0"/>
              <a:t>系统是相一致的</a:t>
            </a:r>
            <a:r>
              <a:rPr lang="en-US" altLang="zh-CN" sz="1800" dirty="0"/>
              <a:t>,</a:t>
            </a:r>
            <a:r>
              <a:rPr lang="zh-CN" altLang="zh-CN" sz="1800" u="sng" dirty="0">
                <a:solidFill>
                  <a:srgbClr val="0E7FB7"/>
                </a:solidFill>
              </a:rPr>
              <a:t>要表达一个清晰合理的思想就离不开</a:t>
            </a:r>
            <a:r>
              <a:rPr lang="zh-CN" altLang="zh-CN" sz="1800" u="sng" dirty="0">
                <a:solidFill>
                  <a:srgbClr val="0E7F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清晰合理的词形和句法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16016" y="1563638"/>
            <a:ext cx="4038600" cy="1777453"/>
          </a:xfrm>
        </p:spPr>
        <p:txBody>
          <a:bodyPr/>
          <a:lstStyle/>
          <a:p>
            <a:r>
              <a:rPr lang="zh-CN" altLang="zh-CN" sz="1800" dirty="0" smtClean="0"/>
              <a:t>中国人</a:t>
            </a:r>
            <a:r>
              <a:rPr lang="zh-CN" altLang="zh-CN" sz="1800" dirty="0"/>
              <a:t>重直觉</a:t>
            </a:r>
            <a:r>
              <a:rPr lang="en-US" altLang="zh-CN" sz="1800" dirty="0"/>
              <a:t>,</a:t>
            </a:r>
            <a:r>
              <a:rPr lang="zh-CN" altLang="zh-CN" sz="1800" dirty="0"/>
              <a:t>强调意念流</a:t>
            </a:r>
            <a:r>
              <a:rPr lang="en-US" altLang="zh-CN" sz="1800" dirty="0"/>
              <a:t>,</a:t>
            </a:r>
            <a:r>
              <a:rPr lang="zh-CN" altLang="zh-CN" sz="1800" u="sng" dirty="0">
                <a:solidFill>
                  <a:srgbClr val="0E7FB7"/>
                </a:solidFill>
              </a:rPr>
              <a:t>只要能够</a:t>
            </a:r>
            <a:r>
              <a:rPr lang="zh-CN" altLang="zh-CN" sz="1800" u="sng" dirty="0">
                <a:solidFill>
                  <a:srgbClr val="0E7F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达意</a:t>
            </a:r>
            <a:r>
              <a:rPr lang="en-US" altLang="zh-CN" sz="1800" u="sng" dirty="0">
                <a:solidFill>
                  <a:srgbClr val="0E7FB7"/>
                </a:solidFill>
              </a:rPr>
              <a:t>,</a:t>
            </a:r>
            <a:r>
              <a:rPr lang="zh-CN" altLang="zh-CN" sz="1800" u="sng" dirty="0">
                <a:solidFill>
                  <a:srgbClr val="0E7FB7"/>
                </a:solidFill>
              </a:rPr>
              <a:t>词的形式是无关素要的</a:t>
            </a:r>
            <a:r>
              <a:rPr lang="en-US" altLang="zh-CN" sz="1800" u="sng" dirty="0">
                <a:solidFill>
                  <a:srgbClr val="0E7FB7"/>
                </a:solidFill>
              </a:rPr>
              <a:t>,</a:t>
            </a:r>
            <a:r>
              <a:rPr lang="zh-CN" altLang="zh-CN" sz="1800" u="sng" dirty="0">
                <a:solidFill>
                  <a:srgbClr val="0E7FB7"/>
                </a:solidFill>
              </a:rPr>
              <a:t>词语之间的关系常在</a:t>
            </a:r>
            <a:r>
              <a:rPr lang="zh-CN" altLang="zh-CN" sz="1800" u="sng" dirty="0">
                <a:solidFill>
                  <a:srgbClr val="0E7F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不言中</a:t>
            </a:r>
            <a:r>
              <a:rPr lang="en-US" altLang="zh-CN" sz="1800" dirty="0"/>
              <a:t>,</a:t>
            </a:r>
            <a:r>
              <a:rPr lang="zh-CN" altLang="zh-CN" sz="1800" dirty="0"/>
              <a:t>语法意义和逻辑关系常隐藏在字里行间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“</a:t>
            </a:r>
            <a:r>
              <a:rPr lang="zh-CN" altLang="zh-CN" sz="1800" dirty="0"/>
              <a:t>辞</a:t>
            </a:r>
            <a:r>
              <a:rPr lang="en-US" altLang="zh-CN" sz="1800" dirty="0"/>
              <a:t>,</a:t>
            </a:r>
            <a:r>
              <a:rPr lang="zh-CN" altLang="zh-CN" sz="1800" dirty="0"/>
              <a:t>达而已矣</a:t>
            </a:r>
            <a:r>
              <a:rPr lang="en-US" altLang="zh-CN" sz="1800" dirty="0" smtClean="0"/>
              <a:t>” (</a:t>
            </a:r>
            <a:r>
              <a:rPr lang="zh-CN" altLang="zh-CN" sz="1800" dirty="0"/>
              <a:t>论语</a:t>
            </a:r>
            <a:r>
              <a:rPr lang="en-US" altLang="zh-CN" sz="1800" dirty="0"/>
              <a:t>·</a:t>
            </a:r>
            <a:r>
              <a:rPr lang="zh-CN" altLang="zh-CN" sz="1800" dirty="0"/>
              <a:t>卫灵</a:t>
            </a:r>
            <a:r>
              <a:rPr lang="zh-CN" altLang="zh-CN" sz="1800" dirty="0" smtClean="0"/>
              <a:t>公</a:t>
            </a:r>
            <a:r>
              <a:rPr lang="en-US" altLang="zh-CN" sz="1800" dirty="0" smtClean="0"/>
              <a:t>)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例如：</a:t>
            </a:r>
            <a:r>
              <a:rPr lang="en-US" altLang="zh-CN" sz="1800" dirty="0" smtClean="0"/>
              <a:t>“</a:t>
            </a:r>
            <a:r>
              <a:rPr lang="zh-CN" altLang="zh-CN" sz="1800" dirty="0"/>
              <a:t>小桥流水人家</a:t>
            </a:r>
            <a:r>
              <a:rPr lang="en-US" altLang="zh-CN" sz="1800" dirty="0" smtClean="0"/>
              <a:t>” </a:t>
            </a:r>
            <a:r>
              <a:rPr lang="zh-CN" altLang="en-US" sz="1800" dirty="0" smtClean="0"/>
              <a:t>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7" name="标题 1"/>
          <p:cNvSpPr txBox="1"/>
          <p:nvPr/>
        </p:nvSpPr>
        <p:spPr>
          <a:xfrm>
            <a:off x="2843808" y="164472"/>
            <a:ext cx="242662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algn="l"/>
            <a:r>
              <a:rPr lang="zh-CN" altLang="en-US" dirty="0" smtClean="0"/>
              <a:t>意合与形合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6061" y="172939"/>
            <a:ext cx="1841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02884"/>
            <a:ext cx="2642651" cy="8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6" y="813500"/>
          <a:ext cx="5565303" cy="202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971600" y="2571750"/>
          <a:ext cx="4464496" cy="221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52120" y="163564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英语句法结构重形合</a:t>
            </a:r>
            <a:r>
              <a:rPr lang="en-US" altLang="zh-CN" dirty="0"/>
              <a:t>,</a:t>
            </a:r>
            <a:r>
              <a:rPr lang="zh-CN" altLang="zh-CN" dirty="0"/>
              <a:t>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中各成分的相互结合常用适当的连接词语</a:t>
            </a:r>
            <a:r>
              <a:rPr lang="en-US" altLang="zh-CN" dirty="0"/>
              <a:t>,</a:t>
            </a:r>
            <a:r>
              <a:rPr lang="zh-CN" altLang="zh-CN" dirty="0"/>
              <a:t>以表示其结构关系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630344" y="3075806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汉语句法结构重意合</a:t>
            </a:r>
            <a:r>
              <a:rPr lang="en-US" altLang="zh-CN" dirty="0"/>
              <a:t>,</a:t>
            </a:r>
            <a:r>
              <a:rPr lang="zh-CN" altLang="zh-CN" dirty="0"/>
              <a:t>句中各成分的相互结合多依靠语义的贯通</a:t>
            </a:r>
            <a:r>
              <a:rPr lang="en-US" altLang="zh-CN" dirty="0"/>
              <a:t>,</a:t>
            </a:r>
            <a:r>
              <a:rPr lang="zh-CN" altLang="zh-CN" dirty="0"/>
              <a:t>语境的映衬</a:t>
            </a:r>
            <a:r>
              <a:rPr lang="en-US" altLang="zh-CN" dirty="0"/>
              <a:t>,</a:t>
            </a:r>
            <a:r>
              <a:rPr lang="zh-CN" altLang="zh-CN" dirty="0"/>
              <a:t>少用连接词语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       (</a:t>
            </a:r>
            <a:r>
              <a:rPr lang="zh-CN" altLang="zh-CN" dirty="0"/>
              <a:t>方梦之</a:t>
            </a:r>
            <a:r>
              <a:rPr lang="en-US" altLang="zh-CN" dirty="0"/>
              <a:t>,2005</a:t>
            </a:r>
            <a:r>
              <a:rPr lang="zh-CN" altLang="zh-CN" dirty="0"/>
              <a:t>；</a:t>
            </a:r>
            <a:r>
              <a:rPr lang="en-US" altLang="zh-CN" dirty="0"/>
              <a:t>26)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 smtClean="0"/>
              <a:t>的形合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394472"/>
          </a:xfrm>
        </p:spPr>
        <p:txBody>
          <a:bodyPr/>
          <a:lstStyle/>
          <a:p>
            <a:r>
              <a:rPr lang="zh-CN" altLang="en-US" sz="1800" dirty="0" smtClean="0"/>
              <a:t>常用各种表层形式手段连接词、语、分句、从句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注重显性衔接（</a:t>
            </a:r>
            <a:r>
              <a:rPr lang="en-US" altLang="zh-CN" sz="1800" dirty="0" smtClean="0"/>
              <a:t>explicit cohesion</a:t>
            </a:r>
            <a:r>
              <a:rPr lang="zh-CN" altLang="en-US" sz="1800" dirty="0" smtClean="0"/>
              <a:t>）、结构完整、以形显义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1) </a:t>
            </a:r>
            <a:r>
              <a:rPr lang="zh-CN" altLang="en-US" sz="1800" dirty="0" smtClean="0"/>
              <a:t>关系词和连接词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When I try to understand </a:t>
            </a:r>
            <a:r>
              <a:rPr lang="en-US" altLang="zh-CN" sz="1800" dirty="0" smtClean="0">
                <a:solidFill>
                  <a:srgbClr val="FF0000"/>
                </a:solidFill>
              </a:rPr>
              <a:t>what</a:t>
            </a:r>
            <a:r>
              <a:rPr lang="en-US" altLang="zh-CN" sz="1800" dirty="0" smtClean="0"/>
              <a:t> it is </a:t>
            </a:r>
            <a:r>
              <a:rPr lang="en-US" altLang="zh-CN" sz="1800" dirty="0" smtClean="0">
                <a:solidFill>
                  <a:srgbClr val="FF0000"/>
                </a:solidFill>
              </a:rPr>
              <a:t>that</a:t>
            </a:r>
            <a:r>
              <a:rPr lang="en-US" altLang="zh-CN" sz="1800" dirty="0" smtClean="0"/>
              <a:t> prevents so many Americans from being </a:t>
            </a:r>
            <a:r>
              <a:rPr lang="en-US" altLang="zh-CN" sz="1800" dirty="0" smtClean="0">
                <a:solidFill>
                  <a:srgbClr val="FF0000"/>
                </a:solidFill>
              </a:rPr>
              <a:t>as</a:t>
            </a:r>
            <a:r>
              <a:rPr lang="en-US" altLang="zh-CN" sz="1800" dirty="0" smtClean="0"/>
              <a:t> happy </a:t>
            </a:r>
            <a:r>
              <a:rPr lang="en-US" altLang="zh-CN" sz="1800" dirty="0" smtClean="0">
                <a:solidFill>
                  <a:srgbClr val="FF0000"/>
                </a:solidFill>
              </a:rPr>
              <a:t>as</a:t>
            </a:r>
            <a:r>
              <a:rPr lang="en-US" altLang="zh-CN" sz="1800" dirty="0" smtClean="0"/>
              <a:t> one </a:t>
            </a:r>
            <a:r>
              <a:rPr lang="en-US" altLang="zh-CN" sz="1800" dirty="0" smtClean="0"/>
              <a:t>might </a:t>
            </a:r>
            <a:r>
              <a:rPr lang="en-US" altLang="zh-CN" sz="1800" dirty="0" smtClean="0"/>
              <a:t>expect</a:t>
            </a:r>
            <a:r>
              <a:rPr lang="en-US" altLang="zh-CN" sz="1800" dirty="0" smtClean="0"/>
              <a:t>, </a:t>
            </a:r>
            <a:r>
              <a:rPr lang="en-US" altLang="zh-CN" sz="1800" dirty="0" smtClean="0"/>
              <a:t>it seems to me that there are two causes, of </a:t>
            </a:r>
            <a:r>
              <a:rPr lang="en-US" altLang="zh-CN" sz="1800" dirty="0" smtClean="0">
                <a:solidFill>
                  <a:srgbClr val="FF0000"/>
                </a:solidFill>
              </a:rPr>
              <a:t>which</a:t>
            </a:r>
            <a:r>
              <a:rPr lang="en-US" altLang="zh-CN" sz="1800" dirty="0" smtClean="0"/>
              <a:t> one goes much deeper than the other.</a:t>
            </a:r>
          </a:p>
          <a:p>
            <a:pPr marL="0" indent="0">
              <a:buNone/>
            </a:pPr>
            <a:r>
              <a:rPr lang="zh-CN" altLang="en-US" sz="1800" dirty="0" smtClean="0"/>
              <a:t>为什么如此众多的美国人不能如想象中的那样幸福呢？我认为原因有二，而两者之间又有深浅之分。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）介词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The many colors </a:t>
            </a:r>
            <a:r>
              <a:rPr lang="en-US" altLang="zh-CN" sz="1800" dirty="0" smtClean="0">
                <a:solidFill>
                  <a:srgbClr val="FF0000"/>
                </a:solidFill>
              </a:rPr>
              <a:t>of</a:t>
            </a:r>
            <a:r>
              <a:rPr lang="en-US" altLang="zh-CN" sz="1800" dirty="0" smtClean="0"/>
              <a:t> a rainbow range </a:t>
            </a:r>
            <a:r>
              <a:rPr lang="en-US" altLang="zh-CN" sz="1800" dirty="0" smtClean="0">
                <a:solidFill>
                  <a:srgbClr val="FF0000"/>
                </a:solidFill>
              </a:rPr>
              <a:t>from</a:t>
            </a:r>
            <a:r>
              <a:rPr lang="en-US" altLang="zh-CN" sz="1800" dirty="0" smtClean="0"/>
              <a:t> red </a:t>
            </a:r>
            <a:r>
              <a:rPr lang="en-US" altLang="zh-CN" sz="1800" dirty="0" smtClean="0">
                <a:solidFill>
                  <a:srgbClr val="FF0000"/>
                </a:solidFill>
              </a:rPr>
              <a:t>on</a:t>
            </a:r>
            <a:r>
              <a:rPr lang="en-US" altLang="zh-CN" sz="1800" dirty="0" smtClean="0"/>
              <a:t> the outside </a:t>
            </a:r>
            <a:r>
              <a:rPr lang="en-US" altLang="zh-CN" sz="1800" dirty="0" smtClean="0">
                <a:solidFill>
                  <a:srgbClr val="FF0000"/>
                </a:solidFill>
              </a:rPr>
              <a:t>to</a:t>
            </a:r>
            <a:r>
              <a:rPr lang="en-US" altLang="zh-CN" sz="1800" dirty="0" smtClean="0"/>
              <a:t> violet </a:t>
            </a:r>
            <a:r>
              <a:rPr lang="en-US" altLang="zh-CN" sz="1800" dirty="0" smtClean="0">
                <a:solidFill>
                  <a:srgbClr val="FF0000"/>
                </a:solidFill>
              </a:rPr>
              <a:t>on</a:t>
            </a:r>
            <a:r>
              <a:rPr lang="en-US" altLang="zh-CN" sz="1800" dirty="0" smtClean="0"/>
              <a:t> the inside.</a:t>
            </a:r>
          </a:p>
          <a:p>
            <a:pPr marL="0" indent="0">
              <a:buNone/>
            </a:pPr>
            <a:r>
              <a:rPr lang="zh-CN" altLang="en-US" sz="1800" dirty="0" smtClean="0"/>
              <a:t>彩虹有多种颜色，外圈红，内圈紫。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970423" y="4612258"/>
            <a:ext cx="6696744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英汉对比研究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连淑能 著 </a:t>
            </a:r>
            <a:r>
              <a:rPr lang="en-US" altLang="zh-CN" sz="1200" dirty="0" smtClean="0"/>
              <a:t>2010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月第一版高等教育出版社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汉语的意合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7614"/>
            <a:ext cx="8651304" cy="3394472"/>
          </a:xfrm>
        </p:spPr>
        <p:txBody>
          <a:bodyPr/>
          <a:lstStyle/>
          <a:p>
            <a:r>
              <a:rPr lang="zh-CN" altLang="en-US" sz="1800" dirty="0" smtClean="0"/>
              <a:t>不用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少用形式连接手段</a:t>
            </a:r>
            <a:endParaRPr lang="en-US" altLang="zh-CN" sz="1800" dirty="0" smtClean="0"/>
          </a:p>
          <a:p>
            <a:r>
              <a:rPr lang="zh-CN" altLang="en-US" sz="1800" dirty="0" smtClean="0"/>
              <a:t>注重</a:t>
            </a:r>
            <a:r>
              <a:rPr lang="zh-CN" altLang="en-US" sz="1800" b="1" dirty="0" smtClean="0"/>
              <a:t>隐形连贯</a:t>
            </a:r>
            <a:r>
              <a:rPr lang="zh-CN" altLang="en-US" sz="1800" dirty="0" smtClean="0"/>
              <a:t>，逻辑事理顺序，以神统形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1800" dirty="0" smtClean="0"/>
              <a:t>语序：打肿脸充胖子，吃亏是自己。</a:t>
            </a: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If </a:t>
            </a:r>
            <a:r>
              <a:rPr lang="en-US" altLang="zh-CN" sz="1800" dirty="0" smtClean="0"/>
              <a:t>you get beyond your depth, you </a:t>
            </a:r>
            <a:r>
              <a:rPr lang="en-US" altLang="zh-CN" sz="1800" dirty="0" smtClean="0">
                <a:solidFill>
                  <a:srgbClr val="FF0000"/>
                </a:solidFill>
              </a:rPr>
              <a:t>will</a:t>
            </a:r>
            <a:r>
              <a:rPr lang="en-US" altLang="zh-CN" sz="1800" dirty="0" smtClean="0"/>
              <a:t> suffer.</a:t>
            </a:r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）对偶：</a:t>
            </a:r>
            <a:r>
              <a:rPr lang="zh-CN" altLang="zh-CN" sz="1800" dirty="0" smtClean="0"/>
              <a:t>聪明一世</a:t>
            </a:r>
            <a:r>
              <a:rPr lang="zh-CN" altLang="zh-CN" sz="1800" dirty="0"/>
              <a:t>，糊涂一时。 </a:t>
            </a:r>
            <a:r>
              <a:rPr lang="en-US" altLang="zh-CN" sz="1800" dirty="0"/>
              <a:t>Smart as a rule, </a:t>
            </a:r>
            <a:r>
              <a:rPr lang="en-US" altLang="zh-CN" sz="1800" dirty="0">
                <a:solidFill>
                  <a:srgbClr val="FF0000"/>
                </a:solidFill>
              </a:rPr>
              <a:t>but </a:t>
            </a:r>
            <a:r>
              <a:rPr lang="en-US" altLang="zh-CN" sz="1800" dirty="0"/>
              <a:t>this time a fool.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）紧缩：</a:t>
            </a:r>
            <a:r>
              <a:rPr lang="zh-CN" altLang="zh-CN" sz="1800" dirty="0"/>
              <a:t>问遍千家成行家。 </a:t>
            </a:r>
            <a:r>
              <a:rPr lang="en-US" altLang="zh-CN" sz="1800" dirty="0"/>
              <a:t>Learn from numerous advisers, </a:t>
            </a:r>
            <a:r>
              <a:rPr lang="en-US" altLang="zh-CN" sz="1800" dirty="0">
                <a:solidFill>
                  <a:srgbClr val="FF0000"/>
                </a:solidFill>
              </a:rPr>
              <a:t>and</a:t>
            </a:r>
            <a:r>
              <a:rPr lang="en-US" altLang="zh-CN" sz="1800" dirty="0"/>
              <a:t> you’ll become a master.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/>
              <a:t>）四字</a:t>
            </a:r>
            <a:r>
              <a:rPr lang="zh-CN" altLang="en-US" sz="1800" dirty="0" smtClean="0"/>
              <a:t>格：欲盖弥彰</a:t>
            </a: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The more </a:t>
            </a:r>
            <a:r>
              <a:rPr lang="en-US" altLang="zh-CN" sz="1800" dirty="0" smtClean="0"/>
              <a:t>one tries to hide, </a:t>
            </a:r>
            <a:r>
              <a:rPr lang="en-US" altLang="zh-CN" sz="1800" dirty="0" smtClean="0">
                <a:solidFill>
                  <a:srgbClr val="FF0000"/>
                </a:solidFill>
              </a:rPr>
              <a:t>the more </a:t>
            </a:r>
            <a:r>
              <a:rPr lang="en-US" altLang="zh-CN" sz="1800" dirty="0" smtClean="0"/>
              <a:t>one is exposed.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23728" y="4468242"/>
            <a:ext cx="6696744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英汉对比研究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连淑能 著 </a:t>
            </a:r>
            <a:r>
              <a:rPr lang="en-US" altLang="zh-CN" sz="1200" dirty="0" smtClean="0"/>
              <a:t>2010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月第一版高等教育出版社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英译汉：分析句子结构、形式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确定句子功能、意义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汉译英：分析句子功能、意义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确定句子的结构、形式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627784" y="1851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87821"/>
            <a:ext cx="1012024" cy="542591"/>
          </a:xfrm>
          <a:prstGeom prst="rect">
            <a:avLst/>
          </a:prstGeom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15616" y="4606331"/>
            <a:ext cx="6696744" cy="273844"/>
          </a:xfrm>
        </p:spPr>
        <p:txBody>
          <a:bodyPr/>
          <a:lstStyle/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英汉对比研究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连淑能 著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2010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月第一版高等教育出版社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汉英词法句法差异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30363"/>
            <a:ext cx="3911376" cy="3394472"/>
          </a:xfrm>
        </p:spPr>
        <p:txBody>
          <a:bodyPr/>
          <a:lstStyle/>
          <a:p>
            <a:r>
              <a:rPr lang="zh-CN" altLang="en-US" sz="2000" dirty="0" smtClean="0"/>
              <a:t>分析语</a:t>
            </a:r>
            <a:endParaRPr lang="en-US" altLang="zh-CN" sz="2000" dirty="0" smtClean="0"/>
          </a:p>
          <a:p>
            <a:r>
              <a:rPr lang="zh-CN" altLang="zh-CN" sz="2000" dirty="0" smtClean="0"/>
              <a:t>不用</a:t>
            </a:r>
            <a:r>
              <a:rPr lang="zh-CN" altLang="zh-CN" sz="2000" dirty="0"/>
              <a:t>形态</a:t>
            </a:r>
            <a:r>
              <a:rPr lang="zh-CN" altLang="zh-CN" sz="2000" dirty="0" smtClean="0"/>
              <a:t>变化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而</a:t>
            </a:r>
            <a:r>
              <a:rPr lang="zh-CN" altLang="zh-CN" sz="2000" u="sng" dirty="0">
                <a:solidFill>
                  <a:srgbClr val="7030A0"/>
                </a:solidFill>
              </a:rPr>
              <a:t>用语序及虚词</a:t>
            </a:r>
            <a:r>
              <a:rPr lang="zh-CN" altLang="zh-CN" sz="2000" dirty="0"/>
              <a:t>表达语法关系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488835" y="1150938"/>
            <a:ext cx="4040188" cy="4810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/>
              <a:t>汉语</a:t>
            </a:r>
            <a:endParaRPr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102225" y="1150938"/>
            <a:ext cx="4041775" cy="4810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/>
              <a:t>英语</a:t>
            </a:r>
            <a:endParaRPr lang="zh-CN" altLang="en-US" sz="20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5102225" y="1630363"/>
            <a:ext cx="4041775" cy="2963862"/>
          </a:xfrm>
          <a:prstGeom prst="rect">
            <a:avLst/>
          </a:prstGeom>
        </p:spPr>
        <p:txBody>
          <a:bodyPr/>
          <a:lstStyle/>
          <a:p>
            <a:r>
              <a:rPr lang="zh-CN" altLang="zh-CN" sz="2000" dirty="0"/>
              <a:t>综合</a:t>
            </a:r>
            <a:r>
              <a:rPr lang="en-US" altLang="zh-CN" sz="2000" dirty="0"/>
              <a:t>-</a:t>
            </a:r>
            <a:r>
              <a:rPr lang="zh-CN" altLang="zh-CN" sz="2000" dirty="0"/>
              <a:t>分析语（</a:t>
            </a:r>
            <a:r>
              <a:rPr lang="en-US" altLang="zh-CN" sz="2000" dirty="0"/>
              <a:t>synthetic vs. analytic language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用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多种</a:t>
            </a:r>
            <a:r>
              <a:rPr lang="zh-CN" altLang="zh-CN" sz="2000" u="sng" dirty="0" smtClean="0">
                <a:solidFill>
                  <a:srgbClr val="7030A0"/>
                </a:solidFill>
              </a:rPr>
              <a:t>形态</a:t>
            </a:r>
            <a:r>
              <a:rPr lang="zh-CN" altLang="zh-CN" sz="2000" u="sng" dirty="0">
                <a:solidFill>
                  <a:srgbClr val="7030A0"/>
                </a:solidFill>
              </a:rPr>
              <a:t>变化形式</a:t>
            </a:r>
            <a:r>
              <a:rPr lang="zh-CN" altLang="zh-CN" sz="2000" dirty="0"/>
              <a:t>、相对固定的语序及丰富的虚词来表达语法关系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475058" y="3594520"/>
            <a:ext cx="4044659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zh-CN" sz="2000" b="1" u="sng" dirty="0">
                <a:solidFill>
                  <a:srgbClr val="7030A0"/>
                </a:solidFill>
              </a:rPr>
              <a:t>形态变化、语序和虚词</a:t>
            </a:r>
            <a:endParaRPr lang="en-US" altLang="zh-CN" sz="2000" b="1" u="sng" dirty="0">
              <a:solidFill>
                <a:srgbClr val="7030A0"/>
              </a:solidFill>
            </a:endParaRPr>
          </a:p>
          <a:p>
            <a:r>
              <a:rPr lang="zh-CN" altLang="zh-CN" sz="2000" dirty="0"/>
              <a:t>是表达语法关系的三大手段，三者之间有密切关系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23528" y="128949"/>
            <a:ext cx="1841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63" y="208932"/>
            <a:ext cx="4141643" cy="8429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188" y="120815"/>
            <a:ext cx="7543800" cy="1207008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英汉表达方法</a:t>
            </a:r>
            <a:r>
              <a:rPr lang="zh-CN" altLang="en-US" sz="2400" dirty="0"/>
              <a:t>主要</a:t>
            </a:r>
            <a:r>
              <a:rPr lang="zh-CN" altLang="zh-CN" sz="2400" dirty="0"/>
              <a:t>差异</a:t>
            </a:r>
            <a:r>
              <a:rPr lang="en-US" altLang="zh-CN" sz="2400" dirty="0"/>
              <a:t>1——</a:t>
            </a:r>
            <a:br>
              <a:rPr lang="en-US" altLang="zh-CN" sz="2400" dirty="0"/>
            </a:br>
            <a:r>
              <a:rPr lang="zh-CN" altLang="zh-CN" sz="2400" dirty="0"/>
              <a:t>英语有形态变化，汉语没有严格意义上的形态变化</a:t>
            </a:r>
            <a:endParaRPr lang="zh-CN" altLang="en-US" sz="24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1"/>
          </p:nvPr>
        </p:nvGraphicFramePr>
        <p:xfrm>
          <a:off x="573842" y="1203598"/>
          <a:ext cx="6086390" cy="263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713214" y="3003798"/>
            <a:ext cx="332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Eg</a:t>
            </a:r>
            <a:r>
              <a:rPr lang="en-US" altLang="zh-CN" sz="1400" dirty="0"/>
              <a:t>: </a:t>
            </a:r>
            <a:r>
              <a:rPr lang="zh-CN" altLang="zh-CN" sz="1400" dirty="0"/>
              <a:t>性、数、格、时、体、语态、语气、人称、词性比较级与最高级</a:t>
            </a:r>
            <a:endParaRPr lang="zh-CN" altLang="en-US" sz="1400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1560" y="717540"/>
            <a:ext cx="4221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Eg1:</a:t>
            </a:r>
          </a:p>
          <a:p>
            <a:r>
              <a:rPr lang="en-US" altLang="zh-CN" sz="2000" dirty="0" smtClean="0"/>
              <a:t>He </a:t>
            </a:r>
            <a:r>
              <a:rPr lang="en-US" altLang="zh-CN" sz="2000" dirty="0"/>
              <a:t>moved astonishingly fast.</a:t>
            </a:r>
            <a:endParaRPr lang="zh-CN" altLang="zh-CN" sz="2000" dirty="0"/>
          </a:p>
          <a:p>
            <a:r>
              <a:rPr lang="en-US" altLang="zh-CN" sz="2000" dirty="0"/>
              <a:t>He moved with astonishing rapidity.</a:t>
            </a:r>
            <a:endParaRPr lang="zh-CN" altLang="zh-CN" sz="2000" dirty="0"/>
          </a:p>
          <a:p>
            <a:r>
              <a:rPr lang="en-US" altLang="zh-CN" sz="2000" dirty="0"/>
              <a:t>His movements astonished us by their rapidity.</a:t>
            </a:r>
          </a:p>
          <a:p>
            <a:r>
              <a:rPr lang="en-US" altLang="zh-CN" sz="2000" dirty="0"/>
              <a:t>The rapidity of his movements was astonishing.</a:t>
            </a:r>
          </a:p>
          <a:p>
            <a:r>
              <a:rPr lang="en-US" altLang="zh-CN" sz="2000" dirty="0"/>
              <a:t>The rapidity with which he moved astonished us.</a:t>
            </a:r>
            <a:endParaRPr lang="zh-CN" altLang="en-US" sz="2000" dirty="0"/>
          </a:p>
        </p:txBody>
      </p:sp>
      <p:sp>
        <p:nvSpPr>
          <p:cNvPr id="6" name="右箭头 5"/>
          <p:cNvSpPr/>
          <p:nvPr/>
        </p:nvSpPr>
        <p:spPr>
          <a:xfrm>
            <a:off x="4814090" y="1563638"/>
            <a:ext cx="549998" cy="23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内容占位符 22"/>
          <p:cNvSpPr>
            <a:spLocks noGrp="1"/>
          </p:cNvSpPr>
          <p:nvPr>
            <p:ph sz="half" idx="2"/>
          </p:nvPr>
        </p:nvSpPr>
        <p:spPr>
          <a:xfrm>
            <a:off x="5436096" y="987574"/>
            <a:ext cx="3566160" cy="1884956"/>
          </a:xfrm>
        </p:spPr>
        <p:txBody>
          <a:bodyPr/>
          <a:lstStyle/>
          <a:p>
            <a:r>
              <a:rPr lang="zh-CN" altLang="zh-CN" sz="1800" dirty="0"/>
              <a:t>他的行动速度令人惊讶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他的行动</a:t>
            </a:r>
            <a:r>
              <a:rPr lang="en-US" altLang="zh-CN" sz="1800" dirty="0"/>
              <a:t>,</a:t>
            </a:r>
            <a:r>
              <a:rPr lang="zh-CN" altLang="zh-CN" sz="1800" dirty="0"/>
              <a:t>快得</a:t>
            </a:r>
            <a:r>
              <a:rPr lang="zh-CN" altLang="zh-CN" sz="1800" dirty="0" smtClean="0"/>
              <a:t>惊人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他</a:t>
            </a:r>
            <a:r>
              <a:rPr lang="zh-CN" altLang="zh-CN" sz="1800" dirty="0"/>
              <a:t>的快速行动使我们感到</a:t>
            </a:r>
            <a:r>
              <a:rPr lang="zh-CN" altLang="zh-CN" sz="1800" dirty="0" smtClean="0"/>
              <a:t>惊讶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611560" y="3952676"/>
            <a:ext cx="7981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Eg2: </a:t>
            </a:r>
            <a:r>
              <a:rPr lang="zh-CN" altLang="en-US" dirty="0"/>
              <a:t>花 （形容词或名词）</a:t>
            </a:r>
            <a:endParaRPr lang="en-US" altLang="zh-CN" dirty="0"/>
          </a:p>
          <a:p>
            <a:r>
              <a:rPr lang="en-US" altLang="zh-CN" dirty="0"/>
              <a:t> “</a:t>
            </a:r>
            <a:r>
              <a:rPr lang="zh-CN" altLang="zh-CN" dirty="0"/>
              <a:t>花灯</a:t>
            </a:r>
            <a:r>
              <a:rPr lang="en-US" altLang="zh-CN" dirty="0"/>
              <a:t>”(festive lantern)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花纹</a:t>
            </a:r>
            <a:r>
              <a:rPr lang="en-US" altLang="zh-CN" dirty="0"/>
              <a:t>”</a:t>
            </a:r>
            <a:r>
              <a:rPr lang="zh-CN" altLang="zh-CN" dirty="0"/>
              <a:t>（</a:t>
            </a:r>
            <a:r>
              <a:rPr lang="en-US" altLang="zh-CN" dirty="0"/>
              <a:t>decorative pattern)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花鞋</a:t>
            </a:r>
            <a:r>
              <a:rPr lang="en-US" altLang="zh-CN" dirty="0"/>
              <a:t>”( embroidered shoes)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花甲</a:t>
            </a:r>
            <a:r>
              <a:rPr lang="en-US" altLang="zh-CN" dirty="0"/>
              <a:t>”( a cycle of sixty years)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花魁</a:t>
            </a:r>
            <a:r>
              <a:rPr lang="en-US" altLang="zh-CN" dirty="0"/>
              <a:t>”( the queen of flowers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11560" y="269235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accent4"/>
                </a:solidFill>
              </a:rPr>
              <a:t>构词形态</a:t>
            </a:r>
            <a:r>
              <a:rPr lang="zh-CN" altLang="zh-CN" dirty="0" smtClean="0"/>
              <a:t>指构词</a:t>
            </a:r>
            <a:r>
              <a:rPr lang="zh-CN" altLang="zh-CN" dirty="0"/>
              <a:t>作用的词缀变化（</a:t>
            </a:r>
            <a:r>
              <a:rPr lang="en-US" altLang="zh-CN" dirty="0"/>
              <a:t>affixation</a:t>
            </a:r>
            <a:r>
              <a:rPr lang="zh-CN" altLang="zh-CN" dirty="0"/>
              <a:t>）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包括</a:t>
            </a:r>
            <a:r>
              <a:rPr lang="zh-CN" altLang="zh-CN" dirty="0" smtClean="0"/>
              <a:t>前缀</a:t>
            </a:r>
            <a:r>
              <a:rPr lang="zh-CN" altLang="zh-CN" dirty="0"/>
              <a:t>和后缀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zh-CN" altLang="zh-CN" dirty="0">
              <a:solidFill>
                <a:srgbClr val="92D050"/>
              </a:solidFill>
            </a:endParaRPr>
          </a:p>
          <a:p>
            <a:endParaRPr kumimoji="1" lang="zh-CN" altLang="zh-CN" dirty="0">
              <a:solidFill>
                <a:srgbClr val="92D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0193" y="2366440"/>
            <a:ext cx="3744416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英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通过</a:t>
            </a:r>
            <a:r>
              <a:rPr lang="zh-CN" altLang="zh-CN" dirty="0"/>
              <a:t>词形变化改变词性</a:t>
            </a:r>
            <a:r>
              <a:rPr lang="en-US" altLang="zh-CN" dirty="0"/>
              <a:t>,</a:t>
            </a:r>
            <a:r>
              <a:rPr lang="zh-CN" altLang="zh-CN" dirty="0"/>
              <a:t>并用其灵活组句，可以表达一个几乎相同的意思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汉：</a:t>
            </a:r>
            <a:r>
              <a:rPr lang="zh-CN" altLang="zh-CN" dirty="0" smtClean="0"/>
              <a:t>没有</a:t>
            </a:r>
            <a:r>
              <a:rPr lang="zh-CN" altLang="zh-CN" dirty="0"/>
              <a:t>词形变化</a:t>
            </a:r>
            <a:r>
              <a:rPr lang="en-US" altLang="zh-CN" dirty="0" smtClean="0"/>
              <a:t>,</a:t>
            </a:r>
            <a:r>
              <a:rPr lang="zh-CN" altLang="zh-CN" dirty="0" smtClean="0"/>
              <a:t> 难用</a:t>
            </a:r>
            <a:r>
              <a:rPr lang="zh-CN" altLang="zh-CN" dirty="0"/>
              <a:t>如此多的句型来</a:t>
            </a:r>
            <a:r>
              <a:rPr lang="zh-CN" altLang="zh-CN" dirty="0" smtClean="0"/>
              <a:t>表达</a:t>
            </a:r>
            <a:r>
              <a:rPr lang="zh-CN" altLang="en-US" dirty="0" smtClean="0"/>
              <a:t>相同</a:t>
            </a:r>
            <a:r>
              <a:rPr lang="zh-CN" altLang="zh-CN" dirty="0" smtClean="0"/>
              <a:t>意思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39652" y="267494"/>
            <a:ext cx="626469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accent4"/>
                </a:solidFill>
              </a:rPr>
              <a:t>构形形态变化</a:t>
            </a:r>
            <a:r>
              <a:rPr lang="zh-CN" altLang="zh-CN" dirty="0"/>
              <a:t>指表达语法意义的词形变化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Eg1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zh-CN" dirty="0"/>
              <a:t>我给他一本书。</a:t>
            </a:r>
            <a:r>
              <a:rPr lang="en-US" altLang="zh-CN" dirty="0"/>
              <a:t>              </a:t>
            </a:r>
            <a:r>
              <a:rPr lang="zh-CN" altLang="en-US" dirty="0"/>
              <a:t> </a:t>
            </a:r>
            <a:r>
              <a:rPr lang="en-US" altLang="zh-CN" dirty="0"/>
              <a:t> I gave him a book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zh-CN" dirty="0"/>
              <a:t>他已给我两本书。</a:t>
            </a:r>
            <a:r>
              <a:rPr lang="en-US" altLang="zh-CN" dirty="0"/>
              <a:t>           He has given me two books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zh-CN" dirty="0"/>
              <a:t>他爸爸常给他一些书</a:t>
            </a:r>
            <a:r>
              <a:rPr lang="en-US" altLang="zh-CN" dirty="0"/>
              <a:t>      </a:t>
            </a:r>
            <a:r>
              <a:rPr lang="zh-CN" altLang="en-US" dirty="0"/>
              <a:t> </a:t>
            </a:r>
            <a:r>
              <a:rPr lang="en-US" altLang="zh-CN" dirty="0"/>
              <a:t>His father often gives him </a:t>
            </a:r>
            <a:r>
              <a:rPr lang="en-US" altLang="zh-CN" dirty="0" smtClean="0"/>
              <a:t>books</a:t>
            </a:r>
          </a:p>
          <a:p>
            <a:r>
              <a:rPr lang="en-US" altLang="zh-CN" dirty="0" smtClean="0"/>
              <a:t>Eg2:</a:t>
            </a:r>
          </a:p>
          <a:p>
            <a:r>
              <a:rPr lang="en-US" altLang="zh-CN" dirty="0"/>
              <a:t>Thus encouraged, they made a still bolder plan for the next </a:t>
            </a:r>
            <a:r>
              <a:rPr lang="en-US" altLang="zh-CN" dirty="0"/>
              <a:t>year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>
                <a:solidFill>
                  <a:srgbClr val="92D050"/>
                </a:solidFill>
              </a:rPr>
              <a:t/>
            </a:r>
            <a:br>
              <a:rPr lang="en-US" altLang="zh-CN" dirty="0">
                <a:solidFill>
                  <a:srgbClr val="92D050"/>
                </a:solidFill>
              </a:rPr>
            </a:br>
            <a:r>
              <a:rPr lang="en-US" altLang="zh-CN" dirty="0"/>
              <a:t>(</a:t>
            </a:r>
            <a:r>
              <a:rPr lang="zh-CN" altLang="zh-CN" dirty="0"/>
              <a:t>由于</a:t>
            </a:r>
            <a:r>
              <a:rPr lang="en-US" altLang="zh-CN" dirty="0"/>
              <a:t>)</a:t>
            </a:r>
            <a:r>
              <a:rPr lang="zh-CN" altLang="zh-CN" dirty="0"/>
              <a:t>受到了这样的鼓励</a:t>
            </a:r>
            <a:r>
              <a:rPr lang="en-US" altLang="zh-CN" dirty="0"/>
              <a:t>,</a:t>
            </a:r>
            <a:r>
              <a:rPr lang="zh-CN" altLang="zh-CN" dirty="0"/>
              <a:t>他们为第二年制定了一个更大胆的计划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 regret not having taken her advice.</a:t>
            </a:r>
            <a:br>
              <a:rPr lang="en-US" altLang="zh-CN" dirty="0"/>
            </a:br>
            <a:r>
              <a:rPr lang="zh-CN" altLang="zh-CN" dirty="0"/>
              <a:t>我后悔没有听她的劝告。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The book is said to have been translated into many languages</a:t>
            </a:r>
            <a:br>
              <a:rPr lang="en-US" altLang="zh-CN" dirty="0"/>
            </a:br>
            <a:r>
              <a:rPr lang="zh-CN" altLang="zh-CN" dirty="0"/>
              <a:t>据说此书已译成多种语言。</a:t>
            </a:r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09379"/>
            <a:ext cx="4141643" cy="842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048" y="2093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主体意识与客体意识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/>
          </a:p>
          <a:p>
            <a:r>
              <a:rPr lang="zh-CN" altLang="en-US" dirty="0" smtClean="0"/>
              <a:t>人称</a:t>
            </a:r>
            <a:r>
              <a:rPr lang="zh-CN" altLang="en-US" dirty="0"/>
              <a:t>主语与物称主语</a:t>
            </a:r>
            <a:endParaRPr lang="en-US" altLang="zh-CN" dirty="0"/>
          </a:p>
          <a:p>
            <a:r>
              <a:rPr lang="zh-CN" altLang="en-US" dirty="0" smtClean="0"/>
              <a:t>主动</a:t>
            </a:r>
            <a:r>
              <a:rPr lang="zh-CN" altLang="en-US" dirty="0"/>
              <a:t>语态与被动语态</a:t>
            </a:r>
            <a:endParaRPr lang="en-US" altLang="zh-CN" dirty="0"/>
          </a:p>
          <a:p>
            <a:r>
              <a:rPr lang="en-US" altLang="zh-CN" dirty="0" smtClean="0"/>
              <a:t>it</a:t>
            </a:r>
            <a:r>
              <a:rPr lang="zh-CN" altLang="en-US" dirty="0"/>
              <a:t>形式主语与零位主语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28949"/>
            <a:ext cx="1841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3928" y="1770370"/>
            <a:ext cx="36004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遵行严格的规则，具有强制性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 rot="16200000">
            <a:off x="5472100" y="145562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3608" y="723349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英语：</a:t>
            </a:r>
            <a:r>
              <a:rPr lang="zh-CN" altLang="en-US" dirty="0"/>
              <a:t>主要是动词的变化和</a:t>
            </a:r>
            <a:r>
              <a:rPr lang="zh-CN" altLang="en-US" dirty="0">
                <a:solidFill>
                  <a:srgbClr val="92D050"/>
                </a:solidFill>
              </a:rPr>
              <a:t>静词变化</a:t>
            </a:r>
            <a:r>
              <a:rPr lang="zh-CN" altLang="en-US" dirty="0"/>
              <a:t>（名词、代词、形容词、副词）</a:t>
            </a:r>
            <a:r>
              <a:rPr lang="zh-CN" altLang="en-US" dirty="0">
                <a:solidFill>
                  <a:srgbClr val="92D050"/>
                </a:solidFill>
              </a:rPr>
              <a:t>的变化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r>
              <a:rPr lang="en-US" altLang="zh-CN" dirty="0"/>
              <a:t>(</a:t>
            </a:r>
            <a:r>
              <a:rPr lang="zh-CN" altLang="zh-CN" dirty="0"/>
              <a:t>这些变化有</a:t>
            </a:r>
            <a:r>
              <a:rPr lang="en-US" altLang="zh-CN" dirty="0"/>
              <a:t>:</a:t>
            </a:r>
            <a:r>
              <a:rPr lang="zh-CN" altLang="zh-CN" dirty="0"/>
              <a:t>性、数、格、时、体、语态、语气、人称、</a:t>
            </a:r>
            <a:r>
              <a:rPr lang="zh-CN" altLang="zh-CN" dirty="0" smtClean="0"/>
              <a:t>词性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比较级</a:t>
            </a:r>
            <a:r>
              <a:rPr lang="zh-CN" altLang="zh-CN" dirty="0"/>
              <a:t>与最高级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5616" y="26565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汉语：</a:t>
            </a:r>
            <a:r>
              <a:rPr lang="zh-CN" altLang="zh-CN" dirty="0"/>
              <a:t>没有形态变化</a:t>
            </a:r>
            <a:r>
              <a:rPr lang="en-US" altLang="zh-CN" dirty="0"/>
              <a:t>,</a:t>
            </a:r>
            <a:r>
              <a:rPr lang="zh-CN" altLang="zh-CN" dirty="0"/>
              <a:t>一般要通过借助词语、安排语序、隐含意义或其他办法分别表达语法意义。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83968" y="3570570"/>
            <a:ext cx="25922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zh-CN">
                <a:latin typeface="+mn-ea"/>
              </a:rPr>
              <a:t>整体关联性的思维方式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 rot="16200000">
            <a:off x="5472100" y="318381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386" y="173351"/>
            <a:ext cx="7543800" cy="1207008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英汉表达方法</a:t>
            </a:r>
            <a:r>
              <a:rPr lang="zh-CN" altLang="en-US" sz="2400" dirty="0"/>
              <a:t>主要</a:t>
            </a:r>
            <a:r>
              <a:rPr lang="zh-CN" altLang="zh-CN" sz="2400" dirty="0"/>
              <a:t>差异</a:t>
            </a:r>
            <a:r>
              <a:rPr lang="en-US" altLang="zh-CN" sz="2400" dirty="0"/>
              <a:t>2——</a:t>
            </a:r>
            <a:br>
              <a:rPr lang="en-US" altLang="zh-CN" sz="2400" dirty="0"/>
            </a:br>
            <a:r>
              <a:rPr lang="zh-CN" altLang="zh-CN" sz="2400" dirty="0"/>
              <a:t>都有大量虚词，但各有特点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1380359"/>
            <a:ext cx="59554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英语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虚词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冠词</a:t>
            </a:r>
            <a:r>
              <a:rPr lang="zh-CN" altLang="zh-CN" dirty="0"/>
              <a:t>、介词助动词、并列连词和从属连词等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 smtClean="0"/>
              <a:t>汉语的虚词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介词</a:t>
            </a:r>
            <a:r>
              <a:rPr lang="zh-CN" altLang="zh-CN" dirty="0"/>
              <a:t>、助词和连词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zh-CN" dirty="0"/>
              <a:t>冠词：</a:t>
            </a:r>
            <a:r>
              <a:rPr lang="en-US" altLang="zh-CN" dirty="0"/>
              <a:t> </a:t>
            </a:r>
            <a:r>
              <a:rPr lang="zh-CN" altLang="zh-CN" dirty="0"/>
              <a:t>汉语：</a:t>
            </a:r>
            <a:r>
              <a:rPr lang="zh-CN" altLang="en-US" dirty="0"/>
              <a:t>无</a:t>
            </a:r>
            <a:endParaRPr lang="zh-CN" altLang="zh-CN" dirty="0"/>
          </a:p>
          <a:p>
            <a:r>
              <a:rPr lang="en-US" altLang="zh-CN" dirty="0"/>
              <a:t>                   </a:t>
            </a:r>
            <a:r>
              <a:rPr lang="zh-CN" altLang="zh-CN" dirty="0"/>
              <a:t>英语：不定冠词、定冠词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Eg</a:t>
            </a:r>
            <a:r>
              <a:rPr lang="en-US" altLang="zh-CN" dirty="0"/>
              <a:t>:  She was with a child. </a:t>
            </a:r>
            <a:r>
              <a:rPr lang="zh-CN" altLang="zh-CN" dirty="0"/>
              <a:t>她带着一个孩子。</a:t>
            </a:r>
          </a:p>
          <a:p>
            <a:r>
              <a:rPr lang="en-US" altLang="zh-CN" dirty="0"/>
              <a:t>         She was with child. </a:t>
            </a:r>
            <a:r>
              <a:rPr lang="zh-CN" altLang="zh-CN" dirty="0"/>
              <a:t>她怀着孕。</a:t>
            </a:r>
          </a:p>
          <a:p>
            <a:r>
              <a:rPr lang="en-US" altLang="zh-CN" dirty="0"/>
              <a:t>         A hundred and one. </a:t>
            </a:r>
            <a:r>
              <a:rPr lang="zh-CN" altLang="zh-CN" dirty="0"/>
              <a:t>许许多多</a:t>
            </a:r>
          </a:p>
          <a:p>
            <a:r>
              <a:rPr lang="en-US" altLang="zh-CN" dirty="0"/>
              <a:t>         One hundred and one. </a:t>
            </a:r>
            <a:r>
              <a:rPr lang="zh-CN" altLang="zh-CN" dirty="0"/>
              <a:t>一百零一</a:t>
            </a:r>
          </a:p>
          <a:p>
            <a:r>
              <a:rPr lang="en-US" altLang="zh-CN" dirty="0"/>
              <a:t>         Out of question </a:t>
            </a:r>
            <a:r>
              <a:rPr lang="zh-CN" altLang="zh-CN" dirty="0"/>
              <a:t>毫无问题</a:t>
            </a:r>
          </a:p>
          <a:p>
            <a:r>
              <a:rPr lang="en-US" altLang="zh-CN" dirty="0"/>
              <a:t>         Out of the question </a:t>
            </a:r>
            <a:r>
              <a:rPr lang="zh-CN" altLang="zh-CN" dirty="0"/>
              <a:t>不可能的</a:t>
            </a:r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534615"/>
            <a:ext cx="7533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助词</a:t>
            </a:r>
            <a:r>
              <a:rPr lang="en-US" altLang="zh-CN" dirty="0"/>
              <a:t>: </a:t>
            </a:r>
            <a:r>
              <a:rPr lang="zh-CN" altLang="zh-CN" dirty="0"/>
              <a:t>汉语：丰富的助词：动态助词：着、了、过</a:t>
            </a:r>
          </a:p>
          <a:p>
            <a:r>
              <a:rPr lang="en-US" altLang="zh-CN" dirty="0"/>
              <a:t>                  </a:t>
            </a:r>
            <a:r>
              <a:rPr lang="zh-CN" altLang="zh-CN" dirty="0"/>
              <a:t>结构助词：的、地、得</a:t>
            </a:r>
          </a:p>
          <a:p>
            <a:r>
              <a:rPr lang="en-US" altLang="zh-CN" dirty="0"/>
              <a:t>                  </a:t>
            </a:r>
            <a:r>
              <a:rPr lang="zh-CN" altLang="zh-CN" dirty="0"/>
              <a:t>语气助词：吗、啊、呢、吧、哪等</a:t>
            </a:r>
          </a:p>
          <a:p>
            <a:r>
              <a:rPr lang="en-US" altLang="zh-CN" dirty="0"/>
              <a:t>                  </a:t>
            </a:r>
            <a:r>
              <a:rPr lang="zh-CN" altLang="zh-CN" dirty="0"/>
              <a:t>时态助词：动作行为的时态由时态助词表达，</a:t>
            </a:r>
            <a:endParaRPr lang="en-US" altLang="zh-CN" dirty="0"/>
          </a:p>
          <a:p>
            <a:r>
              <a:rPr lang="en-US" altLang="zh-CN" dirty="0"/>
              <a:t>                                        </a:t>
            </a:r>
            <a:r>
              <a:rPr lang="en-US" altLang="zh-CN" dirty="0" smtClean="0"/>
              <a:t> </a:t>
            </a:r>
            <a:r>
              <a:rPr lang="zh-CN" altLang="zh-CN" dirty="0"/>
              <a:t>但不能和英语动词时态一一对</a:t>
            </a:r>
            <a:r>
              <a:rPr lang="zh-CN" altLang="zh-CN" dirty="0" smtClean="0"/>
              <a:t>应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英语：无</a:t>
            </a:r>
            <a:endParaRPr lang="en-US" altLang="zh-CN" dirty="0" smtClean="0"/>
          </a:p>
          <a:p>
            <a:r>
              <a:rPr lang="en-US" altLang="zh-CN" dirty="0" smtClean="0"/>
              <a:t> Eg1: </a:t>
            </a:r>
            <a:r>
              <a:rPr lang="zh-CN" altLang="zh-CN" dirty="0"/>
              <a:t>着：进行；了：完成；过：过去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Eg2: </a:t>
            </a:r>
            <a:r>
              <a:rPr lang="en-US" altLang="zh-CN" dirty="0"/>
              <a:t>“</a:t>
            </a:r>
            <a:r>
              <a:rPr lang="zh-CN" altLang="zh-CN" dirty="0"/>
              <a:t>啊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zh-CN" altLang="zh-CN" dirty="0"/>
              <a:t>多好的天儿啊</a:t>
            </a:r>
            <a:r>
              <a:rPr lang="en-US" altLang="zh-CN" dirty="0"/>
              <a:t>!                       What a fine day!</a:t>
            </a:r>
            <a:br>
              <a:rPr lang="en-US" altLang="zh-CN" dirty="0"/>
            </a:br>
            <a:r>
              <a:rPr lang="zh-CN" altLang="zh-CN" dirty="0"/>
              <a:t>你啊</a:t>
            </a:r>
            <a:r>
              <a:rPr lang="en-US" altLang="zh-CN" dirty="0"/>
              <a:t>,</a:t>
            </a:r>
            <a:r>
              <a:rPr lang="zh-CN" altLang="zh-CN" dirty="0"/>
              <a:t>老这样下去可不行</a:t>
            </a:r>
            <a:r>
              <a:rPr lang="en-US" altLang="zh-CN" dirty="0"/>
              <a:t>!     </a:t>
            </a:r>
            <a:r>
              <a:rPr lang="en-US" altLang="zh-CN" dirty="0" smtClean="0"/>
              <a:t>Look</a:t>
            </a:r>
            <a:r>
              <a:rPr lang="en-US" altLang="zh-CN" dirty="0"/>
              <a:t>! You can't go on like this!</a:t>
            </a:r>
            <a:br>
              <a:rPr lang="en-US" altLang="zh-CN" dirty="0"/>
            </a:br>
            <a:r>
              <a:rPr lang="zh-CN" altLang="zh-CN" dirty="0"/>
              <a:t>你可要小心啊</a:t>
            </a:r>
            <a:r>
              <a:rPr lang="en-US" altLang="zh-CN" dirty="0"/>
              <a:t>                        Do be careful!</a:t>
            </a:r>
          </a:p>
          <a:p>
            <a:endParaRPr lang="en-US" altLang="zh-CN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187624" y="4083918"/>
          <a:ext cx="6696744" cy="63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1600" y="2890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）介词：汉语：数量少，不常用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955680" y="78291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表对象、范围：“对”、“关于”、“让”、“教”、“比”等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表依据：“在”、“根据”等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表目的、手段、方式</a:t>
            </a:r>
            <a:r>
              <a:rPr kumimoji="1" lang="zh-CN" altLang="en-US" dirty="0" smtClean="0">
                <a:sym typeface="Wingdings" panose="05000000000000000000"/>
              </a:rPr>
              <a:t>：“为”、“按照”等</a:t>
            </a:r>
            <a:endParaRPr kumimoji="1" lang="en-US" altLang="zh-CN" dirty="0" smtClean="0">
              <a:sym typeface="Wingdings" panose="05000000000000000000"/>
            </a:endParaRPr>
          </a:p>
          <a:p>
            <a:r>
              <a:rPr kumimoji="1" lang="zh-CN" altLang="en-US" dirty="0" smtClean="0">
                <a:sym typeface="Wingdings" panose="05000000000000000000"/>
              </a:rPr>
              <a:t>表时间、处所：“自”、“从”等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3608" y="2107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英语：数量多，使用频繁</a:t>
            </a: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189" y="2477052"/>
            <a:ext cx="2088232" cy="2258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9668" y="2452317"/>
            <a:ext cx="4067943" cy="12865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16421" y="3763564"/>
            <a:ext cx="4896544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汉译英：注意汉语介词的使用是比较少的特点，及时捕捉汉语句内的关系，恰当使用相同或相似的英语介词。</a:t>
            </a:r>
            <a:endParaRPr kumimoji="1" lang="zh-CN" altLang="en-US" dirty="0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62753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）连词：汉语：</a:t>
            </a:r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286000" y="987574"/>
            <a:ext cx="595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表示某种逻辑关系的虚词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 smtClean="0"/>
              <a:t>无连接代词、关系代词、连接副词、关系副词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86000" y="2307525"/>
            <a:ext cx="610242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英语：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表示并列</a:t>
            </a:r>
            <a:r>
              <a:rPr kumimoji="1" lang="zh-CN" altLang="en-US" dirty="0" smtClean="0"/>
              <a:t>和</a:t>
            </a:r>
            <a:r>
              <a:rPr kumimoji="1" lang="zh-CN" altLang="en-US" dirty="0" smtClean="0"/>
              <a:t>从属关系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连接词，种类数量多，使用频率高于汉语。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有连接代词、关系代词、连接副词、关系副词，且常用</a:t>
            </a:r>
            <a:endParaRPr kumimoji="1" lang="en-US" alt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2700" dirty="0"/>
              <a:t>英汉表达方法</a:t>
            </a:r>
            <a:r>
              <a:rPr lang="zh-CN" altLang="en-US" sz="2700" dirty="0"/>
              <a:t>主要</a:t>
            </a:r>
            <a:r>
              <a:rPr lang="zh-CN" altLang="zh-CN" sz="2700" dirty="0"/>
              <a:t>差异</a:t>
            </a:r>
            <a:r>
              <a:rPr lang="en-US" altLang="zh-CN" sz="2700" dirty="0"/>
              <a:t>3——</a:t>
            </a:r>
            <a:br>
              <a:rPr lang="en-US" altLang="zh-CN" sz="2700" dirty="0"/>
            </a:br>
            <a:r>
              <a:rPr lang="zh-CN" altLang="en-US" sz="2700" dirty="0" smtClean="0"/>
              <a:t>英语语序比较灵活，汉语语序相对固定</a:t>
            </a:r>
            <a:endParaRPr lang="zh-CN" altLang="en-US" sz="27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7624" y="149163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）汉英句子结构对比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47664" y="1995686"/>
            <a:ext cx="2088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基本英语句子结构：</a:t>
            </a:r>
            <a:endParaRPr kumimoji="1"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S+V+O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S+V+C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S+V+A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S+V+O+O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S+V+O+C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/>
              <a:t>S+V+O+A</a:t>
            </a:r>
            <a:endParaRPr kumimoji="1" lang="zh-CN" altLang="en-US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  <a:p>
            <a:pPr marL="342900" indent="-342900">
              <a:buFont typeface="+mj-ea"/>
              <a:buAutoNum type="circleNumDbPlain"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059832" y="4083918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83968" y="37607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汉语的语序模式：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主语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状语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谓语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宾语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295400" y="1173981"/>
            <a:ext cx="486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主要差异：状语的位置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英语：存在一定的语序倒装</a:t>
            </a:r>
            <a:endParaRPr kumimoji="1" lang="en-US" altLang="zh-CN" dirty="0" smtClean="0"/>
          </a:p>
          <a:p>
            <a:r>
              <a:rPr kumimoji="1" lang="zh-CN" altLang="en-US" dirty="0" smtClean="0"/>
              <a:t>汉语：倒装句较少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3688" y="2220737"/>
            <a:ext cx="4248472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zh-CN" dirty="0"/>
              <a:t>翻译时，英语的倒装句应该使用正常的汉语语序结构。汉语语序的改变大多是把宾语提到主语或动词之前，从而引起宾语句功能的改变。</a:t>
            </a:r>
          </a:p>
          <a:p>
            <a:endParaRPr kumimoji="1" lang="zh-CN" altLang="en-US" dirty="0"/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1600" y="26749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）汉英定语</a:t>
            </a:r>
            <a:r>
              <a:rPr kumimoji="1" lang="zh-CN" altLang="en-US" dirty="0" smtClean="0"/>
              <a:t>位置的对比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3608" y="636826"/>
            <a:ext cx="6696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spcAft>
                <a:spcPts val="0"/>
              </a:spcAft>
            </a:pPr>
            <a:r>
              <a:rPr kumimoji="1" lang="zh-CN" altLang="zh-CN" dirty="0"/>
              <a:t>汉语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zh-CN" altLang="zh-CN" dirty="0"/>
              <a:t>一般放在被修饰的名词前面。</a:t>
            </a: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zh-CN" altLang="zh-CN" dirty="0"/>
              <a:t>英语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zh-CN" altLang="zh-CN" dirty="0"/>
              <a:t>已有单个形容词、名词、分词、数词等作定语时才可放在中心词前面，甚至有些单个形容词或者分词，因为修饰的缘故，要放在中心词的后面。</a:t>
            </a: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en-US" altLang="zh-CN" dirty="0" err="1"/>
              <a:t>Eg</a:t>
            </a:r>
            <a:r>
              <a:rPr kumimoji="1" lang="zh-CN" altLang="en-US" dirty="0"/>
              <a:t>：一个很重要的问题</a:t>
            </a: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A very important question </a:t>
            </a:r>
          </a:p>
          <a:p>
            <a:pPr indent="279400">
              <a:spcAft>
                <a:spcPts val="0"/>
              </a:spcAft>
            </a:pPr>
            <a:r>
              <a:rPr kumimoji="1" lang="en-US" altLang="zh-CN" dirty="0"/>
              <a:t>       A question of great importance</a:t>
            </a:r>
            <a:endParaRPr kumimoji="1" lang="zh-CN" altLang="zh-CN" dirty="0"/>
          </a:p>
          <a:p>
            <a:pPr indent="279400">
              <a:spcAft>
                <a:spcPts val="0"/>
              </a:spcAft>
            </a:pPr>
            <a:endParaRPr kumimoji="1" lang="en-US" altLang="zh-CN" dirty="0"/>
          </a:p>
          <a:p>
            <a:pPr indent="279400">
              <a:spcAft>
                <a:spcPts val="0"/>
              </a:spcAft>
            </a:pPr>
            <a:r>
              <a:rPr kumimoji="1" lang="zh-CN" altLang="zh-CN" dirty="0"/>
              <a:t>两个以上的定语修饰一个名词时，英汉语定语的排序也不尽相同。汉语一般不过使用多个定语去修饰一个名词，翻译时应该根据汉语的习惯灵活处理，或者改变原来的位置，或者改变汉语的谓语，或者其他成分。简而言之，在英汉互译时，务必遵循各自语言的表达习惯</a:t>
            </a:r>
          </a:p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27584" y="83426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）汉英表达习惯的对比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1537504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汉语：</a:t>
            </a:r>
            <a:endParaRPr lang="en-US" altLang="zh-CN" dirty="0" smtClean="0"/>
          </a:p>
          <a:p>
            <a:r>
              <a:rPr lang="zh-CN" altLang="zh-CN" dirty="0" smtClean="0"/>
              <a:t>主要</a:t>
            </a:r>
            <a:r>
              <a:rPr lang="zh-CN" altLang="zh-CN" dirty="0"/>
              <a:t>借助语序和虚词</a:t>
            </a:r>
            <a:r>
              <a:rPr lang="en-US" altLang="zh-CN" dirty="0"/>
              <a:t>,</a:t>
            </a:r>
            <a:r>
              <a:rPr lang="zh-CN" altLang="zh-CN" dirty="0"/>
              <a:t>常用短句、分句、散句、松句、紧编句、省略句、流水句、并列句或并列形式的复句</a:t>
            </a:r>
            <a:r>
              <a:rPr lang="en-US" altLang="zh-CN" dirty="0"/>
              <a:t>,</a:t>
            </a:r>
            <a:r>
              <a:rPr lang="zh-CN" altLang="zh-CN" dirty="0"/>
              <a:t>按照一定的时间和理顺序</a:t>
            </a:r>
            <a:r>
              <a:rPr lang="en-US" altLang="zh-CN" dirty="0"/>
              <a:t>,</a:t>
            </a:r>
            <a:r>
              <a:rPr lang="zh-CN" altLang="zh-CN" dirty="0"/>
              <a:t>有先有后</a:t>
            </a:r>
            <a:r>
              <a:rPr lang="en-US" altLang="zh-CN" dirty="0"/>
              <a:t>,</a:t>
            </a:r>
            <a:r>
              <a:rPr lang="zh-CN" altLang="zh-CN" dirty="0"/>
              <a:t>有主有次</a:t>
            </a:r>
            <a:r>
              <a:rPr lang="en-US" altLang="zh-CN" dirty="0"/>
              <a:t>,</a:t>
            </a:r>
            <a:r>
              <a:rPr lang="zh-CN" altLang="zh-CN" dirty="0"/>
              <a:t>逐层叙述</a:t>
            </a:r>
            <a:r>
              <a:rPr lang="zh-CN" altLang="en-US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364088" y="1537504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英语：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形态变化、语序和虚词三大手段表达多层逻辑思维</a:t>
            </a:r>
            <a:r>
              <a:rPr lang="en-US" altLang="zh-CN" dirty="0"/>
              <a:t>,</a:t>
            </a:r>
            <a:r>
              <a:rPr lang="zh-CN" altLang="zh-CN" dirty="0"/>
              <a:t>句中的修饰成分、从句或复合句等各部分的顺序比较灵活</a:t>
            </a:r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1520" y="843558"/>
            <a:ext cx="8496944" cy="3528392"/>
          </a:xfrm>
        </p:spPr>
        <p:txBody>
          <a:bodyPr/>
          <a:lstStyle/>
          <a:p>
            <a:r>
              <a:rPr lang="zh-CN" altLang="zh-CN" sz="1800" dirty="0"/>
              <a:t>由于英汉思维习惯和表达方法的差异</a:t>
            </a:r>
            <a:r>
              <a:rPr lang="en-US" altLang="zh-CN" sz="1800" dirty="0"/>
              <a:t>,</a:t>
            </a:r>
            <a:r>
              <a:rPr lang="zh-CN" altLang="zh-CN" sz="1800" dirty="0"/>
              <a:t>汉英句子的语序常常不同</a:t>
            </a:r>
            <a:r>
              <a:rPr lang="en-US" altLang="zh-CN" sz="1800" dirty="0"/>
              <a:t>,</a:t>
            </a:r>
            <a:r>
              <a:rPr lang="zh-CN" altLang="zh-CN" sz="1800" dirty="0"/>
              <a:t>甚至完全相反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en-US" altLang="zh-CN" sz="1800" dirty="0" smtClean="0"/>
              <a:t>The </a:t>
            </a:r>
            <a:r>
              <a:rPr lang="en-US" altLang="zh-CN" sz="1800" dirty="0"/>
              <a:t>assertion that it was difficult, if not impossible, for a people </a:t>
            </a:r>
            <a:r>
              <a:rPr lang="en-US" altLang="zh-CN" sz="1800" dirty="0" smtClean="0"/>
              <a:t>to enjoy </a:t>
            </a:r>
            <a:r>
              <a:rPr lang="en-US" altLang="zh-CN" sz="1800" dirty="0"/>
              <a:t>its </a:t>
            </a:r>
            <a:r>
              <a:rPr lang="en-US" altLang="zh-CN" sz="1800" dirty="0" smtClean="0"/>
              <a:t>basic rights </a:t>
            </a:r>
            <a:r>
              <a:rPr lang="en-US" altLang="zh-CN" sz="1800" dirty="0"/>
              <a:t>unless it was able to determine freely its </a:t>
            </a:r>
            <a:r>
              <a:rPr lang="en-US" altLang="zh-CN" sz="1800" dirty="0" smtClean="0"/>
              <a:t>political status </a:t>
            </a:r>
            <a:r>
              <a:rPr lang="en-US" altLang="zh-CN" sz="1800" dirty="0"/>
              <a:t>and to ensure freely its economic, social and </a:t>
            </a:r>
            <a:r>
              <a:rPr lang="en-US" altLang="zh-CN" sz="1800" dirty="0" smtClean="0"/>
              <a:t>cultural development </a:t>
            </a:r>
            <a:r>
              <a:rPr lang="en-US" altLang="zh-CN" sz="1800" dirty="0"/>
              <a:t>was now scarcely </a:t>
            </a:r>
            <a:r>
              <a:rPr lang="en-US" altLang="zh-CN" sz="1800" dirty="0" smtClean="0"/>
              <a:t>contested</a:t>
            </a:r>
            <a:r>
              <a:rPr lang="en-US" altLang="zh-CN" sz="1800" dirty="0"/>
              <a:t>.</a:t>
            </a:r>
            <a:br>
              <a:rPr lang="en-US" altLang="zh-CN" sz="1800" dirty="0"/>
            </a:br>
            <a:r>
              <a:rPr lang="zh-CN" altLang="zh-CN" sz="1800" dirty="0"/>
              <a:t>如果一个民族不能自由地决定其政治地位</a:t>
            </a:r>
            <a:r>
              <a:rPr lang="en-US" altLang="zh-CN" sz="1800" dirty="0"/>
              <a:t>,</a:t>
            </a:r>
            <a:r>
              <a:rPr lang="zh-CN" altLang="zh-CN" sz="1800" dirty="0"/>
              <a:t>不能自由地保证其经济、社会和文化的发展</a:t>
            </a:r>
            <a:r>
              <a:rPr lang="en-US" altLang="zh-CN" sz="1800" dirty="0"/>
              <a:t>,</a:t>
            </a:r>
            <a:r>
              <a:rPr lang="zh-CN" altLang="zh-CN" sz="1800" dirty="0"/>
              <a:t>要享受其基本权利</a:t>
            </a:r>
            <a:r>
              <a:rPr lang="en-US" altLang="zh-CN" sz="1800" dirty="0"/>
              <a:t>,</a:t>
            </a:r>
            <a:r>
              <a:rPr lang="zh-CN" altLang="zh-CN" sz="1800" dirty="0"/>
              <a:t>即使不是不可能</a:t>
            </a:r>
            <a:r>
              <a:rPr lang="en-US" altLang="zh-CN" sz="1800" dirty="0"/>
              <a:t>,</a:t>
            </a:r>
            <a:r>
              <a:rPr lang="zh-CN" altLang="zh-CN" sz="1800" dirty="0"/>
              <a:t>也是不容易的。这一论断</a:t>
            </a:r>
            <a:r>
              <a:rPr lang="en-US" altLang="zh-CN" sz="1800" dirty="0"/>
              <a:t>,</a:t>
            </a:r>
            <a:r>
              <a:rPr lang="zh-CN" altLang="zh-CN" sz="1800" dirty="0"/>
              <a:t>几乎是无可置辩的</a:t>
            </a:r>
            <a:r>
              <a:rPr lang="zh-CN" altLang="zh-CN" sz="1800" dirty="0" smtClean="0"/>
              <a:t>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The </a:t>
            </a:r>
            <a:r>
              <a:rPr lang="en-US" altLang="zh-CN" sz="1800" dirty="0"/>
              <a:t>tendency of a body to continue in motion is clear to one who observes that </a:t>
            </a:r>
            <a:r>
              <a:rPr lang="en-US" altLang="zh-CN" sz="1800" dirty="0" smtClean="0"/>
              <a:t>an automobile </a:t>
            </a:r>
            <a:r>
              <a:rPr lang="en-US" altLang="zh-CN" sz="1800" dirty="0"/>
              <a:t>or a train moves for some distance even when brakes are used to </a:t>
            </a:r>
            <a:r>
              <a:rPr lang="en-US" altLang="zh-CN" sz="1800" dirty="0" smtClean="0"/>
              <a:t>check this </a:t>
            </a:r>
            <a:r>
              <a:rPr lang="en-US" altLang="zh-CN" sz="1800" dirty="0"/>
              <a:t>motion.</a:t>
            </a:r>
            <a:br>
              <a:rPr lang="en-US" altLang="zh-CN" sz="1800" dirty="0"/>
            </a:br>
            <a:r>
              <a:rPr lang="zh-CN" altLang="zh-CN" sz="1800" dirty="0"/>
              <a:t>汽车或火车在已经刹车的情况下还会向前移动一定的距离。看到这种情况的人会明白</a:t>
            </a:r>
            <a:r>
              <a:rPr lang="en-US" altLang="zh-CN" sz="1800" dirty="0"/>
              <a:t>,</a:t>
            </a:r>
            <a:r>
              <a:rPr lang="zh-CN" altLang="zh-CN" sz="1800" dirty="0"/>
              <a:t>运动着的物体具有继续运动的倾向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835696" y="4781327"/>
            <a:ext cx="5760640" cy="273844"/>
          </a:xfrm>
        </p:spPr>
        <p:txBody>
          <a:bodyPr/>
          <a:lstStyle/>
          <a:p>
            <a:r>
              <a:rPr lang="en-US" altLang="zh-CN" sz="1200" dirty="0" smtClean="0"/>
              <a:t>《</a:t>
            </a:r>
            <a:r>
              <a:rPr lang="zh-CN" altLang="en-US" sz="1200" dirty="0" smtClean="0"/>
              <a:t>汉英语言对比与翻译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何三宁 李忠明 编著 </a:t>
            </a:r>
            <a:r>
              <a:rPr lang="en-US" altLang="zh-CN" sz="1200" dirty="0" smtClean="0"/>
              <a:t>2015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月第一版 中央编译出版社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89960"/>
            <a:ext cx="8507288" cy="3394472"/>
          </a:xfrm>
        </p:spPr>
        <p:txBody>
          <a:bodyPr/>
          <a:lstStyle/>
          <a:p>
            <a:r>
              <a:rPr lang="en-US" altLang="zh-CN" sz="2000" dirty="0" smtClean="0"/>
              <a:t>《</a:t>
            </a:r>
            <a:r>
              <a:rPr lang="zh-CN" altLang="en-US" sz="2000" dirty="0" smtClean="0"/>
              <a:t>英汉翻译基础教程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穆雷 </a:t>
            </a:r>
            <a:r>
              <a:rPr lang="zh-CN" altLang="en-US" sz="2000" dirty="0" smtClean="0"/>
              <a:t>主编， </a:t>
            </a:r>
            <a:r>
              <a:rPr lang="en-US" altLang="zh-CN" sz="2000" dirty="0" smtClean="0"/>
              <a:t>2008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月，  高等教育出版社</a:t>
            </a:r>
            <a:endParaRPr lang="en-US" altLang="zh-CN" sz="2000" dirty="0" smtClean="0"/>
          </a:p>
          <a:p>
            <a:r>
              <a:rPr lang="en-US" altLang="zh-CN" sz="2000" dirty="0" smtClean="0"/>
              <a:t>《</a:t>
            </a:r>
            <a:r>
              <a:rPr lang="zh-CN" altLang="en-US" sz="2000" dirty="0" smtClean="0"/>
              <a:t>汉英语言对比与翻译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，何</a:t>
            </a:r>
            <a:r>
              <a:rPr lang="zh-CN" altLang="en-US" sz="2000" dirty="0" smtClean="0"/>
              <a:t>三宁 李忠明 </a:t>
            </a:r>
            <a:r>
              <a:rPr lang="zh-CN" altLang="en-US" sz="2000" dirty="0" smtClean="0"/>
              <a:t>编著， 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年第一版， </a:t>
            </a:r>
            <a:r>
              <a:rPr lang="zh-CN" altLang="en-US" sz="2000" dirty="0" smtClean="0"/>
              <a:t>中央编译出版社</a:t>
            </a:r>
            <a:endParaRPr lang="en-US" altLang="zh-CN" sz="2000" dirty="0" smtClean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英汉对比研究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，连</a:t>
            </a:r>
            <a:r>
              <a:rPr lang="zh-CN" altLang="en-US" sz="2000" dirty="0"/>
              <a:t>淑能 </a:t>
            </a:r>
            <a:r>
              <a:rPr lang="zh-CN" altLang="en-US" sz="2000" dirty="0" smtClean="0"/>
              <a:t>著， </a:t>
            </a:r>
            <a:r>
              <a:rPr lang="en-US" altLang="zh-CN" sz="2000" dirty="0"/>
              <a:t>2010</a:t>
            </a:r>
            <a:r>
              <a:rPr lang="zh-CN" altLang="en-US" sz="2000" dirty="0" smtClean="0"/>
              <a:t>年第一版，高等教育</a:t>
            </a:r>
            <a:r>
              <a:rPr lang="zh-CN" altLang="en-US" sz="2000" dirty="0"/>
              <a:t>出版社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145036" y="727472"/>
            <a:ext cx="3581400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① 概念</a:t>
            </a:r>
            <a:endParaRPr lang="en-CA" sz="32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082800" y="1438813"/>
            <a:ext cx="584200" cy="582075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463675" y="3597275"/>
            <a:ext cx="612775" cy="611188"/>
          </a:xfrm>
          <a:custGeom>
            <a:avLst/>
            <a:gdLst>
              <a:gd name="T0" fmla="*/ 128 w 173"/>
              <a:gd name="T1" fmla="*/ 162 h 173"/>
              <a:gd name="T2" fmla="*/ 135 w 173"/>
              <a:gd name="T3" fmla="*/ 155 h 173"/>
              <a:gd name="T4" fmla="*/ 140 w 173"/>
              <a:gd name="T5" fmla="*/ 151 h 173"/>
              <a:gd name="T6" fmla="*/ 148 w 173"/>
              <a:gd name="T7" fmla="*/ 146 h 173"/>
              <a:gd name="T8" fmla="*/ 144 w 173"/>
              <a:gd name="T9" fmla="*/ 135 h 173"/>
              <a:gd name="T10" fmla="*/ 159 w 173"/>
              <a:gd name="T11" fmla="*/ 133 h 173"/>
              <a:gd name="T12" fmla="*/ 154 w 173"/>
              <a:gd name="T13" fmla="*/ 119 h 173"/>
              <a:gd name="T14" fmla="*/ 166 w 173"/>
              <a:gd name="T15" fmla="*/ 118 h 173"/>
              <a:gd name="T16" fmla="*/ 168 w 173"/>
              <a:gd name="T17" fmla="*/ 108 h 173"/>
              <a:gd name="T18" fmla="*/ 169 w 173"/>
              <a:gd name="T19" fmla="*/ 102 h 173"/>
              <a:gd name="T20" fmla="*/ 172 w 173"/>
              <a:gd name="T21" fmla="*/ 92 h 173"/>
              <a:gd name="T22" fmla="*/ 162 w 173"/>
              <a:gd name="T23" fmla="*/ 86 h 173"/>
              <a:gd name="T24" fmla="*/ 172 w 173"/>
              <a:gd name="T25" fmla="*/ 75 h 173"/>
              <a:gd name="T26" fmla="*/ 159 w 173"/>
              <a:gd name="T27" fmla="*/ 68 h 173"/>
              <a:gd name="T28" fmla="*/ 167 w 173"/>
              <a:gd name="T29" fmla="*/ 59 h 173"/>
              <a:gd name="T30" fmla="*/ 162 w 173"/>
              <a:gd name="T31" fmla="*/ 50 h 173"/>
              <a:gd name="T32" fmla="*/ 159 w 173"/>
              <a:gd name="T33" fmla="*/ 45 h 173"/>
              <a:gd name="T34" fmla="*/ 155 w 173"/>
              <a:gd name="T35" fmla="*/ 36 h 173"/>
              <a:gd name="T36" fmla="*/ 144 w 173"/>
              <a:gd name="T37" fmla="*/ 38 h 173"/>
              <a:gd name="T38" fmla="*/ 145 w 173"/>
              <a:gd name="T39" fmla="*/ 22 h 173"/>
              <a:gd name="T40" fmla="*/ 130 w 173"/>
              <a:gd name="T41" fmla="*/ 25 h 173"/>
              <a:gd name="T42" fmla="*/ 131 w 173"/>
              <a:gd name="T43" fmla="*/ 13 h 173"/>
              <a:gd name="T44" fmla="*/ 121 w 173"/>
              <a:gd name="T45" fmla="*/ 10 h 173"/>
              <a:gd name="T46" fmla="*/ 116 w 173"/>
              <a:gd name="T47" fmla="*/ 8 h 173"/>
              <a:gd name="T48" fmla="*/ 107 w 173"/>
              <a:gd name="T49" fmla="*/ 3 h 173"/>
              <a:gd name="T50" fmla="*/ 99 w 173"/>
              <a:gd name="T51" fmla="*/ 12 h 173"/>
              <a:gd name="T52" fmla="*/ 90 w 173"/>
              <a:gd name="T53" fmla="*/ 0 h 173"/>
              <a:gd name="T54" fmla="*/ 80 w 173"/>
              <a:gd name="T55" fmla="*/ 11 h 173"/>
              <a:gd name="T56" fmla="*/ 73 w 173"/>
              <a:gd name="T57" fmla="*/ 1 h 173"/>
              <a:gd name="T58" fmla="*/ 64 w 173"/>
              <a:gd name="T59" fmla="*/ 5 h 173"/>
              <a:gd name="T60" fmla="*/ 58 w 173"/>
              <a:gd name="T61" fmla="*/ 7 h 173"/>
              <a:gd name="T62" fmla="*/ 48 w 173"/>
              <a:gd name="T63" fmla="*/ 9 h 173"/>
              <a:gd name="T64" fmla="*/ 48 w 173"/>
              <a:gd name="T65" fmla="*/ 21 h 173"/>
              <a:gd name="T66" fmla="*/ 33 w 173"/>
              <a:gd name="T67" fmla="*/ 18 h 173"/>
              <a:gd name="T68" fmla="*/ 33 w 173"/>
              <a:gd name="T69" fmla="*/ 33 h 173"/>
              <a:gd name="T70" fmla="*/ 22 w 173"/>
              <a:gd name="T71" fmla="*/ 30 h 173"/>
              <a:gd name="T72" fmla="*/ 17 w 173"/>
              <a:gd name="T73" fmla="*/ 39 h 173"/>
              <a:gd name="T74" fmla="*/ 14 w 173"/>
              <a:gd name="T75" fmla="*/ 44 h 173"/>
              <a:gd name="T76" fmla="*/ 8 w 173"/>
              <a:gd name="T77" fmla="*/ 52 h 173"/>
              <a:gd name="T78" fmla="*/ 15 w 173"/>
              <a:gd name="T79" fmla="*/ 61 h 173"/>
              <a:gd name="T80" fmla="*/ 2 w 173"/>
              <a:gd name="T81" fmla="*/ 68 h 173"/>
              <a:gd name="T82" fmla="*/ 11 w 173"/>
              <a:gd name="T83" fmla="*/ 79 h 173"/>
              <a:gd name="T84" fmla="*/ 0 w 173"/>
              <a:gd name="T85" fmla="*/ 85 h 173"/>
              <a:gd name="T86" fmla="*/ 3 w 173"/>
              <a:gd name="T87" fmla="*/ 95 h 173"/>
              <a:gd name="T88" fmla="*/ 3 w 173"/>
              <a:gd name="T89" fmla="*/ 101 h 173"/>
              <a:gd name="T90" fmla="*/ 4 w 173"/>
              <a:gd name="T91" fmla="*/ 111 h 173"/>
              <a:gd name="T92" fmla="*/ 16 w 173"/>
              <a:gd name="T93" fmla="*/ 113 h 173"/>
              <a:gd name="T94" fmla="*/ 9 w 173"/>
              <a:gd name="T95" fmla="*/ 127 h 173"/>
              <a:gd name="T96" fmla="*/ 24 w 173"/>
              <a:gd name="T97" fmla="*/ 129 h 173"/>
              <a:gd name="T98" fmla="*/ 19 w 173"/>
              <a:gd name="T99" fmla="*/ 140 h 173"/>
              <a:gd name="T100" fmla="*/ 27 w 173"/>
              <a:gd name="T101" fmla="*/ 147 h 173"/>
              <a:gd name="T102" fmla="*/ 32 w 173"/>
              <a:gd name="T103" fmla="*/ 151 h 173"/>
              <a:gd name="T104" fmla="*/ 38 w 173"/>
              <a:gd name="T105" fmla="*/ 158 h 173"/>
              <a:gd name="T106" fmla="*/ 49 w 173"/>
              <a:gd name="T107" fmla="*/ 152 h 173"/>
              <a:gd name="T108" fmla="*/ 53 w 173"/>
              <a:gd name="T109" fmla="*/ 167 h 173"/>
              <a:gd name="T110" fmla="*/ 66 w 173"/>
              <a:gd name="T111" fmla="*/ 159 h 173"/>
              <a:gd name="T112" fmla="*/ 70 w 173"/>
              <a:gd name="T113" fmla="*/ 171 h 173"/>
              <a:gd name="T114" fmla="*/ 80 w 173"/>
              <a:gd name="T115" fmla="*/ 171 h 173"/>
              <a:gd name="T116" fmla="*/ 86 w 173"/>
              <a:gd name="T117" fmla="*/ 171 h 173"/>
              <a:gd name="T118" fmla="*/ 95 w 173"/>
              <a:gd name="T119" fmla="*/ 172 h 173"/>
              <a:gd name="T120" fmla="*/ 100 w 173"/>
              <a:gd name="T121" fmla="*/ 161 h 173"/>
              <a:gd name="T122" fmla="*/ 112 w 173"/>
              <a:gd name="T123" fmla="*/ 169 h 173"/>
              <a:gd name="T124" fmla="*/ 118 w 173"/>
              <a:gd name="T125" fmla="*/ 15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3" h="173">
                <a:moveTo>
                  <a:pt x="122" y="163"/>
                </a:moveTo>
                <a:cubicBezTo>
                  <a:pt x="123" y="163"/>
                  <a:pt x="123" y="164"/>
                  <a:pt x="124" y="164"/>
                </a:cubicBezTo>
                <a:cubicBezTo>
                  <a:pt x="125" y="164"/>
                  <a:pt x="126" y="164"/>
                  <a:pt x="126" y="163"/>
                </a:cubicBezTo>
                <a:cubicBezTo>
                  <a:pt x="127" y="163"/>
                  <a:pt x="127" y="163"/>
                  <a:pt x="128" y="162"/>
                </a:cubicBezTo>
                <a:cubicBezTo>
                  <a:pt x="128" y="161"/>
                  <a:pt x="128" y="160"/>
                  <a:pt x="128" y="160"/>
                </a:cubicBezTo>
                <a:cubicBezTo>
                  <a:pt x="127" y="159"/>
                  <a:pt x="126" y="155"/>
                  <a:pt x="124" y="152"/>
                </a:cubicBezTo>
                <a:cubicBezTo>
                  <a:pt x="126" y="151"/>
                  <a:pt x="127" y="150"/>
                  <a:pt x="129" y="149"/>
                </a:cubicBezTo>
                <a:cubicBezTo>
                  <a:pt x="132" y="151"/>
                  <a:pt x="134" y="155"/>
                  <a:pt x="135" y="155"/>
                </a:cubicBezTo>
                <a:cubicBezTo>
                  <a:pt x="135" y="156"/>
                  <a:pt x="136" y="156"/>
                  <a:pt x="137" y="156"/>
                </a:cubicBezTo>
                <a:cubicBezTo>
                  <a:pt x="138" y="156"/>
                  <a:pt x="138" y="156"/>
                  <a:pt x="139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2"/>
                  <a:pt x="140" y="151"/>
                </a:cubicBezTo>
                <a:cubicBezTo>
                  <a:pt x="139" y="151"/>
                  <a:pt x="137" y="147"/>
                  <a:pt x="135" y="144"/>
                </a:cubicBezTo>
                <a:cubicBezTo>
                  <a:pt x="137" y="143"/>
                  <a:pt x="138" y="141"/>
                  <a:pt x="139" y="140"/>
                </a:cubicBezTo>
                <a:cubicBezTo>
                  <a:pt x="142" y="143"/>
                  <a:pt x="145" y="145"/>
                  <a:pt x="146" y="146"/>
                </a:cubicBezTo>
                <a:cubicBezTo>
                  <a:pt x="147" y="146"/>
                  <a:pt x="147" y="146"/>
                  <a:pt x="148" y="146"/>
                </a:cubicBezTo>
                <a:cubicBezTo>
                  <a:pt x="149" y="146"/>
                  <a:pt x="150" y="146"/>
                  <a:pt x="150" y="145"/>
                </a:cubicBezTo>
                <a:cubicBezTo>
                  <a:pt x="151" y="145"/>
                  <a:pt x="151" y="144"/>
                  <a:pt x="151" y="143"/>
                </a:cubicBezTo>
                <a:cubicBezTo>
                  <a:pt x="151" y="142"/>
                  <a:pt x="151" y="142"/>
                  <a:pt x="150" y="141"/>
                </a:cubicBezTo>
                <a:cubicBezTo>
                  <a:pt x="150" y="141"/>
                  <a:pt x="147" y="137"/>
                  <a:pt x="144" y="135"/>
                </a:cubicBezTo>
                <a:cubicBezTo>
                  <a:pt x="145" y="133"/>
                  <a:pt x="147" y="132"/>
                  <a:pt x="148" y="130"/>
                </a:cubicBezTo>
                <a:cubicBezTo>
                  <a:pt x="151" y="132"/>
                  <a:pt x="155" y="134"/>
                  <a:pt x="155" y="134"/>
                </a:cubicBezTo>
                <a:cubicBezTo>
                  <a:pt x="156" y="135"/>
                  <a:pt x="157" y="135"/>
                  <a:pt x="158" y="134"/>
                </a:cubicBezTo>
                <a:cubicBezTo>
                  <a:pt x="158" y="134"/>
                  <a:pt x="159" y="134"/>
                  <a:pt x="159" y="133"/>
                </a:cubicBezTo>
                <a:cubicBezTo>
                  <a:pt x="160" y="132"/>
                  <a:pt x="160" y="132"/>
                  <a:pt x="160" y="131"/>
                </a:cubicBezTo>
                <a:cubicBezTo>
                  <a:pt x="160" y="130"/>
                  <a:pt x="159" y="130"/>
                  <a:pt x="159" y="129"/>
                </a:cubicBezTo>
                <a:cubicBezTo>
                  <a:pt x="158" y="129"/>
                  <a:pt x="155" y="126"/>
                  <a:pt x="152" y="124"/>
                </a:cubicBezTo>
                <a:cubicBezTo>
                  <a:pt x="153" y="122"/>
                  <a:pt x="153" y="121"/>
                  <a:pt x="154" y="119"/>
                </a:cubicBezTo>
                <a:cubicBezTo>
                  <a:pt x="158" y="120"/>
                  <a:pt x="162" y="121"/>
                  <a:pt x="163" y="121"/>
                </a:cubicBezTo>
                <a:cubicBezTo>
                  <a:pt x="163" y="122"/>
                  <a:pt x="164" y="122"/>
                  <a:pt x="165" y="121"/>
                </a:cubicBezTo>
                <a:cubicBezTo>
                  <a:pt x="165" y="121"/>
                  <a:pt x="166" y="120"/>
                  <a:pt x="166" y="120"/>
                </a:cubicBezTo>
                <a:cubicBezTo>
                  <a:pt x="167" y="119"/>
                  <a:pt x="167" y="118"/>
                  <a:pt x="166" y="118"/>
                </a:cubicBezTo>
                <a:cubicBezTo>
                  <a:pt x="166" y="117"/>
                  <a:pt x="166" y="116"/>
                  <a:pt x="165" y="116"/>
                </a:cubicBezTo>
                <a:cubicBezTo>
                  <a:pt x="164" y="116"/>
                  <a:pt x="161" y="114"/>
                  <a:pt x="157" y="112"/>
                </a:cubicBezTo>
                <a:cubicBezTo>
                  <a:pt x="158" y="110"/>
                  <a:pt x="158" y="108"/>
                  <a:pt x="159" y="107"/>
                </a:cubicBezTo>
                <a:cubicBezTo>
                  <a:pt x="163" y="107"/>
                  <a:pt x="167" y="108"/>
                  <a:pt x="168" y="108"/>
                </a:cubicBezTo>
                <a:cubicBezTo>
                  <a:pt x="168" y="108"/>
                  <a:pt x="169" y="108"/>
                  <a:pt x="170" y="107"/>
                </a:cubicBezTo>
                <a:cubicBezTo>
                  <a:pt x="170" y="107"/>
                  <a:pt x="171" y="106"/>
                  <a:pt x="171" y="105"/>
                </a:cubicBezTo>
                <a:cubicBezTo>
                  <a:pt x="171" y="105"/>
                  <a:pt x="171" y="104"/>
                  <a:pt x="170" y="103"/>
                </a:cubicBezTo>
                <a:cubicBezTo>
                  <a:pt x="170" y="103"/>
                  <a:pt x="170" y="102"/>
                  <a:pt x="169" y="102"/>
                </a:cubicBezTo>
                <a:cubicBezTo>
                  <a:pt x="168" y="101"/>
                  <a:pt x="164" y="100"/>
                  <a:pt x="161" y="99"/>
                </a:cubicBezTo>
                <a:cubicBezTo>
                  <a:pt x="161" y="97"/>
                  <a:pt x="161" y="95"/>
                  <a:pt x="161" y="94"/>
                </a:cubicBezTo>
                <a:cubicBezTo>
                  <a:pt x="165" y="93"/>
                  <a:pt x="169" y="93"/>
                  <a:pt x="170" y="93"/>
                </a:cubicBezTo>
                <a:cubicBezTo>
                  <a:pt x="171" y="93"/>
                  <a:pt x="171" y="93"/>
                  <a:pt x="172" y="92"/>
                </a:cubicBezTo>
                <a:cubicBezTo>
                  <a:pt x="172" y="92"/>
                  <a:pt x="173" y="91"/>
                  <a:pt x="173" y="90"/>
                </a:cubicBezTo>
                <a:cubicBezTo>
                  <a:pt x="173" y="89"/>
                  <a:pt x="173" y="89"/>
                  <a:pt x="172" y="88"/>
                </a:cubicBezTo>
                <a:cubicBezTo>
                  <a:pt x="172" y="88"/>
                  <a:pt x="171" y="87"/>
                  <a:pt x="170" y="87"/>
                </a:cubicBezTo>
                <a:cubicBezTo>
                  <a:pt x="169" y="87"/>
                  <a:pt x="165" y="87"/>
                  <a:pt x="162" y="86"/>
                </a:cubicBezTo>
                <a:cubicBezTo>
                  <a:pt x="162" y="84"/>
                  <a:pt x="161" y="82"/>
                  <a:pt x="161" y="80"/>
                </a:cubicBezTo>
                <a:cubicBezTo>
                  <a:pt x="165" y="80"/>
                  <a:pt x="169" y="79"/>
                  <a:pt x="170" y="79"/>
                </a:cubicBezTo>
                <a:cubicBezTo>
                  <a:pt x="171" y="78"/>
                  <a:pt x="171" y="78"/>
                  <a:pt x="172" y="77"/>
                </a:cubicBezTo>
                <a:cubicBezTo>
                  <a:pt x="172" y="77"/>
                  <a:pt x="172" y="76"/>
                  <a:pt x="172" y="75"/>
                </a:cubicBezTo>
                <a:cubicBezTo>
                  <a:pt x="172" y="74"/>
                  <a:pt x="172" y="74"/>
                  <a:pt x="171" y="73"/>
                </a:cubicBezTo>
                <a:cubicBezTo>
                  <a:pt x="171" y="73"/>
                  <a:pt x="170" y="72"/>
                  <a:pt x="169" y="73"/>
                </a:cubicBezTo>
                <a:cubicBezTo>
                  <a:pt x="168" y="73"/>
                  <a:pt x="164" y="73"/>
                  <a:pt x="160" y="73"/>
                </a:cubicBezTo>
                <a:cubicBezTo>
                  <a:pt x="160" y="71"/>
                  <a:pt x="160" y="69"/>
                  <a:pt x="159" y="68"/>
                </a:cubicBezTo>
                <a:cubicBezTo>
                  <a:pt x="163" y="66"/>
                  <a:pt x="166" y="64"/>
                  <a:pt x="167" y="64"/>
                </a:cubicBezTo>
                <a:cubicBezTo>
                  <a:pt x="168" y="64"/>
                  <a:pt x="168" y="63"/>
                  <a:pt x="169" y="63"/>
                </a:cubicBezTo>
                <a:cubicBezTo>
                  <a:pt x="169" y="62"/>
                  <a:pt x="169" y="61"/>
                  <a:pt x="169" y="60"/>
                </a:cubicBezTo>
                <a:cubicBezTo>
                  <a:pt x="169" y="60"/>
                  <a:pt x="168" y="59"/>
                  <a:pt x="167" y="59"/>
                </a:cubicBezTo>
                <a:cubicBezTo>
                  <a:pt x="167" y="58"/>
                  <a:pt x="166" y="58"/>
                  <a:pt x="165" y="58"/>
                </a:cubicBezTo>
                <a:cubicBezTo>
                  <a:pt x="165" y="59"/>
                  <a:pt x="161" y="59"/>
                  <a:pt x="157" y="60"/>
                </a:cubicBezTo>
                <a:cubicBezTo>
                  <a:pt x="156" y="59"/>
                  <a:pt x="155" y="57"/>
                  <a:pt x="155" y="55"/>
                </a:cubicBezTo>
                <a:cubicBezTo>
                  <a:pt x="158" y="53"/>
                  <a:pt x="161" y="51"/>
                  <a:pt x="162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3" y="48"/>
                  <a:pt x="163" y="47"/>
                  <a:pt x="163" y="46"/>
                </a:cubicBezTo>
                <a:cubicBezTo>
                  <a:pt x="163" y="46"/>
                  <a:pt x="162" y="45"/>
                  <a:pt x="161" y="45"/>
                </a:cubicBezTo>
                <a:cubicBezTo>
                  <a:pt x="161" y="45"/>
                  <a:pt x="160" y="45"/>
                  <a:pt x="159" y="45"/>
                </a:cubicBezTo>
                <a:cubicBezTo>
                  <a:pt x="159" y="45"/>
                  <a:pt x="155" y="47"/>
                  <a:pt x="151" y="48"/>
                </a:cubicBezTo>
                <a:cubicBezTo>
                  <a:pt x="150" y="47"/>
                  <a:pt x="149" y="45"/>
                  <a:pt x="148" y="44"/>
                </a:cubicBezTo>
                <a:cubicBezTo>
                  <a:pt x="151" y="41"/>
                  <a:pt x="154" y="38"/>
                  <a:pt x="155" y="38"/>
                </a:cubicBezTo>
                <a:cubicBezTo>
                  <a:pt x="155" y="37"/>
                  <a:pt x="155" y="36"/>
                  <a:pt x="155" y="36"/>
                </a:cubicBezTo>
                <a:cubicBezTo>
                  <a:pt x="156" y="35"/>
                  <a:pt x="155" y="34"/>
                  <a:pt x="155" y="34"/>
                </a:cubicBezTo>
                <a:cubicBezTo>
                  <a:pt x="154" y="33"/>
                  <a:pt x="154" y="33"/>
                  <a:pt x="153" y="33"/>
                </a:cubicBezTo>
                <a:cubicBezTo>
                  <a:pt x="152" y="32"/>
                  <a:pt x="152" y="32"/>
                  <a:pt x="151" y="33"/>
                </a:cubicBezTo>
                <a:cubicBezTo>
                  <a:pt x="150" y="33"/>
                  <a:pt x="147" y="36"/>
                  <a:pt x="144" y="38"/>
                </a:cubicBezTo>
                <a:cubicBezTo>
                  <a:pt x="142" y="36"/>
                  <a:pt x="141" y="35"/>
                  <a:pt x="140" y="33"/>
                </a:cubicBezTo>
                <a:cubicBezTo>
                  <a:pt x="142" y="30"/>
                  <a:pt x="145" y="27"/>
                  <a:pt x="145" y="26"/>
                </a:cubicBezTo>
                <a:cubicBezTo>
                  <a:pt x="146" y="26"/>
                  <a:pt x="146" y="25"/>
                  <a:pt x="146" y="24"/>
                </a:cubicBezTo>
                <a:cubicBezTo>
                  <a:pt x="146" y="24"/>
                  <a:pt x="145" y="23"/>
                  <a:pt x="145" y="22"/>
                </a:cubicBezTo>
                <a:cubicBezTo>
                  <a:pt x="144" y="22"/>
                  <a:pt x="143" y="22"/>
                  <a:pt x="143" y="22"/>
                </a:cubicBezTo>
                <a:cubicBezTo>
                  <a:pt x="142" y="22"/>
                  <a:pt x="141" y="22"/>
                  <a:pt x="141" y="22"/>
                </a:cubicBezTo>
                <a:cubicBezTo>
                  <a:pt x="140" y="23"/>
                  <a:pt x="137" y="26"/>
                  <a:pt x="134" y="28"/>
                </a:cubicBezTo>
                <a:cubicBezTo>
                  <a:pt x="133" y="27"/>
                  <a:pt x="131" y="26"/>
                  <a:pt x="130" y="25"/>
                </a:cubicBezTo>
                <a:cubicBezTo>
                  <a:pt x="132" y="22"/>
                  <a:pt x="133" y="18"/>
                  <a:pt x="134" y="17"/>
                </a:cubicBezTo>
                <a:cubicBezTo>
                  <a:pt x="134" y="16"/>
                  <a:pt x="134" y="16"/>
                  <a:pt x="134" y="15"/>
                </a:cubicBezTo>
                <a:cubicBezTo>
                  <a:pt x="134" y="14"/>
                  <a:pt x="133" y="14"/>
                  <a:pt x="133" y="13"/>
                </a:cubicBezTo>
                <a:cubicBezTo>
                  <a:pt x="132" y="13"/>
                  <a:pt x="131" y="13"/>
                  <a:pt x="131" y="13"/>
                </a:cubicBezTo>
                <a:cubicBezTo>
                  <a:pt x="130" y="13"/>
                  <a:pt x="129" y="13"/>
                  <a:pt x="129" y="14"/>
                </a:cubicBezTo>
                <a:cubicBezTo>
                  <a:pt x="128" y="15"/>
                  <a:pt x="126" y="18"/>
                  <a:pt x="123" y="21"/>
                </a:cubicBezTo>
                <a:cubicBezTo>
                  <a:pt x="122" y="20"/>
                  <a:pt x="120" y="19"/>
                  <a:pt x="118" y="18"/>
                </a:cubicBezTo>
                <a:cubicBezTo>
                  <a:pt x="120" y="15"/>
                  <a:pt x="121" y="11"/>
                  <a:pt x="121" y="10"/>
                </a:cubicBezTo>
                <a:cubicBezTo>
                  <a:pt x="121" y="9"/>
                  <a:pt x="121" y="8"/>
                  <a:pt x="121" y="8"/>
                </a:cubicBezTo>
                <a:cubicBezTo>
                  <a:pt x="121" y="7"/>
                  <a:pt x="120" y="7"/>
                  <a:pt x="119" y="6"/>
                </a:cubicBezTo>
                <a:cubicBezTo>
                  <a:pt x="119" y="6"/>
                  <a:pt x="118" y="6"/>
                  <a:pt x="117" y="6"/>
                </a:cubicBezTo>
                <a:cubicBezTo>
                  <a:pt x="117" y="6"/>
                  <a:pt x="116" y="7"/>
                  <a:pt x="116" y="8"/>
                </a:cubicBezTo>
                <a:cubicBezTo>
                  <a:pt x="115" y="8"/>
                  <a:pt x="113" y="12"/>
                  <a:pt x="111" y="15"/>
                </a:cubicBezTo>
                <a:cubicBezTo>
                  <a:pt x="110" y="15"/>
                  <a:pt x="108" y="14"/>
                  <a:pt x="106" y="14"/>
                </a:cubicBezTo>
                <a:cubicBezTo>
                  <a:pt x="107" y="10"/>
                  <a:pt x="107" y="6"/>
                  <a:pt x="107" y="5"/>
                </a:cubicBezTo>
                <a:cubicBezTo>
                  <a:pt x="107" y="4"/>
                  <a:pt x="107" y="4"/>
                  <a:pt x="107" y="3"/>
                </a:cubicBezTo>
                <a:cubicBezTo>
                  <a:pt x="106" y="2"/>
                  <a:pt x="106" y="2"/>
                  <a:pt x="105" y="2"/>
                </a:cubicBezTo>
                <a:cubicBezTo>
                  <a:pt x="104" y="2"/>
                  <a:pt x="103" y="2"/>
                  <a:pt x="103" y="2"/>
                </a:cubicBezTo>
                <a:cubicBezTo>
                  <a:pt x="102" y="2"/>
                  <a:pt x="102" y="3"/>
                  <a:pt x="101" y="4"/>
                </a:cubicBezTo>
                <a:cubicBezTo>
                  <a:pt x="101" y="5"/>
                  <a:pt x="100" y="9"/>
                  <a:pt x="99" y="12"/>
                </a:cubicBezTo>
                <a:cubicBezTo>
                  <a:pt x="97" y="12"/>
                  <a:pt x="95" y="12"/>
                  <a:pt x="93" y="11"/>
                </a:cubicBezTo>
                <a:cubicBezTo>
                  <a:pt x="93" y="8"/>
                  <a:pt x="93" y="3"/>
                  <a:pt x="93" y="3"/>
                </a:cubicBezTo>
                <a:cubicBezTo>
                  <a:pt x="93" y="2"/>
                  <a:pt x="92" y="1"/>
                  <a:pt x="92" y="1"/>
                </a:cubicBezTo>
                <a:cubicBezTo>
                  <a:pt x="91" y="0"/>
                  <a:pt x="91" y="0"/>
                  <a:pt x="90" y="0"/>
                </a:cubicBezTo>
                <a:cubicBezTo>
                  <a:pt x="89" y="0"/>
                  <a:pt x="88" y="0"/>
                  <a:pt x="88" y="0"/>
                </a:cubicBezTo>
                <a:cubicBezTo>
                  <a:pt x="87" y="1"/>
                  <a:pt x="87" y="2"/>
                  <a:pt x="87" y="2"/>
                </a:cubicBezTo>
                <a:cubicBezTo>
                  <a:pt x="87" y="3"/>
                  <a:pt x="86" y="7"/>
                  <a:pt x="86" y="11"/>
                </a:cubicBezTo>
                <a:cubicBezTo>
                  <a:pt x="84" y="11"/>
                  <a:pt x="82" y="11"/>
                  <a:pt x="80" y="11"/>
                </a:cubicBezTo>
                <a:cubicBezTo>
                  <a:pt x="79" y="8"/>
                  <a:pt x="78" y="4"/>
                  <a:pt x="78" y="3"/>
                </a:cubicBezTo>
                <a:cubicBezTo>
                  <a:pt x="78" y="2"/>
                  <a:pt x="78" y="1"/>
                  <a:pt x="77" y="1"/>
                </a:cubicBezTo>
                <a:cubicBezTo>
                  <a:pt x="76" y="1"/>
                  <a:pt x="76" y="0"/>
                  <a:pt x="75" y="1"/>
                </a:cubicBezTo>
                <a:cubicBezTo>
                  <a:pt x="74" y="1"/>
                  <a:pt x="73" y="1"/>
                  <a:pt x="73" y="1"/>
                </a:cubicBezTo>
                <a:cubicBezTo>
                  <a:pt x="72" y="2"/>
                  <a:pt x="72" y="3"/>
                  <a:pt x="72" y="3"/>
                </a:cubicBezTo>
                <a:cubicBezTo>
                  <a:pt x="72" y="4"/>
                  <a:pt x="72" y="9"/>
                  <a:pt x="72" y="12"/>
                </a:cubicBezTo>
                <a:cubicBezTo>
                  <a:pt x="71" y="13"/>
                  <a:pt x="69" y="13"/>
                  <a:pt x="67" y="13"/>
                </a:cubicBezTo>
                <a:cubicBezTo>
                  <a:pt x="66" y="10"/>
                  <a:pt x="64" y="6"/>
                  <a:pt x="64" y="5"/>
                </a:cubicBezTo>
                <a:cubicBezTo>
                  <a:pt x="63" y="5"/>
                  <a:pt x="63" y="4"/>
                  <a:pt x="62" y="4"/>
                </a:cubicBezTo>
                <a:cubicBezTo>
                  <a:pt x="62" y="4"/>
                  <a:pt x="61" y="4"/>
                  <a:pt x="60" y="4"/>
                </a:cubicBezTo>
                <a:cubicBezTo>
                  <a:pt x="59" y="4"/>
                  <a:pt x="59" y="4"/>
                  <a:pt x="58" y="5"/>
                </a:cubicBezTo>
                <a:cubicBezTo>
                  <a:pt x="58" y="6"/>
                  <a:pt x="58" y="6"/>
                  <a:pt x="58" y="7"/>
                </a:cubicBezTo>
                <a:cubicBezTo>
                  <a:pt x="58" y="8"/>
                  <a:pt x="59" y="12"/>
                  <a:pt x="60" y="16"/>
                </a:cubicBezTo>
                <a:cubicBezTo>
                  <a:pt x="58" y="16"/>
                  <a:pt x="56" y="17"/>
                  <a:pt x="55" y="18"/>
                </a:cubicBezTo>
                <a:cubicBezTo>
                  <a:pt x="53" y="15"/>
                  <a:pt x="50" y="11"/>
                  <a:pt x="50" y="10"/>
                </a:cubicBezTo>
                <a:cubicBezTo>
                  <a:pt x="50" y="10"/>
                  <a:pt x="49" y="9"/>
                  <a:pt x="48" y="9"/>
                </a:cubicBezTo>
                <a:cubicBezTo>
                  <a:pt x="48" y="9"/>
                  <a:pt x="47" y="9"/>
                  <a:pt x="46" y="10"/>
                </a:cubicBezTo>
                <a:cubicBezTo>
                  <a:pt x="46" y="10"/>
                  <a:pt x="45" y="10"/>
                  <a:pt x="45" y="11"/>
                </a:cubicBezTo>
                <a:cubicBezTo>
                  <a:pt x="44" y="12"/>
                  <a:pt x="44" y="13"/>
                  <a:pt x="45" y="13"/>
                </a:cubicBezTo>
                <a:cubicBezTo>
                  <a:pt x="45" y="14"/>
                  <a:pt x="47" y="18"/>
                  <a:pt x="48" y="21"/>
                </a:cubicBezTo>
                <a:cubicBezTo>
                  <a:pt x="46" y="22"/>
                  <a:pt x="45" y="23"/>
                  <a:pt x="43" y="24"/>
                </a:cubicBezTo>
                <a:cubicBezTo>
                  <a:pt x="41" y="22"/>
                  <a:pt x="38" y="19"/>
                  <a:pt x="37" y="18"/>
                </a:cubicBezTo>
                <a:cubicBezTo>
                  <a:pt x="37" y="17"/>
                  <a:pt x="36" y="17"/>
                  <a:pt x="35" y="17"/>
                </a:cubicBezTo>
                <a:cubicBezTo>
                  <a:pt x="35" y="17"/>
                  <a:pt x="34" y="17"/>
                  <a:pt x="33" y="18"/>
                </a:cubicBezTo>
                <a:cubicBezTo>
                  <a:pt x="33" y="18"/>
                  <a:pt x="32" y="19"/>
                  <a:pt x="32" y="20"/>
                </a:cubicBezTo>
                <a:cubicBezTo>
                  <a:pt x="32" y="20"/>
                  <a:pt x="32" y="21"/>
                  <a:pt x="33" y="22"/>
                </a:cubicBezTo>
                <a:cubicBezTo>
                  <a:pt x="33" y="22"/>
                  <a:pt x="35" y="26"/>
                  <a:pt x="37" y="29"/>
                </a:cubicBezTo>
                <a:cubicBezTo>
                  <a:pt x="36" y="30"/>
                  <a:pt x="35" y="32"/>
                  <a:pt x="33" y="33"/>
                </a:cubicBezTo>
                <a:cubicBezTo>
                  <a:pt x="30" y="30"/>
                  <a:pt x="27" y="28"/>
                  <a:pt x="26" y="27"/>
                </a:cubicBezTo>
                <a:cubicBezTo>
                  <a:pt x="26" y="27"/>
                  <a:pt x="25" y="27"/>
                  <a:pt x="24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3"/>
                  <a:pt x="26" y="36"/>
                  <a:pt x="28" y="38"/>
                </a:cubicBezTo>
                <a:cubicBezTo>
                  <a:pt x="27" y="40"/>
                  <a:pt x="26" y="41"/>
                  <a:pt x="25" y="43"/>
                </a:cubicBezTo>
                <a:cubicBezTo>
                  <a:pt x="21" y="41"/>
                  <a:pt x="18" y="39"/>
                  <a:pt x="17" y="39"/>
                </a:cubicBezTo>
                <a:cubicBezTo>
                  <a:pt x="16" y="38"/>
                  <a:pt x="15" y="38"/>
                  <a:pt x="15" y="39"/>
                </a:cubicBezTo>
                <a:cubicBezTo>
                  <a:pt x="14" y="39"/>
                  <a:pt x="14" y="39"/>
                  <a:pt x="13" y="40"/>
                </a:cubicBezTo>
                <a:cubicBezTo>
                  <a:pt x="13" y="41"/>
                  <a:pt x="13" y="41"/>
                  <a:pt x="13" y="42"/>
                </a:cubicBezTo>
                <a:cubicBezTo>
                  <a:pt x="13" y="43"/>
                  <a:pt x="13" y="43"/>
                  <a:pt x="14" y="44"/>
                </a:cubicBezTo>
                <a:cubicBezTo>
                  <a:pt x="14" y="44"/>
                  <a:pt x="18" y="47"/>
                  <a:pt x="21" y="49"/>
                </a:cubicBezTo>
                <a:cubicBezTo>
                  <a:pt x="20" y="51"/>
                  <a:pt x="19" y="53"/>
                  <a:pt x="18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9" y="51"/>
                  <a:pt x="8" y="51"/>
                  <a:pt x="8" y="52"/>
                </a:cubicBezTo>
                <a:cubicBezTo>
                  <a:pt x="7" y="52"/>
                  <a:pt x="6" y="53"/>
                  <a:pt x="6" y="53"/>
                </a:cubicBezTo>
                <a:cubicBezTo>
                  <a:pt x="6" y="54"/>
                  <a:pt x="6" y="55"/>
                  <a:pt x="6" y="55"/>
                </a:cubicBezTo>
                <a:cubicBezTo>
                  <a:pt x="6" y="56"/>
                  <a:pt x="7" y="57"/>
                  <a:pt x="7" y="57"/>
                </a:cubicBezTo>
                <a:cubicBezTo>
                  <a:pt x="8" y="57"/>
                  <a:pt x="12" y="60"/>
                  <a:pt x="15" y="61"/>
                </a:cubicBezTo>
                <a:cubicBezTo>
                  <a:pt x="15" y="63"/>
                  <a:pt x="14" y="65"/>
                  <a:pt x="14" y="67"/>
                </a:cubicBezTo>
                <a:cubicBezTo>
                  <a:pt x="10" y="66"/>
                  <a:pt x="6" y="65"/>
                  <a:pt x="5" y="65"/>
                </a:cubicBezTo>
                <a:cubicBezTo>
                  <a:pt x="4" y="65"/>
                  <a:pt x="3" y="66"/>
                  <a:pt x="3" y="66"/>
                </a:cubicBezTo>
                <a:cubicBezTo>
                  <a:pt x="2" y="66"/>
                  <a:pt x="2" y="67"/>
                  <a:pt x="2" y="68"/>
                </a:cubicBezTo>
                <a:cubicBezTo>
                  <a:pt x="1" y="69"/>
                  <a:pt x="2" y="69"/>
                  <a:pt x="2" y="70"/>
                </a:cubicBezTo>
                <a:cubicBezTo>
                  <a:pt x="2" y="71"/>
                  <a:pt x="3" y="71"/>
                  <a:pt x="3" y="71"/>
                </a:cubicBezTo>
                <a:cubicBezTo>
                  <a:pt x="4" y="72"/>
                  <a:pt x="8" y="73"/>
                  <a:pt x="12" y="74"/>
                </a:cubicBezTo>
                <a:cubicBezTo>
                  <a:pt x="12" y="76"/>
                  <a:pt x="11" y="78"/>
                  <a:pt x="11" y="79"/>
                </a:cubicBezTo>
                <a:cubicBezTo>
                  <a:pt x="7" y="80"/>
                  <a:pt x="3" y="80"/>
                  <a:pt x="2" y="80"/>
                </a:cubicBezTo>
                <a:cubicBezTo>
                  <a:pt x="2" y="80"/>
                  <a:pt x="1" y="80"/>
                  <a:pt x="0" y="81"/>
                </a:cubicBezTo>
                <a:cubicBezTo>
                  <a:pt x="0" y="81"/>
                  <a:pt x="0" y="82"/>
                  <a:pt x="0" y="83"/>
                </a:cubicBezTo>
                <a:cubicBezTo>
                  <a:pt x="0" y="84"/>
                  <a:pt x="0" y="84"/>
                  <a:pt x="0" y="85"/>
                </a:cubicBezTo>
                <a:cubicBezTo>
                  <a:pt x="1" y="85"/>
                  <a:pt x="1" y="86"/>
                  <a:pt x="2" y="86"/>
                </a:cubicBezTo>
                <a:cubicBezTo>
                  <a:pt x="3" y="86"/>
                  <a:pt x="7" y="87"/>
                  <a:pt x="11" y="87"/>
                </a:cubicBezTo>
                <a:cubicBezTo>
                  <a:pt x="11" y="89"/>
                  <a:pt x="11" y="91"/>
                  <a:pt x="11" y="93"/>
                </a:cubicBezTo>
                <a:cubicBezTo>
                  <a:pt x="7" y="93"/>
                  <a:pt x="3" y="94"/>
                  <a:pt x="3" y="95"/>
                </a:cubicBezTo>
                <a:cubicBezTo>
                  <a:pt x="2" y="95"/>
                  <a:pt x="1" y="95"/>
                  <a:pt x="1" y="96"/>
                </a:cubicBezTo>
                <a:cubicBezTo>
                  <a:pt x="0" y="96"/>
                  <a:pt x="0" y="97"/>
                  <a:pt x="0" y="98"/>
                </a:cubicBezTo>
                <a:cubicBezTo>
                  <a:pt x="0" y="99"/>
                  <a:pt x="1" y="99"/>
                  <a:pt x="1" y="100"/>
                </a:cubicBezTo>
                <a:cubicBezTo>
                  <a:pt x="2" y="100"/>
                  <a:pt x="3" y="101"/>
                  <a:pt x="3" y="101"/>
                </a:cubicBezTo>
                <a:cubicBezTo>
                  <a:pt x="4" y="100"/>
                  <a:pt x="8" y="100"/>
                  <a:pt x="12" y="100"/>
                </a:cubicBezTo>
                <a:cubicBezTo>
                  <a:pt x="12" y="102"/>
                  <a:pt x="13" y="104"/>
                  <a:pt x="13" y="106"/>
                </a:cubicBezTo>
                <a:cubicBezTo>
                  <a:pt x="10" y="107"/>
                  <a:pt x="6" y="109"/>
                  <a:pt x="5" y="109"/>
                </a:cubicBezTo>
                <a:cubicBezTo>
                  <a:pt x="4" y="109"/>
                  <a:pt x="4" y="110"/>
                  <a:pt x="4" y="111"/>
                </a:cubicBezTo>
                <a:cubicBezTo>
                  <a:pt x="3" y="111"/>
                  <a:pt x="3" y="112"/>
                  <a:pt x="4" y="113"/>
                </a:cubicBezTo>
                <a:cubicBezTo>
                  <a:pt x="4" y="113"/>
                  <a:pt x="4" y="114"/>
                  <a:pt x="5" y="114"/>
                </a:cubicBezTo>
                <a:cubicBezTo>
                  <a:pt x="6" y="115"/>
                  <a:pt x="6" y="115"/>
                  <a:pt x="7" y="115"/>
                </a:cubicBezTo>
                <a:cubicBezTo>
                  <a:pt x="8" y="115"/>
                  <a:pt x="12" y="114"/>
                  <a:pt x="16" y="113"/>
                </a:cubicBezTo>
                <a:cubicBezTo>
                  <a:pt x="16" y="115"/>
                  <a:pt x="17" y="116"/>
                  <a:pt x="18" y="118"/>
                </a:cubicBezTo>
                <a:cubicBezTo>
                  <a:pt x="15" y="120"/>
                  <a:pt x="11" y="122"/>
                  <a:pt x="10" y="123"/>
                </a:cubicBezTo>
                <a:cubicBezTo>
                  <a:pt x="10" y="123"/>
                  <a:pt x="9" y="124"/>
                  <a:pt x="9" y="124"/>
                </a:cubicBezTo>
                <a:cubicBezTo>
                  <a:pt x="9" y="125"/>
                  <a:pt x="9" y="126"/>
                  <a:pt x="9" y="127"/>
                </a:cubicBezTo>
                <a:cubicBezTo>
                  <a:pt x="10" y="127"/>
                  <a:pt x="10" y="128"/>
                  <a:pt x="11" y="128"/>
                </a:cubicBezTo>
                <a:cubicBezTo>
                  <a:pt x="12" y="128"/>
                  <a:pt x="12" y="128"/>
                  <a:pt x="13" y="128"/>
                </a:cubicBezTo>
                <a:cubicBezTo>
                  <a:pt x="14" y="128"/>
                  <a:pt x="18" y="126"/>
                  <a:pt x="21" y="125"/>
                </a:cubicBezTo>
                <a:cubicBezTo>
                  <a:pt x="22" y="126"/>
                  <a:pt x="23" y="128"/>
                  <a:pt x="24" y="129"/>
                </a:cubicBezTo>
                <a:cubicBezTo>
                  <a:pt x="21" y="132"/>
                  <a:pt x="18" y="135"/>
                  <a:pt x="18" y="135"/>
                </a:cubicBezTo>
                <a:cubicBezTo>
                  <a:pt x="17" y="136"/>
                  <a:pt x="17" y="137"/>
                  <a:pt x="17" y="137"/>
                </a:cubicBezTo>
                <a:cubicBezTo>
                  <a:pt x="17" y="138"/>
                  <a:pt x="17" y="139"/>
                  <a:pt x="18" y="139"/>
                </a:cubicBezTo>
                <a:cubicBezTo>
                  <a:pt x="18" y="140"/>
                  <a:pt x="19" y="140"/>
                  <a:pt x="19" y="140"/>
                </a:cubicBezTo>
                <a:cubicBezTo>
                  <a:pt x="20" y="141"/>
                  <a:pt x="21" y="141"/>
                  <a:pt x="21" y="140"/>
                </a:cubicBezTo>
                <a:cubicBezTo>
                  <a:pt x="22" y="140"/>
                  <a:pt x="26" y="137"/>
                  <a:pt x="29" y="135"/>
                </a:cubicBezTo>
                <a:cubicBezTo>
                  <a:pt x="30" y="137"/>
                  <a:pt x="31" y="138"/>
                  <a:pt x="33" y="140"/>
                </a:cubicBezTo>
                <a:cubicBezTo>
                  <a:pt x="30" y="143"/>
                  <a:pt x="28" y="146"/>
                  <a:pt x="27" y="147"/>
                </a:cubicBezTo>
                <a:cubicBezTo>
                  <a:pt x="27" y="147"/>
                  <a:pt x="27" y="148"/>
                  <a:pt x="27" y="149"/>
                </a:cubicBezTo>
                <a:cubicBezTo>
                  <a:pt x="27" y="149"/>
                  <a:pt x="27" y="150"/>
                  <a:pt x="28" y="151"/>
                </a:cubicBezTo>
                <a:cubicBezTo>
                  <a:pt x="28" y="151"/>
                  <a:pt x="29" y="151"/>
                  <a:pt x="30" y="151"/>
                </a:cubicBezTo>
                <a:cubicBezTo>
                  <a:pt x="30" y="151"/>
                  <a:pt x="31" y="151"/>
                  <a:pt x="32" y="151"/>
                </a:cubicBezTo>
                <a:cubicBezTo>
                  <a:pt x="32" y="150"/>
                  <a:pt x="35" y="147"/>
                  <a:pt x="38" y="145"/>
                </a:cubicBezTo>
                <a:cubicBezTo>
                  <a:pt x="40" y="146"/>
                  <a:pt x="41" y="147"/>
                  <a:pt x="43" y="148"/>
                </a:cubicBezTo>
                <a:cubicBezTo>
                  <a:pt x="41" y="151"/>
                  <a:pt x="39" y="155"/>
                  <a:pt x="39" y="156"/>
                </a:cubicBezTo>
                <a:cubicBezTo>
                  <a:pt x="38" y="157"/>
                  <a:pt x="38" y="157"/>
                  <a:pt x="38" y="158"/>
                </a:cubicBezTo>
                <a:cubicBezTo>
                  <a:pt x="39" y="159"/>
                  <a:pt x="39" y="159"/>
                  <a:pt x="40" y="160"/>
                </a:cubicBezTo>
                <a:cubicBezTo>
                  <a:pt x="40" y="160"/>
                  <a:pt x="41" y="160"/>
                  <a:pt x="42" y="160"/>
                </a:cubicBezTo>
                <a:cubicBezTo>
                  <a:pt x="42" y="160"/>
                  <a:pt x="43" y="160"/>
                  <a:pt x="44" y="159"/>
                </a:cubicBezTo>
                <a:cubicBezTo>
                  <a:pt x="44" y="159"/>
                  <a:pt x="47" y="155"/>
                  <a:pt x="49" y="152"/>
                </a:cubicBezTo>
                <a:cubicBezTo>
                  <a:pt x="51" y="153"/>
                  <a:pt x="52" y="154"/>
                  <a:pt x="54" y="155"/>
                </a:cubicBezTo>
                <a:cubicBezTo>
                  <a:pt x="53" y="158"/>
                  <a:pt x="52" y="162"/>
                  <a:pt x="51" y="163"/>
                </a:cubicBezTo>
                <a:cubicBezTo>
                  <a:pt x="51" y="164"/>
                  <a:pt x="51" y="165"/>
                  <a:pt x="52" y="165"/>
                </a:cubicBezTo>
                <a:cubicBezTo>
                  <a:pt x="52" y="166"/>
                  <a:pt x="52" y="166"/>
                  <a:pt x="53" y="167"/>
                </a:cubicBezTo>
                <a:cubicBezTo>
                  <a:pt x="54" y="167"/>
                  <a:pt x="55" y="167"/>
                  <a:pt x="55" y="167"/>
                </a:cubicBezTo>
                <a:cubicBezTo>
                  <a:pt x="56" y="167"/>
                  <a:pt x="56" y="166"/>
                  <a:pt x="57" y="166"/>
                </a:cubicBezTo>
                <a:cubicBezTo>
                  <a:pt x="57" y="165"/>
                  <a:pt x="59" y="161"/>
                  <a:pt x="61" y="158"/>
                </a:cubicBezTo>
                <a:cubicBezTo>
                  <a:pt x="63" y="158"/>
                  <a:pt x="64" y="159"/>
                  <a:pt x="66" y="159"/>
                </a:cubicBezTo>
                <a:cubicBezTo>
                  <a:pt x="66" y="163"/>
                  <a:pt x="65" y="167"/>
                  <a:pt x="65" y="168"/>
                </a:cubicBezTo>
                <a:cubicBezTo>
                  <a:pt x="65" y="169"/>
                  <a:pt x="65" y="170"/>
                  <a:pt x="66" y="170"/>
                </a:cubicBezTo>
                <a:cubicBezTo>
                  <a:pt x="66" y="171"/>
                  <a:pt x="67" y="171"/>
                  <a:pt x="67" y="171"/>
                </a:cubicBezTo>
                <a:cubicBezTo>
                  <a:pt x="68" y="171"/>
                  <a:pt x="69" y="171"/>
                  <a:pt x="70" y="171"/>
                </a:cubicBezTo>
                <a:cubicBezTo>
                  <a:pt x="70" y="171"/>
                  <a:pt x="71" y="170"/>
                  <a:pt x="71" y="169"/>
                </a:cubicBezTo>
                <a:cubicBezTo>
                  <a:pt x="71" y="169"/>
                  <a:pt x="72" y="165"/>
                  <a:pt x="74" y="161"/>
                </a:cubicBezTo>
                <a:cubicBezTo>
                  <a:pt x="75" y="161"/>
                  <a:pt x="77" y="162"/>
                  <a:pt x="79" y="162"/>
                </a:cubicBezTo>
                <a:cubicBezTo>
                  <a:pt x="79" y="166"/>
                  <a:pt x="80" y="170"/>
                  <a:pt x="80" y="171"/>
                </a:cubicBezTo>
                <a:cubicBezTo>
                  <a:pt x="80" y="171"/>
                  <a:pt x="80" y="172"/>
                  <a:pt x="80" y="172"/>
                </a:cubicBezTo>
                <a:cubicBezTo>
                  <a:pt x="81" y="173"/>
                  <a:pt x="82" y="173"/>
                  <a:pt x="82" y="173"/>
                </a:cubicBezTo>
                <a:cubicBezTo>
                  <a:pt x="83" y="173"/>
                  <a:pt x="84" y="173"/>
                  <a:pt x="84" y="173"/>
                </a:cubicBezTo>
                <a:cubicBezTo>
                  <a:pt x="85" y="172"/>
                  <a:pt x="85" y="172"/>
                  <a:pt x="86" y="171"/>
                </a:cubicBezTo>
                <a:cubicBezTo>
                  <a:pt x="86" y="170"/>
                  <a:pt x="86" y="166"/>
                  <a:pt x="87" y="162"/>
                </a:cubicBezTo>
                <a:cubicBezTo>
                  <a:pt x="89" y="162"/>
                  <a:pt x="90" y="162"/>
                  <a:pt x="92" y="162"/>
                </a:cubicBezTo>
                <a:cubicBezTo>
                  <a:pt x="93" y="166"/>
                  <a:pt x="94" y="170"/>
                  <a:pt x="94" y="170"/>
                </a:cubicBezTo>
                <a:cubicBezTo>
                  <a:pt x="94" y="171"/>
                  <a:pt x="95" y="172"/>
                  <a:pt x="95" y="172"/>
                </a:cubicBezTo>
                <a:cubicBezTo>
                  <a:pt x="96" y="172"/>
                  <a:pt x="97" y="173"/>
                  <a:pt x="98" y="173"/>
                </a:cubicBezTo>
                <a:cubicBezTo>
                  <a:pt x="98" y="172"/>
                  <a:pt x="99" y="172"/>
                  <a:pt x="99" y="172"/>
                </a:cubicBezTo>
                <a:cubicBezTo>
                  <a:pt x="100" y="171"/>
                  <a:pt x="100" y="170"/>
                  <a:pt x="100" y="170"/>
                </a:cubicBezTo>
                <a:cubicBezTo>
                  <a:pt x="100" y="169"/>
                  <a:pt x="100" y="165"/>
                  <a:pt x="100" y="161"/>
                </a:cubicBezTo>
                <a:cubicBezTo>
                  <a:pt x="102" y="160"/>
                  <a:pt x="103" y="160"/>
                  <a:pt x="105" y="160"/>
                </a:cubicBezTo>
                <a:cubicBezTo>
                  <a:pt x="107" y="163"/>
                  <a:pt x="108" y="167"/>
                  <a:pt x="109" y="168"/>
                </a:cubicBezTo>
                <a:cubicBezTo>
                  <a:pt x="109" y="168"/>
                  <a:pt x="110" y="169"/>
                  <a:pt x="110" y="169"/>
                </a:cubicBezTo>
                <a:cubicBezTo>
                  <a:pt x="111" y="170"/>
                  <a:pt x="112" y="170"/>
                  <a:pt x="112" y="169"/>
                </a:cubicBezTo>
                <a:cubicBezTo>
                  <a:pt x="113" y="169"/>
                  <a:pt x="114" y="169"/>
                  <a:pt x="114" y="168"/>
                </a:cubicBezTo>
                <a:cubicBezTo>
                  <a:pt x="114" y="167"/>
                  <a:pt x="115" y="167"/>
                  <a:pt x="114" y="166"/>
                </a:cubicBezTo>
                <a:cubicBezTo>
                  <a:pt x="114" y="165"/>
                  <a:pt x="113" y="161"/>
                  <a:pt x="113" y="157"/>
                </a:cubicBezTo>
                <a:cubicBezTo>
                  <a:pt x="114" y="157"/>
                  <a:pt x="116" y="156"/>
                  <a:pt x="118" y="155"/>
                </a:cubicBezTo>
                <a:cubicBezTo>
                  <a:pt x="120" y="158"/>
                  <a:pt x="122" y="162"/>
                  <a:pt x="122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12700" y="4070350"/>
            <a:ext cx="1057275" cy="1060450"/>
          </a:xfrm>
          <a:custGeom>
            <a:avLst/>
            <a:gdLst>
              <a:gd name="T0" fmla="*/ 287 w 299"/>
              <a:gd name="T1" fmla="*/ 118 h 300"/>
              <a:gd name="T2" fmla="*/ 242 w 299"/>
              <a:gd name="T3" fmla="*/ 95 h 300"/>
              <a:gd name="T4" fmla="*/ 270 w 299"/>
              <a:gd name="T5" fmla="*/ 64 h 300"/>
              <a:gd name="T6" fmla="*/ 261 w 299"/>
              <a:gd name="T7" fmla="*/ 52 h 300"/>
              <a:gd name="T8" fmla="*/ 225 w 299"/>
              <a:gd name="T9" fmla="*/ 72 h 300"/>
              <a:gd name="T10" fmla="*/ 212 w 299"/>
              <a:gd name="T11" fmla="*/ 23 h 300"/>
              <a:gd name="T12" fmla="*/ 205 w 299"/>
              <a:gd name="T13" fmla="*/ 10 h 300"/>
              <a:gd name="T14" fmla="*/ 191 w 299"/>
              <a:gd name="T15" fmla="*/ 15 h 300"/>
              <a:gd name="T16" fmla="*/ 148 w 299"/>
              <a:gd name="T17" fmla="*/ 39 h 300"/>
              <a:gd name="T18" fmla="*/ 136 w 299"/>
              <a:gd name="T19" fmla="*/ 2 h 300"/>
              <a:gd name="T20" fmla="*/ 120 w 299"/>
              <a:gd name="T21" fmla="*/ 4 h 300"/>
              <a:gd name="T22" fmla="*/ 119 w 299"/>
              <a:gd name="T23" fmla="*/ 43 h 300"/>
              <a:gd name="T24" fmla="*/ 71 w 299"/>
              <a:gd name="T25" fmla="*/ 32 h 300"/>
              <a:gd name="T26" fmla="*/ 56 w 299"/>
              <a:gd name="T27" fmla="*/ 31 h 300"/>
              <a:gd name="T28" fmla="*/ 53 w 299"/>
              <a:gd name="T29" fmla="*/ 46 h 300"/>
              <a:gd name="T30" fmla="*/ 55 w 299"/>
              <a:gd name="T31" fmla="*/ 96 h 300"/>
              <a:gd name="T32" fmla="*/ 15 w 299"/>
              <a:gd name="T33" fmla="*/ 88 h 300"/>
              <a:gd name="T34" fmla="*/ 9 w 299"/>
              <a:gd name="T35" fmla="*/ 102 h 300"/>
              <a:gd name="T36" fmla="*/ 44 w 299"/>
              <a:gd name="T37" fmla="*/ 124 h 300"/>
              <a:gd name="T38" fmla="*/ 8 w 299"/>
              <a:gd name="T39" fmla="*/ 159 h 300"/>
              <a:gd name="T40" fmla="*/ 0 w 299"/>
              <a:gd name="T41" fmla="*/ 171 h 300"/>
              <a:gd name="T42" fmla="*/ 12 w 299"/>
              <a:gd name="T43" fmla="*/ 181 h 300"/>
              <a:gd name="T44" fmla="*/ 56 w 299"/>
              <a:gd name="T45" fmla="*/ 205 h 300"/>
              <a:gd name="T46" fmla="*/ 28 w 299"/>
              <a:gd name="T47" fmla="*/ 236 h 300"/>
              <a:gd name="T48" fmla="*/ 38 w 299"/>
              <a:gd name="T49" fmla="*/ 248 h 300"/>
              <a:gd name="T50" fmla="*/ 73 w 299"/>
              <a:gd name="T51" fmla="*/ 228 h 300"/>
              <a:gd name="T52" fmla="*/ 86 w 299"/>
              <a:gd name="T53" fmla="*/ 276 h 300"/>
              <a:gd name="T54" fmla="*/ 93 w 299"/>
              <a:gd name="T55" fmla="*/ 290 h 300"/>
              <a:gd name="T56" fmla="*/ 108 w 299"/>
              <a:gd name="T57" fmla="*/ 285 h 300"/>
              <a:gd name="T58" fmla="*/ 151 w 299"/>
              <a:gd name="T59" fmla="*/ 261 h 300"/>
              <a:gd name="T60" fmla="*/ 163 w 299"/>
              <a:gd name="T61" fmla="*/ 298 h 300"/>
              <a:gd name="T62" fmla="*/ 178 w 299"/>
              <a:gd name="T63" fmla="*/ 296 h 300"/>
              <a:gd name="T64" fmla="*/ 179 w 299"/>
              <a:gd name="T65" fmla="*/ 257 h 300"/>
              <a:gd name="T66" fmla="*/ 227 w 299"/>
              <a:gd name="T67" fmla="*/ 268 h 300"/>
              <a:gd name="T68" fmla="*/ 242 w 299"/>
              <a:gd name="T69" fmla="*/ 269 h 300"/>
              <a:gd name="T70" fmla="*/ 245 w 299"/>
              <a:gd name="T71" fmla="*/ 254 h 300"/>
              <a:gd name="T72" fmla="*/ 244 w 299"/>
              <a:gd name="T73" fmla="*/ 204 h 300"/>
              <a:gd name="T74" fmla="*/ 284 w 299"/>
              <a:gd name="T75" fmla="*/ 212 h 300"/>
              <a:gd name="T76" fmla="*/ 289 w 299"/>
              <a:gd name="T77" fmla="*/ 198 h 300"/>
              <a:gd name="T78" fmla="*/ 254 w 299"/>
              <a:gd name="T79" fmla="*/ 176 h 300"/>
              <a:gd name="T80" fmla="*/ 290 w 299"/>
              <a:gd name="T81" fmla="*/ 141 h 300"/>
              <a:gd name="T82" fmla="*/ 298 w 299"/>
              <a:gd name="T83" fmla="*/ 129 h 300"/>
              <a:gd name="T84" fmla="*/ 161 w 299"/>
              <a:gd name="T85" fmla="*/ 231 h 300"/>
              <a:gd name="T86" fmla="*/ 138 w 299"/>
              <a:gd name="T87" fmla="*/ 69 h 300"/>
              <a:gd name="T88" fmla="*/ 161 w 299"/>
              <a:gd name="T89" fmla="*/ 23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9" h="300">
                <a:moveTo>
                  <a:pt x="294" y="121"/>
                </a:moveTo>
                <a:cubicBezTo>
                  <a:pt x="292" y="120"/>
                  <a:pt x="290" y="118"/>
                  <a:pt x="287" y="118"/>
                </a:cubicBezTo>
                <a:cubicBezTo>
                  <a:pt x="283" y="119"/>
                  <a:pt x="267" y="119"/>
                  <a:pt x="252" y="120"/>
                </a:cubicBezTo>
                <a:cubicBezTo>
                  <a:pt x="250" y="111"/>
                  <a:pt x="247" y="103"/>
                  <a:pt x="242" y="95"/>
                </a:cubicBezTo>
                <a:cubicBezTo>
                  <a:pt x="253" y="85"/>
                  <a:pt x="265" y="74"/>
                  <a:pt x="267" y="72"/>
                </a:cubicBezTo>
                <a:cubicBezTo>
                  <a:pt x="269" y="70"/>
                  <a:pt x="270" y="67"/>
                  <a:pt x="270" y="64"/>
                </a:cubicBezTo>
                <a:cubicBezTo>
                  <a:pt x="270" y="62"/>
                  <a:pt x="269" y="59"/>
                  <a:pt x="268" y="57"/>
                </a:cubicBezTo>
                <a:cubicBezTo>
                  <a:pt x="266" y="54"/>
                  <a:pt x="263" y="53"/>
                  <a:pt x="261" y="52"/>
                </a:cubicBezTo>
                <a:cubicBezTo>
                  <a:pt x="258" y="52"/>
                  <a:pt x="255" y="52"/>
                  <a:pt x="253" y="54"/>
                </a:cubicBezTo>
                <a:cubicBezTo>
                  <a:pt x="250" y="56"/>
                  <a:pt x="237" y="64"/>
                  <a:pt x="225" y="72"/>
                </a:cubicBezTo>
                <a:cubicBezTo>
                  <a:pt x="218" y="65"/>
                  <a:pt x="211" y="59"/>
                  <a:pt x="203" y="54"/>
                </a:cubicBezTo>
                <a:cubicBezTo>
                  <a:pt x="207" y="41"/>
                  <a:pt x="211" y="26"/>
                  <a:pt x="212" y="23"/>
                </a:cubicBezTo>
                <a:cubicBezTo>
                  <a:pt x="213" y="21"/>
                  <a:pt x="212" y="18"/>
                  <a:pt x="211" y="15"/>
                </a:cubicBezTo>
                <a:cubicBezTo>
                  <a:pt x="210" y="13"/>
                  <a:pt x="208" y="11"/>
                  <a:pt x="205" y="10"/>
                </a:cubicBezTo>
                <a:cubicBezTo>
                  <a:pt x="202" y="9"/>
                  <a:pt x="200" y="9"/>
                  <a:pt x="197" y="10"/>
                </a:cubicBezTo>
                <a:cubicBezTo>
                  <a:pt x="194" y="10"/>
                  <a:pt x="192" y="12"/>
                  <a:pt x="191" y="15"/>
                </a:cubicBezTo>
                <a:cubicBezTo>
                  <a:pt x="189" y="18"/>
                  <a:pt x="183" y="30"/>
                  <a:pt x="176" y="43"/>
                </a:cubicBezTo>
                <a:cubicBezTo>
                  <a:pt x="167" y="40"/>
                  <a:pt x="158" y="39"/>
                  <a:pt x="148" y="39"/>
                </a:cubicBezTo>
                <a:cubicBezTo>
                  <a:pt x="145" y="25"/>
                  <a:pt x="141" y="12"/>
                  <a:pt x="141" y="9"/>
                </a:cubicBezTo>
                <a:cubicBezTo>
                  <a:pt x="140" y="6"/>
                  <a:pt x="138" y="4"/>
                  <a:pt x="136" y="2"/>
                </a:cubicBezTo>
                <a:cubicBezTo>
                  <a:pt x="133" y="1"/>
                  <a:pt x="131" y="0"/>
                  <a:pt x="128" y="1"/>
                </a:cubicBezTo>
                <a:cubicBezTo>
                  <a:pt x="125" y="1"/>
                  <a:pt x="122" y="2"/>
                  <a:pt x="120" y="4"/>
                </a:cubicBezTo>
                <a:cubicBezTo>
                  <a:pt x="119" y="6"/>
                  <a:pt x="118" y="9"/>
                  <a:pt x="118" y="12"/>
                </a:cubicBezTo>
                <a:cubicBezTo>
                  <a:pt x="118" y="15"/>
                  <a:pt x="118" y="29"/>
                  <a:pt x="119" y="43"/>
                </a:cubicBezTo>
                <a:cubicBezTo>
                  <a:pt x="110" y="46"/>
                  <a:pt x="101" y="50"/>
                  <a:pt x="93" y="55"/>
                </a:cubicBezTo>
                <a:cubicBezTo>
                  <a:pt x="83" y="45"/>
                  <a:pt x="73" y="34"/>
                  <a:pt x="71" y="32"/>
                </a:cubicBezTo>
                <a:cubicBezTo>
                  <a:pt x="69" y="30"/>
                  <a:pt x="67" y="29"/>
                  <a:pt x="64" y="29"/>
                </a:cubicBezTo>
                <a:cubicBezTo>
                  <a:pt x="61" y="29"/>
                  <a:pt x="58" y="29"/>
                  <a:pt x="56" y="31"/>
                </a:cubicBezTo>
                <a:cubicBezTo>
                  <a:pt x="54" y="33"/>
                  <a:pt x="52" y="36"/>
                  <a:pt x="52" y="38"/>
                </a:cubicBezTo>
                <a:cubicBezTo>
                  <a:pt x="51" y="41"/>
                  <a:pt x="51" y="44"/>
                  <a:pt x="53" y="46"/>
                </a:cubicBezTo>
                <a:cubicBezTo>
                  <a:pt x="55" y="49"/>
                  <a:pt x="63" y="62"/>
                  <a:pt x="70" y="73"/>
                </a:cubicBezTo>
                <a:cubicBezTo>
                  <a:pt x="64" y="80"/>
                  <a:pt x="59" y="88"/>
                  <a:pt x="55" y="96"/>
                </a:cubicBezTo>
                <a:cubicBezTo>
                  <a:pt x="41" y="92"/>
                  <a:pt x="26" y="88"/>
                  <a:pt x="23" y="87"/>
                </a:cubicBezTo>
                <a:cubicBezTo>
                  <a:pt x="20" y="86"/>
                  <a:pt x="17" y="86"/>
                  <a:pt x="15" y="88"/>
                </a:cubicBezTo>
                <a:cubicBezTo>
                  <a:pt x="12" y="89"/>
                  <a:pt x="10" y="91"/>
                  <a:pt x="9" y="94"/>
                </a:cubicBezTo>
                <a:cubicBezTo>
                  <a:pt x="8" y="97"/>
                  <a:pt x="8" y="100"/>
                  <a:pt x="9" y="102"/>
                </a:cubicBezTo>
                <a:cubicBezTo>
                  <a:pt x="10" y="105"/>
                  <a:pt x="12" y="107"/>
                  <a:pt x="14" y="108"/>
                </a:cubicBezTo>
                <a:cubicBezTo>
                  <a:pt x="17" y="110"/>
                  <a:pt x="31" y="117"/>
                  <a:pt x="44" y="124"/>
                </a:cubicBezTo>
                <a:cubicBezTo>
                  <a:pt x="42" y="132"/>
                  <a:pt x="41" y="141"/>
                  <a:pt x="42" y="151"/>
                </a:cubicBezTo>
                <a:cubicBezTo>
                  <a:pt x="27" y="154"/>
                  <a:pt x="11" y="158"/>
                  <a:pt x="8" y="159"/>
                </a:cubicBezTo>
                <a:cubicBezTo>
                  <a:pt x="5" y="159"/>
                  <a:pt x="3" y="161"/>
                  <a:pt x="2" y="163"/>
                </a:cubicBezTo>
                <a:cubicBezTo>
                  <a:pt x="0" y="166"/>
                  <a:pt x="0" y="169"/>
                  <a:pt x="0" y="171"/>
                </a:cubicBezTo>
                <a:cubicBezTo>
                  <a:pt x="0" y="174"/>
                  <a:pt x="2" y="177"/>
                  <a:pt x="4" y="179"/>
                </a:cubicBezTo>
                <a:cubicBezTo>
                  <a:pt x="6" y="181"/>
                  <a:pt x="9" y="182"/>
                  <a:pt x="12" y="181"/>
                </a:cubicBezTo>
                <a:cubicBezTo>
                  <a:pt x="15" y="181"/>
                  <a:pt x="31" y="181"/>
                  <a:pt x="46" y="180"/>
                </a:cubicBezTo>
                <a:cubicBezTo>
                  <a:pt x="48" y="189"/>
                  <a:pt x="52" y="197"/>
                  <a:pt x="56" y="205"/>
                </a:cubicBezTo>
                <a:cubicBezTo>
                  <a:pt x="45" y="215"/>
                  <a:pt x="34" y="226"/>
                  <a:pt x="31" y="228"/>
                </a:cubicBezTo>
                <a:cubicBezTo>
                  <a:pt x="29" y="230"/>
                  <a:pt x="28" y="233"/>
                  <a:pt x="28" y="236"/>
                </a:cubicBezTo>
                <a:cubicBezTo>
                  <a:pt x="28" y="238"/>
                  <a:pt x="29" y="241"/>
                  <a:pt x="31" y="243"/>
                </a:cubicBezTo>
                <a:cubicBezTo>
                  <a:pt x="32" y="246"/>
                  <a:pt x="35" y="247"/>
                  <a:pt x="38" y="248"/>
                </a:cubicBezTo>
                <a:cubicBezTo>
                  <a:pt x="40" y="248"/>
                  <a:pt x="43" y="248"/>
                  <a:pt x="46" y="246"/>
                </a:cubicBezTo>
                <a:cubicBezTo>
                  <a:pt x="48" y="244"/>
                  <a:pt x="61" y="236"/>
                  <a:pt x="73" y="228"/>
                </a:cubicBezTo>
                <a:cubicBezTo>
                  <a:pt x="80" y="235"/>
                  <a:pt x="87" y="241"/>
                  <a:pt x="95" y="246"/>
                </a:cubicBezTo>
                <a:cubicBezTo>
                  <a:pt x="91" y="259"/>
                  <a:pt x="87" y="274"/>
                  <a:pt x="86" y="276"/>
                </a:cubicBezTo>
                <a:cubicBezTo>
                  <a:pt x="85" y="279"/>
                  <a:pt x="86" y="282"/>
                  <a:pt x="87" y="285"/>
                </a:cubicBezTo>
                <a:cubicBezTo>
                  <a:pt x="88" y="287"/>
                  <a:pt x="90" y="289"/>
                  <a:pt x="93" y="290"/>
                </a:cubicBezTo>
                <a:cubicBezTo>
                  <a:pt x="96" y="291"/>
                  <a:pt x="99" y="291"/>
                  <a:pt x="101" y="290"/>
                </a:cubicBezTo>
                <a:cubicBezTo>
                  <a:pt x="104" y="290"/>
                  <a:pt x="106" y="288"/>
                  <a:pt x="108" y="285"/>
                </a:cubicBezTo>
                <a:cubicBezTo>
                  <a:pt x="109" y="282"/>
                  <a:pt x="116" y="270"/>
                  <a:pt x="122" y="257"/>
                </a:cubicBezTo>
                <a:cubicBezTo>
                  <a:pt x="131" y="260"/>
                  <a:pt x="141" y="261"/>
                  <a:pt x="151" y="261"/>
                </a:cubicBezTo>
                <a:cubicBezTo>
                  <a:pt x="154" y="275"/>
                  <a:pt x="157" y="288"/>
                  <a:pt x="158" y="291"/>
                </a:cubicBezTo>
                <a:cubicBezTo>
                  <a:pt x="158" y="294"/>
                  <a:pt x="160" y="296"/>
                  <a:pt x="163" y="298"/>
                </a:cubicBezTo>
                <a:cubicBezTo>
                  <a:pt x="165" y="299"/>
                  <a:pt x="168" y="300"/>
                  <a:pt x="171" y="299"/>
                </a:cubicBezTo>
                <a:cubicBezTo>
                  <a:pt x="174" y="299"/>
                  <a:pt x="176" y="298"/>
                  <a:pt x="178" y="296"/>
                </a:cubicBezTo>
                <a:cubicBezTo>
                  <a:pt x="180" y="294"/>
                  <a:pt x="181" y="291"/>
                  <a:pt x="181" y="288"/>
                </a:cubicBezTo>
                <a:cubicBezTo>
                  <a:pt x="180" y="285"/>
                  <a:pt x="180" y="271"/>
                  <a:pt x="179" y="257"/>
                </a:cubicBezTo>
                <a:cubicBezTo>
                  <a:pt x="189" y="254"/>
                  <a:pt x="197" y="251"/>
                  <a:pt x="206" y="245"/>
                </a:cubicBezTo>
                <a:cubicBezTo>
                  <a:pt x="215" y="255"/>
                  <a:pt x="225" y="266"/>
                  <a:pt x="227" y="268"/>
                </a:cubicBezTo>
                <a:cubicBezTo>
                  <a:pt x="229" y="270"/>
                  <a:pt x="232" y="271"/>
                  <a:pt x="234" y="271"/>
                </a:cubicBezTo>
                <a:cubicBezTo>
                  <a:pt x="237" y="271"/>
                  <a:pt x="240" y="271"/>
                  <a:pt x="242" y="269"/>
                </a:cubicBezTo>
                <a:cubicBezTo>
                  <a:pt x="245" y="267"/>
                  <a:pt x="246" y="264"/>
                  <a:pt x="247" y="262"/>
                </a:cubicBezTo>
                <a:cubicBezTo>
                  <a:pt x="247" y="259"/>
                  <a:pt x="247" y="256"/>
                  <a:pt x="245" y="254"/>
                </a:cubicBezTo>
                <a:cubicBezTo>
                  <a:pt x="243" y="251"/>
                  <a:pt x="235" y="238"/>
                  <a:pt x="228" y="227"/>
                </a:cubicBezTo>
                <a:cubicBezTo>
                  <a:pt x="234" y="220"/>
                  <a:pt x="239" y="212"/>
                  <a:pt x="244" y="204"/>
                </a:cubicBezTo>
                <a:cubicBezTo>
                  <a:pt x="258" y="208"/>
                  <a:pt x="272" y="212"/>
                  <a:pt x="275" y="213"/>
                </a:cubicBezTo>
                <a:cubicBezTo>
                  <a:pt x="278" y="214"/>
                  <a:pt x="281" y="213"/>
                  <a:pt x="284" y="212"/>
                </a:cubicBezTo>
                <a:cubicBezTo>
                  <a:pt x="286" y="211"/>
                  <a:pt x="288" y="209"/>
                  <a:pt x="289" y="206"/>
                </a:cubicBezTo>
                <a:cubicBezTo>
                  <a:pt x="290" y="203"/>
                  <a:pt x="290" y="201"/>
                  <a:pt x="289" y="198"/>
                </a:cubicBezTo>
                <a:cubicBezTo>
                  <a:pt x="288" y="195"/>
                  <a:pt x="287" y="193"/>
                  <a:pt x="284" y="192"/>
                </a:cubicBezTo>
                <a:cubicBezTo>
                  <a:pt x="281" y="190"/>
                  <a:pt x="267" y="183"/>
                  <a:pt x="254" y="176"/>
                </a:cubicBezTo>
                <a:cubicBezTo>
                  <a:pt x="256" y="168"/>
                  <a:pt x="257" y="159"/>
                  <a:pt x="257" y="149"/>
                </a:cubicBezTo>
                <a:cubicBezTo>
                  <a:pt x="271" y="146"/>
                  <a:pt x="287" y="142"/>
                  <a:pt x="290" y="141"/>
                </a:cubicBezTo>
                <a:cubicBezTo>
                  <a:pt x="293" y="141"/>
                  <a:pt x="295" y="139"/>
                  <a:pt x="297" y="137"/>
                </a:cubicBezTo>
                <a:cubicBezTo>
                  <a:pt x="298" y="134"/>
                  <a:pt x="299" y="131"/>
                  <a:pt x="298" y="129"/>
                </a:cubicBezTo>
                <a:cubicBezTo>
                  <a:pt x="298" y="126"/>
                  <a:pt x="297" y="123"/>
                  <a:pt x="294" y="121"/>
                </a:cubicBezTo>
                <a:close/>
                <a:moveTo>
                  <a:pt x="161" y="231"/>
                </a:moveTo>
                <a:cubicBezTo>
                  <a:pt x="118" y="237"/>
                  <a:pt x="78" y="206"/>
                  <a:pt x="71" y="161"/>
                </a:cubicBezTo>
                <a:cubicBezTo>
                  <a:pt x="65" y="117"/>
                  <a:pt x="95" y="76"/>
                  <a:pt x="138" y="69"/>
                </a:cubicBezTo>
                <a:cubicBezTo>
                  <a:pt x="180" y="63"/>
                  <a:pt x="220" y="94"/>
                  <a:pt x="227" y="139"/>
                </a:cubicBezTo>
                <a:cubicBezTo>
                  <a:pt x="233" y="183"/>
                  <a:pt x="204" y="224"/>
                  <a:pt x="161" y="23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506538" y="1974850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2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3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8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4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4 w 282"/>
              <a:gd name="T47" fmla="*/ 48 h 283"/>
              <a:gd name="T48" fmla="*/ 113 w 282"/>
              <a:gd name="T49" fmla="*/ 52 h 283"/>
              <a:gd name="T50" fmla="*/ 90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8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2 h 283"/>
              <a:gd name="T98" fmla="*/ 117 w 282"/>
              <a:gd name="T99" fmla="*/ 280 h 283"/>
              <a:gd name="T100" fmla="*/ 125 w 282"/>
              <a:gd name="T101" fmla="*/ 272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3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2" y="245"/>
                </a:cubicBezTo>
                <a:cubicBezTo>
                  <a:pt x="220" y="241"/>
                  <a:pt x="213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2" y="187"/>
                  <a:pt x="259" y="189"/>
                  <a:pt x="263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2"/>
                  <a:pt x="281" y="177"/>
                </a:cubicBezTo>
                <a:cubicBezTo>
                  <a:pt x="282" y="173"/>
                  <a:pt x="282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4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8" y="79"/>
                </a:cubicBezTo>
                <a:cubicBezTo>
                  <a:pt x="268" y="75"/>
                  <a:pt x="268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1" y="62"/>
                  <a:pt x="225" y="70"/>
                  <a:pt x="209" y="77"/>
                </a:cubicBezTo>
                <a:cubicBezTo>
                  <a:pt x="201" y="69"/>
                  <a:pt x="193" y="63"/>
                  <a:pt x="184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5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2" y="4"/>
                  <a:pt x="158" y="7"/>
                  <a:pt x="157" y="11"/>
                </a:cubicBezTo>
                <a:cubicBezTo>
                  <a:pt x="156" y="15"/>
                  <a:pt x="150" y="31"/>
                  <a:pt x="144" y="48"/>
                </a:cubicBezTo>
                <a:cubicBezTo>
                  <a:pt x="133" y="48"/>
                  <a:pt x="123" y="49"/>
                  <a:pt x="113" y="52"/>
                </a:cubicBezTo>
                <a:cubicBezTo>
                  <a:pt x="102" y="38"/>
                  <a:pt x="92" y="24"/>
                  <a:pt x="90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9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8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8" y="149"/>
                  <a:pt x="49" y="159"/>
                  <a:pt x="52" y="170"/>
                </a:cubicBezTo>
                <a:cubicBezTo>
                  <a:pt x="38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4" y="207"/>
                  <a:pt x="14" y="211"/>
                  <a:pt x="16" y="215"/>
                </a:cubicBezTo>
                <a:cubicBezTo>
                  <a:pt x="19" y="219"/>
                  <a:pt x="22" y="221"/>
                  <a:pt x="26" y="222"/>
                </a:cubicBezTo>
                <a:cubicBezTo>
                  <a:pt x="30" y="224"/>
                  <a:pt x="34" y="224"/>
                  <a:pt x="38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2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6"/>
                  <a:pt x="125" y="272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9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7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9" y="196"/>
                  <a:pt x="93" y="170"/>
                </a:cubicBezTo>
                <a:cubicBezTo>
                  <a:pt x="77" y="143"/>
                  <a:pt x="86" y="109"/>
                  <a:pt x="113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6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2225" y="2341563"/>
            <a:ext cx="1636713" cy="1636713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62050" y="1093788"/>
            <a:ext cx="871538" cy="869950"/>
          </a:xfrm>
          <a:custGeom>
            <a:avLst/>
            <a:gdLst>
              <a:gd name="T0" fmla="*/ 242 w 246"/>
              <a:gd name="T1" fmla="*/ 119 h 246"/>
              <a:gd name="T2" fmla="*/ 244 w 246"/>
              <a:gd name="T3" fmla="*/ 101 h 246"/>
              <a:gd name="T4" fmla="*/ 236 w 246"/>
              <a:gd name="T5" fmla="*/ 86 h 246"/>
              <a:gd name="T6" fmla="*/ 221 w 246"/>
              <a:gd name="T7" fmla="*/ 81 h 246"/>
              <a:gd name="T8" fmla="*/ 227 w 246"/>
              <a:gd name="T9" fmla="*/ 59 h 246"/>
              <a:gd name="T10" fmla="*/ 218 w 246"/>
              <a:gd name="T11" fmla="*/ 47 h 246"/>
              <a:gd name="T12" fmla="*/ 196 w 246"/>
              <a:gd name="T13" fmla="*/ 44 h 246"/>
              <a:gd name="T14" fmla="*/ 196 w 246"/>
              <a:gd name="T15" fmla="*/ 29 h 246"/>
              <a:gd name="T16" fmla="*/ 184 w 246"/>
              <a:gd name="T17" fmla="*/ 16 h 246"/>
              <a:gd name="T18" fmla="*/ 168 w 246"/>
              <a:gd name="T19" fmla="*/ 12 h 246"/>
              <a:gd name="T20" fmla="*/ 154 w 246"/>
              <a:gd name="T21" fmla="*/ 20 h 246"/>
              <a:gd name="T22" fmla="*/ 141 w 246"/>
              <a:gd name="T23" fmla="*/ 2 h 246"/>
              <a:gd name="T24" fmla="*/ 126 w 246"/>
              <a:gd name="T25" fmla="*/ 1 h 246"/>
              <a:gd name="T26" fmla="*/ 110 w 246"/>
              <a:gd name="T27" fmla="*/ 17 h 246"/>
              <a:gd name="T28" fmla="*/ 98 w 246"/>
              <a:gd name="T29" fmla="*/ 6 h 246"/>
              <a:gd name="T30" fmla="*/ 81 w 246"/>
              <a:gd name="T31" fmla="*/ 7 h 246"/>
              <a:gd name="T32" fmla="*/ 67 w 246"/>
              <a:gd name="T33" fmla="*/ 17 h 246"/>
              <a:gd name="T34" fmla="*/ 65 w 246"/>
              <a:gd name="T35" fmla="*/ 33 h 246"/>
              <a:gd name="T36" fmla="*/ 42 w 246"/>
              <a:gd name="T37" fmla="*/ 31 h 246"/>
              <a:gd name="T38" fmla="*/ 31 w 246"/>
              <a:gd name="T39" fmla="*/ 42 h 246"/>
              <a:gd name="T40" fmla="*/ 33 w 246"/>
              <a:gd name="T41" fmla="*/ 65 h 246"/>
              <a:gd name="T42" fmla="*/ 17 w 246"/>
              <a:gd name="T43" fmla="*/ 67 h 246"/>
              <a:gd name="T44" fmla="*/ 7 w 246"/>
              <a:gd name="T45" fmla="*/ 81 h 246"/>
              <a:gd name="T46" fmla="*/ 6 w 246"/>
              <a:gd name="T47" fmla="*/ 98 h 246"/>
              <a:gd name="T48" fmla="*/ 17 w 246"/>
              <a:gd name="T49" fmla="*/ 110 h 246"/>
              <a:gd name="T50" fmla="*/ 1 w 246"/>
              <a:gd name="T51" fmla="*/ 126 h 246"/>
              <a:gd name="T52" fmla="*/ 2 w 246"/>
              <a:gd name="T53" fmla="*/ 141 h 246"/>
              <a:gd name="T54" fmla="*/ 21 w 246"/>
              <a:gd name="T55" fmla="*/ 154 h 246"/>
              <a:gd name="T56" fmla="*/ 12 w 246"/>
              <a:gd name="T57" fmla="*/ 168 h 246"/>
              <a:gd name="T58" fmla="*/ 16 w 246"/>
              <a:gd name="T59" fmla="*/ 184 h 246"/>
              <a:gd name="T60" fmla="*/ 29 w 246"/>
              <a:gd name="T61" fmla="*/ 196 h 246"/>
              <a:gd name="T62" fmla="*/ 45 w 246"/>
              <a:gd name="T63" fmla="*/ 196 h 246"/>
              <a:gd name="T64" fmla="*/ 47 w 246"/>
              <a:gd name="T65" fmla="*/ 218 h 246"/>
              <a:gd name="T66" fmla="*/ 59 w 246"/>
              <a:gd name="T67" fmla="*/ 227 h 246"/>
              <a:gd name="T68" fmla="*/ 81 w 246"/>
              <a:gd name="T69" fmla="*/ 222 h 246"/>
              <a:gd name="T70" fmla="*/ 86 w 246"/>
              <a:gd name="T71" fmla="*/ 237 h 246"/>
              <a:gd name="T72" fmla="*/ 101 w 246"/>
              <a:gd name="T73" fmla="*/ 244 h 246"/>
              <a:gd name="T74" fmla="*/ 119 w 246"/>
              <a:gd name="T75" fmla="*/ 242 h 246"/>
              <a:gd name="T76" fmla="*/ 128 w 246"/>
              <a:gd name="T77" fmla="*/ 230 h 246"/>
              <a:gd name="T78" fmla="*/ 147 w 246"/>
              <a:gd name="T79" fmla="*/ 243 h 246"/>
              <a:gd name="T80" fmla="*/ 162 w 246"/>
              <a:gd name="T81" fmla="*/ 239 h 246"/>
              <a:gd name="T82" fmla="*/ 171 w 246"/>
              <a:gd name="T83" fmla="*/ 218 h 246"/>
              <a:gd name="T84" fmla="*/ 186 w 246"/>
              <a:gd name="T85" fmla="*/ 224 h 246"/>
              <a:gd name="T86" fmla="*/ 202 w 246"/>
              <a:gd name="T87" fmla="*/ 217 h 246"/>
              <a:gd name="T88" fmla="*/ 211 w 246"/>
              <a:gd name="T89" fmla="*/ 203 h 246"/>
              <a:gd name="T90" fmla="*/ 208 w 246"/>
              <a:gd name="T91" fmla="*/ 187 h 246"/>
              <a:gd name="T92" fmla="*/ 230 w 246"/>
              <a:gd name="T93" fmla="*/ 181 h 246"/>
              <a:gd name="T94" fmla="*/ 236 w 246"/>
              <a:gd name="T95" fmla="*/ 167 h 246"/>
              <a:gd name="T96" fmla="*/ 227 w 246"/>
              <a:gd name="T97" fmla="*/ 147 h 246"/>
              <a:gd name="T98" fmla="*/ 241 w 246"/>
              <a:gd name="T99" fmla="*/ 139 h 246"/>
              <a:gd name="T100" fmla="*/ 36 w 246"/>
              <a:gd name="T101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246">
                <a:moveTo>
                  <a:pt x="242" y="127"/>
                </a:moveTo>
                <a:cubicBezTo>
                  <a:pt x="243" y="127"/>
                  <a:pt x="244" y="126"/>
                  <a:pt x="245" y="126"/>
                </a:cubicBezTo>
                <a:cubicBezTo>
                  <a:pt x="245" y="125"/>
                  <a:pt x="246" y="124"/>
                  <a:pt x="246" y="123"/>
                </a:cubicBezTo>
                <a:cubicBezTo>
                  <a:pt x="246" y="122"/>
                  <a:pt x="245" y="121"/>
                  <a:pt x="245" y="120"/>
                </a:cubicBezTo>
                <a:cubicBezTo>
                  <a:pt x="244" y="119"/>
                  <a:pt x="243" y="119"/>
                  <a:pt x="242" y="119"/>
                </a:cubicBezTo>
                <a:cubicBezTo>
                  <a:pt x="241" y="118"/>
                  <a:pt x="235" y="118"/>
                  <a:pt x="230" y="117"/>
                </a:cubicBezTo>
                <a:cubicBezTo>
                  <a:pt x="229" y="115"/>
                  <a:pt x="229" y="112"/>
                  <a:pt x="229" y="110"/>
                </a:cubicBezTo>
                <a:cubicBezTo>
                  <a:pt x="234" y="108"/>
                  <a:pt x="240" y="107"/>
                  <a:pt x="241" y="106"/>
                </a:cubicBezTo>
                <a:cubicBezTo>
                  <a:pt x="242" y="106"/>
                  <a:pt x="243" y="105"/>
                  <a:pt x="243" y="104"/>
                </a:cubicBezTo>
                <a:cubicBezTo>
                  <a:pt x="244" y="104"/>
                  <a:pt x="244" y="103"/>
                  <a:pt x="244" y="101"/>
                </a:cubicBezTo>
                <a:cubicBezTo>
                  <a:pt x="244" y="100"/>
                  <a:pt x="243" y="99"/>
                  <a:pt x="242" y="99"/>
                </a:cubicBezTo>
                <a:cubicBezTo>
                  <a:pt x="242" y="98"/>
                  <a:pt x="241" y="98"/>
                  <a:pt x="239" y="98"/>
                </a:cubicBezTo>
                <a:cubicBezTo>
                  <a:pt x="238" y="98"/>
                  <a:pt x="232" y="98"/>
                  <a:pt x="227" y="99"/>
                </a:cubicBezTo>
                <a:cubicBezTo>
                  <a:pt x="226" y="96"/>
                  <a:pt x="226" y="94"/>
                  <a:pt x="225" y="91"/>
                </a:cubicBezTo>
                <a:cubicBezTo>
                  <a:pt x="230" y="89"/>
                  <a:pt x="235" y="87"/>
                  <a:pt x="236" y="86"/>
                </a:cubicBezTo>
                <a:cubicBezTo>
                  <a:pt x="237" y="86"/>
                  <a:pt x="238" y="85"/>
                  <a:pt x="238" y="84"/>
                </a:cubicBezTo>
                <a:cubicBezTo>
                  <a:pt x="239" y="83"/>
                  <a:pt x="239" y="82"/>
                  <a:pt x="238" y="81"/>
                </a:cubicBezTo>
                <a:cubicBezTo>
                  <a:pt x="238" y="80"/>
                  <a:pt x="237" y="79"/>
                  <a:pt x="236" y="78"/>
                </a:cubicBezTo>
                <a:cubicBezTo>
                  <a:pt x="235" y="78"/>
                  <a:pt x="234" y="78"/>
                  <a:pt x="233" y="78"/>
                </a:cubicBezTo>
                <a:cubicBezTo>
                  <a:pt x="232" y="78"/>
                  <a:pt x="226" y="80"/>
                  <a:pt x="221" y="81"/>
                </a:cubicBezTo>
                <a:cubicBezTo>
                  <a:pt x="220" y="79"/>
                  <a:pt x="219" y="76"/>
                  <a:pt x="218" y="74"/>
                </a:cubicBezTo>
                <a:cubicBezTo>
                  <a:pt x="222" y="71"/>
                  <a:pt x="227" y="67"/>
                  <a:pt x="228" y="67"/>
                </a:cubicBezTo>
                <a:cubicBezTo>
                  <a:pt x="229" y="66"/>
                  <a:pt x="230" y="65"/>
                  <a:pt x="230" y="64"/>
                </a:cubicBezTo>
                <a:cubicBezTo>
                  <a:pt x="230" y="63"/>
                  <a:pt x="230" y="62"/>
                  <a:pt x="229" y="61"/>
                </a:cubicBezTo>
                <a:cubicBezTo>
                  <a:pt x="229" y="60"/>
                  <a:pt x="228" y="60"/>
                  <a:pt x="227" y="59"/>
                </a:cubicBezTo>
                <a:cubicBezTo>
                  <a:pt x="226" y="59"/>
                  <a:pt x="225" y="59"/>
                  <a:pt x="224" y="59"/>
                </a:cubicBezTo>
                <a:cubicBezTo>
                  <a:pt x="223" y="60"/>
                  <a:pt x="217" y="62"/>
                  <a:pt x="213" y="65"/>
                </a:cubicBezTo>
                <a:cubicBezTo>
                  <a:pt x="211" y="62"/>
                  <a:pt x="210" y="60"/>
                  <a:pt x="208" y="58"/>
                </a:cubicBezTo>
                <a:cubicBezTo>
                  <a:pt x="212" y="54"/>
                  <a:pt x="216" y="50"/>
                  <a:pt x="217" y="49"/>
                </a:cubicBezTo>
                <a:cubicBezTo>
                  <a:pt x="218" y="49"/>
                  <a:pt x="218" y="48"/>
                  <a:pt x="218" y="47"/>
                </a:cubicBezTo>
                <a:cubicBezTo>
                  <a:pt x="218" y="46"/>
                  <a:pt x="218" y="44"/>
                  <a:pt x="217" y="44"/>
                </a:cubicBezTo>
                <a:cubicBezTo>
                  <a:pt x="216" y="43"/>
                  <a:pt x="215" y="42"/>
                  <a:pt x="214" y="42"/>
                </a:cubicBezTo>
                <a:cubicBezTo>
                  <a:pt x="213" y="42"/>
                  <a:pt x="212" y="42"/>
                  <a:pt x="211" y="43"/>
                </a:cubicBezTo>
                <a:cubicBezTo>
                  <a:pt x="210" y="43"/>
                  <a:pt x="206" y="47"/>
                  <a:pt x="201" y="50"/>
                </a:cubicBezTo>
                <a:cubicBezTo>
                  <a:pt x="199" y="48"/>
                  <a:pt x="198" y="46"/>
                  <a:pt x="196" y="44"/>
                </a:cubicBezTo>
                <a:cubicBezTo>
                  <a:pt x="199" y="40"/>
                  <a:pt x="202" y="35"/>
                  <a:pt x="203" y="34"/>
                </a:cubicBezTo>
                <a:cubicBezTo>
                  <a:pt x="203" y="33"/>
                  <a:pt x="203" y="32"/>
                  <a:pt x="203" y="31"/>
                </a:cubicBezTo>
                <a:cubicBezTo>
                  <a:pt x="203" y="30"/>
                  <a:pt x="203" y="29"/>
                  <a:pt x="202" y="28"/>
                </a:cubicBezTo>
                <a:cubicBezTo>
                  <a:pt x="201" y="28"/>
                  <a:pt x="200" y="27"/>
                  <a:pt x="199" y="27"/>
                </a:cubicBezTo>
                <a:cubicBezTo>
                  <a:pt x="198" y="27"/>
                  <a:pt x="197" y="28"/>
                  <a:pt x="196" y="29"/>
                </a:cubicBezTo>
                <a:cubicBezTo>
                  <a:pt x="195" y="29"/>
                  <a:pt x="191" y="34"/>
                  <a:pt x="187" y="37"/>
                </a:cubicBezTo>
                <a:cubicBezTo>
                  <a:pt x="185" y="36"/>
                  <a:pt x="183" y="34"/>
                  <a:pt x="181" y="33"/>
                </a:cubicBezTo>
                <a:cubicBezTo>
                  <a:pt x="183" y="28"/>
                  <a:pt x="186" y="23"/>
                  <a:pt x="186" y="22"/>
                </a:cubicBezTo>
                <a:cubicBezTo>
                  <a:pt x="187" y="21"/>
                  <a:pt x="187" y="19"/>
                  <a:pt x="186" y="19"/>
                </a:cubicBezTo>
                <a:cubicBezTo>
                  <a:pt x="186" y="18"/>
                  <a:pt x="185" y="17"/>
                  <a:pt x="184" y="16"/>
                </a:cubicBezTo>
                <a:cubicBezTo>
                  <a:pt x="183" y="16"/>
                  <a:pt x="182" y="15"/>
                  <a:pt x="181" y="16"/>
                </a:cubicBezTo>
                <a:cubicBezTo>
                  <a:pt x="180" y="16"/>
                  <a:pt x="179" y="16"/>
                  <a:pt x="179" y="17"/>
                </a:cubicBezTo>
                <a:cubicBezTo>
                  <a:pt x="178" y="18"/>
                  <a:pt x="175" y="23"/>
                  <a:pt x="171" y="27"/>
                </a:cubicBezTo>
                <a:cubicBezTo>
                  <a:pt x="169" y="26"/>
                  <a:pt x="167" y="25"/>
                  <a:pt x="164" y="24"/>
                </a:cubicBezTo>
                <a:cubicBezTo>
                  <a:pt x="166" y="19"/>
                  <a:pt x="167" y="13"/>
                  <a:pt x="168" y="12"/>
                </a:cubicBezTo>
                <a:cubicBezTo>
                  <a:pt x="168" y="11"/>
                  <a:pt x="168" y="10"/>
                  <a:pt x="167" y="9"/>
                </a:cubicBezTo>
                <a:cubicBezTo>
                  <a:pt x="167" y="8"/>
                  <a:pt x="166" y="7"/>
                  <a:pt x="165" y="7"/>
                </a:cubicBezTo>
                <a:cubicBezTo>
                  <a:pt x="164" y="7"/>
                  <a:pt x="163" y="7"/>
                  <a:pt x="162" y="7"/>
                </a:cubicBezTo>
                <a:cubicBezTo>
                  <a:pt x="161" y="7"/>
                  <a:pt x="160" y="8"/>
                  <a:pt x="160" y="9"/>
                </a:cubicBezTo>
                <a:cubicBezTo>
                  <a:pt x="159" y="10"/>
                  <a:pt x="156" y="16"/>
                  <a:pt x="154" y="20"/>
                </a:cubicBezTo>
                <a:cubicBezTo>
                  <a:pt x="152" y="20"/>
                  <a:pt x="149" y="19"/>
                  <a:pt x="147" y="18"/>
                </a:cubicBezTo>
                <a:cubicBezTo>
                  <a:pt x="147" y="13"/>
                  <a:pt x="148" y="7"/>
                  <a:pt x="148" y="6"/>
                </a:cubicBezTo>
                <a:cubicBezTo>
                  <a:pt x="148" y="5"/>
                  <a:pt x="147" y="4"/>
                  <a:pt x="147" y="3"/>
                </a:cubicBezTo>
                <a:cubicBezTo>
                  <a:pt x="146" y="2"/>
                  <a:pt x="145" y="2"/>
                  <a:pt x="144" y="2"/>
                </a:cubicBezTo>
                <a:cubicBezTo>
                  <a:pt x="143" y="1"/>
                  <a:pt x="142" y="2"/>
                  <a:pt x="141" y="2"/>
                </a:cubicBezTo>
                <a:cubicBezTo>
                  <a:pt x="140" y="3"/>
                  <a:pt x="140" y="3"/>
                  <a:pt x="139" y="4"/>
                </a:cubicBezTo>
                <a:cubicBezTo>
                  <a:pt x="139" y="6"/>
                  <a:pt x="137" y="11"/>
                  <a:pt x="136" y="17"/>
                </a:cubicBezTo>
                <a:cubicBezTo>
                  <a:pt x="133" y="16"/>
                  <a:pt x="131" y="16"/>
                  <a:pt x="128" y="16"/>
                </a:cubicBezTo>
                <a:cubicBezTo>
                  <a:pt x="128" y="11"/>
                  <a:pt x="127" y="5"/>
                  <a:pt x="127" y="3"/>
                </a:cubicBezTo>
                <a:cubicBezTo>
                  <a:pt x="127" y="2"/>
                  <a:pt x="126" y="1"/>
                  <a:pt x="126" y="1"/>
                </a:cubicBezTo>
                <a:cubicBezTo>
                  <a:pt x="125" y="0"/>
                  <a:pt x="124" y="0"/>
                  <a:pt x="123" y="0"/>
                </a:cubicBezTo>
                <a:cubicBezTo>
                  <a:pt x="122" y="0"/>
                  <a:pt x="121" y="0"/>
                  <a:pt x="120" y="1"/>
                </a:cubicBezTo>
                <a:cubicBezTo>
                  <a:pt x="119" y="1"/>
                  <a:pt x="119" y="2"/>
                  <a:pt x="119" y="3"/>
                </a:cubicBezTo>
                <a:cubicBezTo>
                  <a:pt x="118" y="5"/>
                  <a:pt x="118" y="11"/>
                  <a:pt x="117" y="16"/>
                </a:cubicBezTo>
                <a:cubicBezTo>
                  <a:pt x="115" y="16"/>
                  <a:pt x="112" y="16"/>
                  <a:pt x="110" y="17"/>
                </a:cubicBezTo>
                <a:cubicBezTo>
                  <a:pt x="108" y="11"/>
                  <a:pt x="107" y="6"/>
                  <a:pt x="106" y="4"/>
                </a:cubicBezTo>
                <a:cubicBezTo>
                  <a:pt x="106" y="3"/>
                  <a:pt x="105" y="3"/>
                  <a:pt x="104" y="2"/>
                </a:cubicBezTo>
                <a:cubicBezTo>
                  <a:pt x="104" y="2"/>
                  <a:pt x="103" y="1"/>
                  <a:pt x="101" y="2"/>
                </a:cubicBezTo>
                <a:cubicBezTo>
                  <a:pt x="100" y="2"/>
                  <a:pt x="100" y="2"/>
                  <a:pt x="99" y="3"/>
                </a:cubicBezTo>
                <a:cubicBezTo>
                  <a:pt x="98" y="4"/>
                  <a:pt x="98" y="5"/>
                  <a:pt x="98" y="6"/>
                </a:cubicBezTo>
                <a:cubicBezTo>
                  <a:pt x="98" y="7"/>
                  <a:pt x="99" y="13"/>
                  <a:pt x="99" y="18"/>
                </a:cubicBezTo>
                <a:cubicBezTo>
                  <a:pt x="96" y="19"/>
                  <a:pt x="94" y="20"/>
                  <a:pt x="91" y="20"/>
                </a:cubicBezTo>
                <a:cubicBezTo>
                  <a:pt x="89" y="16"/>
                  <a:pt x="87" y="10"/>
                  <a:pt x="86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7"/>
                  <a:pt x="82" y="7"/>
                  <a:pt x="81" y="7"/>
                </a:cubicBezTo>
                <a:cubicBezTo>
                  <a:pt x="80" y="7"/>
                  <a:pt x="79" y="8"/>
                  <a:pt x="79" y="9"/>
                </a:cubicBezTo>
                <a:cubicBezTo>
                  <a:pt x="78" y="10"/>
                  <a:pt x="78" y="11"/>
                  <a:pt x="78" y="12"/>
                </a:cubicBezTo>
                <a:cubicBezTo>
                  <a:pt x="78" y="13"/>
                  <a:pt x="80" y="19"/>
                  <a:pt x="81" y="24"/>
                </a:cubicBezTo>
                <a:cubicBezTo>
                  <a:pt x="79" y="25"/>
                  <a:pt x="76" y="26"/>
                  <a:pt x="74" y="27"/>
                </a:cubicBezTo>
                <a:cubicBezTo>
                  <a:pt x="71" y="23"/>
                  <a:pt x="68" y="18"/>
                  <a:pt x="67" y="17"/>
                </a:cubicBezTo>
                <a:cubicBezTo>
                  <a:pt x="66" y="16"/>
                  <a:pt x="65" y="16"/>
                  <a:pt x="64" y="16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59" y="19"/>
                </a:cubicBezTo>
                <a:cubicBezTo>
                  <a:pt x="59" y="19"/>
                  <a:pt x="59" y="21"/>
                  <a:pt x="60" y="22"/>
                </a:cubicBezTo>
                <a:cubicBezTo>
                  <a:pt x="60" y="23"/>
                  <a:pt x="63" y="28"/>
                  <a:pt x="65" y="33"/>
                </a:cubicBezTo>
                <a:cubicBezTo>
                  <a:pt x="63" y="34"/>
                  <a:pt x="60" y="36"/>
                  <a:pt x="58" y="37"/>
                </a:cubicBezTo>
                <a:cubicBezTo>
                  <a:pt x="55" y="34"/>
                  <a:pt x="50" y="29"/>
                  <a:pt x="49" y="29"/>
                </a:cubicBezTo>
                <a:cubicBezTo>
                  <a:pt x="49" y="28"/>
                  <a:pt x="48" y="27"/>
                  <a:pt x="47" y="27"/>
                </a:cubicBezTo>
                <a:cubicBezTo>
                  <a:pt x="46" y="27"/>
                  <a:pt x="45" y="28"/>
                  <a:pt x="44" y="28"/>
                </a:cubicBezTo>
                <a:cubicBezTo>
                  <a:pt x="43" y="29"/>
                  <a:pt x="42" y="30"/>
                  <a:pt x="42" y="31"/>
                </a:cubicBezTo>
                <a:cubicBezTo>
                  <a:pt x="42" y="32"/>
                  <a:pt x="42" y="33"/>
                  <a:pt x="43" y="34"/>
                </a:cubicBezTo>
                <a:cubicBezTo>
                  <a:pt x="44" y="35"/>
                  <a:pt x="47" y="40"/>
                  <a:pt x="50" y="44"/>
                </a:cubicBezTo>
                <a:cubicBezTo>
                  <a:pt x="48" y="46"/>
                  <a:pt x="46" y="48"/>
                  <a:pt x="45" y="50"/>
                </a:cubicBezTo>
                <a:cubicBezTo>
                  <a:pt x="40" y="47"/>
                  <a:pt x="35" y="43"/>
                  <a:pt x="34" y="43"/>
                </a:cubicBezTo>
                <a:cubicBezTo>
                  <a:pt x="33" y="42"/>
                  <a:pt x="32" y="42"/>
                  <a:pt x="31" y="42"/>
                </a:cubicBezTo>
                <a:cubicBezTo>
                  <a:pt x="30" y="42"/>
                  <a:pt x="29" y="43"/>
                  <a:pt x="29" y="44"/>
                </a:cubicBezTo>
                <a:cubicBezTo>
                  <a:pt x="28" y="44"/>
                  <a:pt x="28" y="46"/>
                  <a:pt x="28" y="47"/>
                </a:cubicBezTo>
                <a:cubicBezTo>
                  <a:pt x="28" y="48"/>
                  <a:pt x="28" y="49"/>
                  <a:pt x="29" y="49"/>
                </a:cubicBezTo>
                <a:cubicBezTo>
                  <a:pt x="30" y="50"/>
                  <a:pt x="34" y="54"/>
                  <a:pt x="37" y="58"/>
                </a:cubicBezTo>
                <a:cubicBezTo>
                  <a:pt x="36" y="60"/>
                  <a:pt x="34" y="62"/>
                  <a:pt x="33" y="65"/>
                </a:cubicBezTo>
                <a:cubicBezTo>
                  <a:pt x="28" y="62"/>
                  <a:pt x="23" y="60"/>
                  <a:pt x="22" y="59"/>
                </a:cubicBezTo>
                <a:cubicBezTo>
                  <a:pt x="21" y="59"/>
                  <a:pt x="20" y="59"/>
                  <a:pt x="19" y="59"/>
                </a:cubicBezTo>
                <a:cubicBezTo>
                  <a:pt x="18" y="60"/>
                  <a:pt x="17" y="60"/>
                  <a:pt x="16" y="61"/>
                </a:cubicBezTo>
                <a:cubicBezTo>
                  <a:pt x="16" y="62"/>
                  <a:pt x="16" y="63"/>
                  <a:pt x="16" y="64"/>
                </a:cubicBezTo>
                <a:cubicBezTo>
                  <a:pt x="16" y="65"/>
                  <a:pt x="17" y="66"/>
                  <a:pt x="17" y="67"/>
                </a:cubicBezTo>
                <a:cubicBezTo>
                  <a:pt x="18" y="67"/>
                  <a:pt x="23" y="71"/>
                  <a:pt x="28" y="74"/>
                </a:cubicBezTo>
                <a:cubicBezTo>
                  <a:pt x="26" y="76"/>
                  <a:pt x="25" y="79"/>
                  <a:pt x="24" y="81"/>
                </a:cubicBezTo>
                <a:cubicBezTo>
                  <a:pt x="19" y="80"/>
                  <a:pt x="13" y="78"/>
                  <a:pt x="12" y="78"/>
                </a:cubicBezTo>
                <a:cubicBezTo>
                  <a:pt x="11" y="78"/>
                  <a:pt x="10" y="78"/>
                  <a:pt x="9" y="78"/>
                </a:cubicBezTo>
                <a:cubicBezTo>
                  <a:pt x="8" y="79"/>
                  <a:pt x="8" y="80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8" y="85"/>
                  <a:pt x="8" y="86"/>
                  <a:pt x="9" y="86"/>
                </a:cubicBezTo>
                <a:cubicBezTo>
                  <a:pt x="10" y="87"/>
                  <a:pt x="16" y="89"/>
                  <a:pt x="21" y="91"/>
                </a:cubicBezTo>
                <a:cubicBezTo>
                  <a:pt x="20" y="94"/>
                  <a:pt x="19" y="96"/>
                  <a:pt x="19" y="99"/>
                </a:cubicBezTo>
                <a:cubicBezTo>
                  <a:pt x="13" y="98"/>
                  <a:pt x="7" y="98"/>
                  <a:pt x="6" y="98"/>
                </a:cubicBezTo>
                <a:cubicBezTo>
                  <a:pt x="5" y="98"/>
                  <a:pt x="4" y="98"/>
                  <a:pt x="3" y="99"/>
                </a:cubicBezTo>
                <a:cubicBezTo>
                  <a:pt x="2" y="99"/>
                  <a:pt x="2" y="100"/>
                  <a:pt x="2" y="101"/>
                </a:cubicBezTo>
                <a:cubicBezTo>
                  <a:pt x="2" y="103"/>
                  <a:pt x="2" y="104"/>
                  <a:pt x="2" y="104"/>
                </a:cubicBezTo>
                <a:cubicBezTo>
                  <a:pt x="3" y="105"/>
                  <a:pt x="4" y="106"/>
                  <a:pt x="5" y="106"/>
                </a:cubicBezTo>
                <a:cubicBezTo>
                  <a:pt x="6" y="107"/>
                  <a:pt x="12" y="108"/>
                  <a:pt x="17" y="110"/>
                </a:cubicBezTo>
                <a:cubicBezTo>
                  <a:pt x="16" y="112"/>
                  <a:pt x="16" y="115"/>
                  <a:pt x="16" y="117"/>
                </a:cubicBezTo>
                <a:cubicBezTo>
                  <a:pt x="11" y="118"/>
                  <a:pt x="5" y="118"/>
                  <a:pt x="4" y="119"/>
                </a:cubicBezTo>
                <a:cubicBezTo>
                  <a:pt x="2" y="119"/>
                  <a:pt x="2" y="119"/>
                  <a:pt x="1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4"/>
                  <a:pt x="0" y="125"/>
                  <a:pt x="1" y="126"/>
                </a:cubicBezTo>
                <a:cubicBezTo>
                  <a:pt x="2" y="126"/>
                  <a:pt x="2" y="127"/>
                  <a:pt x="4" y="127"/>
                </a:cubicBezTo>
                <a:cubicBezTo>
                  <a:pt x="5" y="127"/>
                  <a:pt x="11" y="128"/>
                  <a:pt x="16" y="128"/>
                </a:cubicBezTo>
                <a:cubicBezTo>
                  <a:pt x="16" y="131"/>
                  <a:pt x="16" y="134"/>
                  <a:pt x="17" y="136"/>
                </a:cubicBezTo>
                <a:cubicBezTo>
                  <a:pt x="12" y="138"/>
                  <a:pt x="6" y="139"/>
                  <a:pt x="5" y="139"/>
                </a:cubicBezTo>
                <a:cubicBezTo>
                  <a:pt x="4" y="140"/>
                  <a:pt x="3" y="140"/>
                  <a:pt x="2" y="141"/>
                </a:cubicBezTo>
                <a:cubicBezTo>
                  <a:pt x="2" y="142"/>
                  <a:pt x="2" y="143"/>
                  <a:pt x="2" y="144"/>
                </a:cubicBezTo>
                <a:cubicBezTo>
                  <a:pt x="2" y="145"/>
                  <a:pt x="2" y="146"/>
                  <a:pt x="3" y="147"/>
                </a:cubicBezTo>
                <a:cubicBezTo>
                  <a:pt x="4" y="147"/>
                  <a:pt x="5" y="148"/>
                  <a:pt x="6" y="148"/>
                </a:cubicBezTo>
                <a:cubicBezTo>
                  <a:pt x="7" y="148"/>
                  <a:pt x="13" y="147"/>
                  <a:pt x="19" y="147"/>
                </a:cubicBezTo>
                <a:cubicBezTo>
                  <a:pt x="19" y="149"/>
                  <a:pt x="20" y="152"/>
                  <a:pt x="21" y="154"/>
                </a:cubicBezTo>
                <a:cubicBezTo>
                  <a:pt x="16" y="157"/>
                  <a:pt x="10" y="159"/>
                  <a:pt x="9" y="160"/>
                </a:cubicBezTo>
                <a:cubicBezTo>
                  <a:pt x="8" y="160"/>
                  <a:pt x="8" y="161"/>
                  <a:pt x="7" y="162"/>
                </a:cubicBezTo>
                <a:cubicBezTo>
                  <a:pt x="7" y="163"/>
                  <a:pt x="7" y="164"/>
                  <a:pt x="7" y="165"/>
                </a:cubicBezTo>
                <a:cubicBezTo>
                  <a:pt x="8" y="166"/>
                  <a:pt x="8" y="167"/>
                  <a:pt x="9" y="167"/>
                </a:cubicBezTo>
                <a:cubicBezTo>
                  <a:pt x="10" y="168"/>
                  <a:pt x="11" y="168"/>
                  <a:pt x="12" y="168"/>
                </a:cubicBezTo>
                <a:cubicBezTo>
                  <a:pt x="13" y="167"/>
                  <a:pt x="19" y="166"/>
                  <a:pt x="24" y="165"/>
                </a:cubicBezTo>
                <a:cubicBezTo>
                  <a:pt x="25" y="167"/>
                  <a:pt x="26" y="169"/>
                  <a:pt x="28" y="172"/>
                </a:cubicBezTo>
                <a:cubicBezTo>
                  <a:pt x="23" y="175"/>
                  <a:pt x="18" y="178"/>
                  <a:pt x="17" y="179"/>
                </a:cubicBezTo>
                <a:cubicBezTo>
                  <a:pt x="17" y="180"/>
                  <a:pt x="16" y="180"/>
                  <a:pt x="16" y="181"/>
                </a:cubicBezTo>
                <a:cubicBezTo>
                  <a:pt x="16" y="182"/>
                  <a:pt x="16" y="184"/>
                  <a:pt x="16" y="184"/>
                </a:cubicBezTo>
                <a:cubicBezTo>
                  <a:pt x="17" y="185"/>
                  <a:pt x="18" y="186"/>
                  <a:pt x="19" y="186"/>
                </a:cubicBezTo>
                <a:cubicBezTo>
                  <a:pt x="20" y="187"/>
                  <a:pt x="21" y="187"/>
                  <a:pt x="22" y="186"/>
                </a:cubicBezTo>
                <a:cubicBezTo>
                  <a:pt x="23" y="186"/>
                  <a:pt x="28" y="183"/>
                  <a:pt x="33" y="181"/>
                </a:cubicBezTo>
                <a:cubicBezTo>
                  <a:pt x="34" y="183"/>
                  <a:pt x="36" y="185"/>
                  <a:pt x="37" y="187"/>
                </a:cubicBezTo>
                <a:cubicBezTo>
                  <a:pt x="34" y="191"/>
                  <a:pt x="30" y="196"/>
                  <a:pt x="29" y="196"/>
                </a:cubicBezTo>
                <a:cubicBezTo>
                  <a:pt x="28" y="197"/>
                  <a:pt x="28" y="198"/>
                  <a:pt x="28" y="199"/>
                </a:cubicBezTo>
                <a:cubicBezTo>
                  <a:pt x="28" y="200"/>
                  <a:pt x="28" y="201"/>
                  <a:pt x="29" y="202"/>
                </a:cubicBezTo>
                <a:cubicBezTo>
                  <a:pt x="29" y="203"/>
                  <a:pt x="30" y="203"/>
                  <a:pt x="31" y="204"/>
                </a:cubicBezTo>
                <a:cubicBezTo>
                  <a:pt x="32" y="204"/>
                  <a:pt x="33" y="204"/>
                  <a:pt x="34" y="203"/>
                </a:cubicBezTo>
                <a:cubicBezTo>
                  <a:pt x="35" y="202"/>
                  <a:pt x="40" y="199"/>
                  <a:pt x="45" y="196"/>
                </a:cubicBezTo>
                <a:cubicBezTo>
                  <a:pt x="46" y="198"/>
                  <a:pt x="48" y="200"/>
                  <a:pt x="50" y="201"/>
                </a:cubicBezTo>
                <a:cubicBezTo>
                  <a:pt x="47" y="206"/>
                  <a:pt x="44" y="211"/>
                  <a:pt x="43" y="212"/>
                </a:cubicBezTo>
                <a:cubicBezTo>
                  <a:pt x="42" y="213"/>
                  <a:pt x="42" y="214"/>
                  <a:pt x="42" y="215"/>
                </a:cubicBezTo>
                <a:cubicBezTo>
                  <a:pt x="42" y="216"/>
                  <a:pt x="43" y="217"/>
                  <a:pt x="44" y="217"/>
                </a:cubicBezTo>
                <a:cubicBezTo>
                  <a:pt x="45" y="218"/>
                  <a:pt x="46" y="218"/>
                  <a:pt x="47" y="218"/>
                </a:cubicBezTo>
                <a:cubicBezTo>
                  <a:pt x="48" y="218"/>
                  <a:pt x="49" y="218"/>
                  <a:pt x="49" y="217"/>
                </a:cubicBezTo>
                <a:cubicBezTo>
                  <a:pt x="50" y="216"/>
                  <a:pt x="55" y="212"/>
                  <a:pt x="58" y="208"/>
                </a:cubicBezTo>
                <a:cubicBezTo>
                  <a:pt x="60" y="210"/>
                  <a:pt x="63" y="211"/>
                  <a:pt x="65" y="213"/>
                </a:cubicBezTo>
                <a:cubicBezTo>
                  <a:pt x="63" y="218"/>
                  <a:pt x="60" y="223"/>
                  <a:pt x="60" y="224"/>
                </a:cubicBezTo>
                <a:cubicBezTo>
                  <a:pt x="59" y="225"/>
                  <a:pt x="59" y="226"/>
                  <a:pt x="59" y="227"/>
                </a:cubicBezTo>
                <a:cubicBezTo>
                  <a:pt x="60" y="228"/>
                  <a:pt x="60" y="229"/>
                  <a:pt x="61" y="229"/>
                </a:cubicBezTo>
                <a:cubicBezTo>
                  <a:pt x="62" y="230"/>
                  <a:pt x="63" y="230"/>
                  <a:pt x="64" y="230"/>
                </a:cubicBezTo>
                <a:cubicBezTo>
                  <a:pt x="65" y="230"/>
                  <a:pt x="66" y="229"/>
                  <a:pt x="67" y="228"/>
                </a:cubicBezTo>
                <a:cubicBezTo>
                  <a:pt x="68" y="227"/>
                  <a:pt x="71" y="223"/>
                  <a:pt x="74" y="218"/>
                </a:cubicBezTo>
                <a:cubicBezTo>
                  <a:pt x="76" y="219"/>
                  <a:pt x="79" y="221"/>
                  <a:pt x="81" y="222"/>
                </a:cubicBezTo>
                <a:cubicBezTo>
                  <a:pt x="80" y="227"/>
                  <a:pt x="78" y="233"/>
                  <a:pt x="78" y="234"/>
                </a:cubicBezTo>
                <a:cubicBezTo>
                  <a:pt x="78" y="235"/>
                  <a:pt x="78" y="236"/>
                  <a:pt x="79" y="237"/>
                </a:cubicBezTo>
                <a:cubicBezTo>
                  <a:pt x="79" y="237"/>
                  <a:pt x="80" y="238"/>
                  <a:pt x="81" y="239"/>
                </a:cubicBezTo>
                <a:cubicBezTo>
                  <a:pt x="82" y="239"/>
                  <a:pt x="83" y="239"/>
                  <a:pt x="84" y="239"/>
                </a:cubicBezTo>
                <a:cubicBezTo>
                  <a:pt x="85" y="238"/>
                  <a:pt x="86" y="238"/>
                  <a:pt x="86" y="237"/>
                </a:cubicBezTo>
                <a:cubicBezTo>
                  <a:pt x="87" y="236"/>
                  <a:pt x="89" y="230"/>
                  <a:pt x="91" y="225"/>
                </a:cubicBezTo>
                <a:cubicBezTo>
                  <a:pt x="94" y="226"/>
                  <a:pt x="96" y="227"/>
                  <a:pt x="99" y="227"/>
                </a:cubicBezTo>
                <a:cubicBezTo>
                  <a:pt x="99" y="233"/>
                  <a:pt x="98" y="239"/>
                  <a:pt x="98" y="240"/>
                </a:cubicBezTo>
                <a:cubicBezTo>
                  <a:pt x="98" y="241"/>
                  <a:pt x="98" y="242"/>
                  <a:pt x="99" y="243"/>
                </a:cubicBezTo>
                <a:cubicBezTo>
                  <a:pt x="100" y="243"/>
                  <a:pt x="100" y="244"/>
                  <a:pt x="101" y="244"/>
                </a:cubicBezTo>
                <a:cubicBezTo>
                  <a:pt x="103" y="244"/>
                  <a:pt x="104" y="244"/>
                  <a:pt x="104" y="244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7" y="240"/>
                  <a:pt x="108" y="234"/>
                  <a:pt x="110" y="229"/>
                </a:cubicBezTo>
                <a:cubicBezTo>
                  <a:pt x="112" y="229"/>
                  <a:pt x="115" y="230"/>
                  <a:pt x="117" y="230"/>
                </a:cubicBezTo>
                <a:cubicBezTo>
                  <a:pt x="118" y="235"/>
                  <a:pt x="118" y="241"/>
                  <a:pt x="119" y="242"/>
                </a:cubicBezTo>
                <a:cubicBezTo>
                  <a:pt x="119" y="243"/>
                  <a:pt x="119" y="244"/>
                  <a:pt x="120" y="245"/>
                </a:cubicBezTo>
                <a:cubicBezTo>
                  <a:pt x="121" y="246"/>
                  <a:pt x="122" y="246"/>
                  <a:pt x="123" y="246"/>
                </a:cubicBezTo>
                <a:cubicBezTo>
                  <a:pt x="124" y="246"/>
                  <a:pt x="125" y="246"/>
                  <a:pt x="126" y="245"/>
                </a:cubicBezTo>
                <a:cubicBezTo>
                  <a:pt x="126" y="244"/>
                  <a:pt x="127" y="243"/>
                  <a:pt x="127" y="242"/>
                </a:cubicBezTo>
                <a:cubicBezTo>
                  <a:pt x="127" y="241"/>
                  <a:pt x="128" y="235"/>
                  <a:pt x="128" y="230"/>
                </a:cubicBezTo>
                <a:cubicBezTo>
                  <a:pt x="131" y="230"/>
                  <a:pt x="133" y="229"/>
                  <a:pt x="136" y="229"/>
                </a:cubicBezTo>
                <a:cubicBezTo>
                  <a:pt x="137" y="234"/>
                  <a:pt x="139" y="240"/>
                  <a:pt x="139" y="241"/>
                </a:cubicBezTo>
                <a:cubicBezTo>
                  <a:pt x="140" y="242"/>
                  <a:pt x="140" y="243"/>
                  <a:pt x="141" y="244"/>
                </a:cubicBezTo>
                <a:cubicBezTo>
                  <a:pt x="142" y="244"/>
                  <a:pt x="143" y="244"/>
                  <a:pt x="144" y="244"/>
                </a:cubicBezTo>
                <a:cubicBezTo>
                  <a:pt x="145" y="244"/>
                  <a:pt x="146" y="243"/>
                  <a:pt x="147" y="243"/>
                </a:cubicBezTo>
                <a:cubicBezTo>
                  <a:pt x="147" y="242"/>
                  <a:pt x="148" y="241"/>
                  <a:pt x="148" y="240"/>
                </a:cubicBezTo>
                <a:cubicBezTo>
                  <a:pt x="148" y="239"/>
                  <a:pt x="147" y="233"/>
                  <a:pt x="147" y="227"/>
                </a:cubicBezTo>
                <a:cubicBezTo>
                  <a:pt x="149" y="227"/>
                  <a:pt x="152" y="226"/>
                  <a:pt x="154" y="225"/>
                </a:cubicBezTo>
                <a:cubicBezTo>
                  <a:pt x="156" y="230"/>
                  <a:pt x="159" y="236"/>
                  <a:pt x="160" y="237"/>
                </a:cubicBezTo>
                <a:cubicBezTo>
                  <a:pt x="160" y="238"/>
                  <a:pt x="161" y="238"/>
                  <a:pt x="162" y="239"/>
                </a:cubicBezTo>
                <a:cubicBezTo>
                  <a:pt x="163" y="239"/>
                  <a:pt x="164" y="239"/>
                  <a:pt x="165" y="239"/>
                </a:cubicBezTo>
                <a:cubicBezTo>
                  <a:pt x="166" y="238"/>
                  <a:pt x="167" y="237"/>
                  <a:pt x="167" y="237"/>
                </a:cubicBezTo>
                <a:cubicBezTo>
                  <a:pt x="168" y="236"/>
                  <a:pt x="168" y="235"/>
                  <a:pt x="168" y="234"/>
                </a:cubicBezTo>
                <a:cubicBezTo>
                  <a:pt x="167" y="233"/>
                  <a:pt x="166" y="227"/>
                  <a:pt x="164" y="222"/>
                </a:cubicBezTo>
                <a:cubicBezTo>
                  <a:pt x="167" y="221"/>
                  <a:pt x="169" y="219"/>
                  <a:pt x="171" y="218"/>
                </a:cubicBezTo>
                <a:cubicBezTo>
                  <a:pt x="175" y="223"/>
                  <a:pt x="178" y="227"/>
                  <a:pt x="179" y="228"/>
                </a:cubicBezTo>
                <a:cubicBezTo>
                  <a:pt x="179" y="229"/>
                  <a:pt x="180" y="230"/>
                  <a:pt x="181" y="230"/>
                </a:cubicBezTo>
                <a:cubicBezTo>
                  <a:pt x="182" y="230"/>
                  <a:pt x="183" y="230"/>
                  <a:pt x="184" y="229"/>
                </a:cubicBezTo>
                <a:cubicBezTo>
                  <a:pt x="185" y="229"/>
                  <a:pt x="186" y="228"/>
                  <a:pt x="186" y="227"/>
                </a:cubicBezTo>
                <a:cubicBezTo>
                  <a:pt x="187" y="226"/>
                  <a:pt x="187" y="225"/>
                  <a:pt x="186" y="224"/>
                </a:cubicBezTo>
                <a:cubicBezTo>
                  <a:pt x="186" y="223"/>
                  <a:pt x="183" y="218"/>
                  <a:pt x="181" y="213"/>
                </a:cubicBezTo>
                <a:cubicBezTo>
                  <a:pt x="183" y="211"/>
                  <a:pt x="185" y="210"/>
                  <a:pt x="187" y="208"/>
                </a:cubicBezTo>
                <a:cubicBezTo>
                  <a:pt x="191" y="212"/>
                  <a:pt x="195" y="216"/>
                  <a:pt x="196" y="217"/>
                </a:cubicBezTo>
                <a:cubicBezTo>
                  <a:pt x="197" y="218"/>
                  <a:pt x="198" y="218"/>
                  <a:pt x="199" y="218"/>
                </a:cubicBezTo>
                <a:cubicBezTo>
                  <a:pt x="200" y="218"/>
                  <a:pt x="201" y="218"/>
                  <a:pt x="202" y="217"/>
                </a:cubicBezTo>
                <a:cubicBezTo>
                  <a:pt x="203" y="217"/>
                  <a:pt x="203" y="216"/>
                  <a:pt x="203" y="215"/>
                </a:cubicBezTo>
                <a:cubicBezTo>
                  <a:pt x="203" y="214"/>
                  <a:pt x="203" y="213"/>
                  <a:pt x="203" y="212"/>
                </a:cubicBezTo>
                <a:cubicBezTo>
                  <a:pt x="202" y="211"/>
                  <a:pt x="199" y="206"/>
                  <a:pt x="196" y="201"/>
                </a:cubicBezTo>
                <a:cubicBezTo>
                  <a:pt x="198" y="200"/>
                  <a:pt x="199" y="198"/>
                  <a:pt x="201" y="196"/>
                </a:cubicBezTo>
                <a:cubicBezTo>
                  <a:pt x="206" y="199"/>
                  <a:pt x="210" y="202"/>
                  <a:pt x="211" y="203"/>
                </a:cubicBezTo>
                <a:cubicBezTo>
                  <a:pt x="212" y="204"/>
                  <a:pt x="213" y="204"/>
                  <a:pt x="214" y="204"/>
                </a:cubicBezTo>
                <a:cubicBezTo>
                  <a:pt x="215" y="203"/>
                  <a:pt x="216" y="203"/>
                  <a:pt x="217" y="202"/>
                </a:cubicBezTo>
                <a:cubicBezTo>
                  <a:pt x="218" y="201"/>
                  <a:pt x="218" y="200"/>
                  <a:pt x="218" y="199"/>
                </a:cubicBezTo>
                <a:cubicBezTo>
                  <a:pt x="218" y="198"/>
                  <a:pt x="218" y="197"/>
                  <a:pt x="217" y="196"/>
                </a:cubicBezTo>
                <a:cubicBezTo>
                  <a:pt x="216" y="196"/>
                  <a:pt x="212" y="191"/>
                  <a:pt x="208" y="187"/>
                </a:cubicBezTo>
                <a:cubicBezTo>
                  <a:pt x="210" y="185"/>
                  <a:pt x="211" y="183"/>
                  <a:pt x="213" y="181"/>
                </a:cubicBezTo>
                <a:cubicBezTo>
                  <a:pt x="217" y="183"/>
                  <a:pt x="223" y="186"/>
                  <a:pt x="224" y="186"/>
                </a:cubicBezTo>
                <a:cubicBezTo>
                  <a:pt x="225" y="187"/>
                  <a:pt x="226" y="187"/>
                  <a:pt x="227" y="186"/>
                </a:cubicBezTo>
                <a:cubicBezTo>
                  <a:pt x="228" y="186"/>
                  <a:pt x="229" y="185"/>
                  <a:pt x="229" y="184"/>
                </a:cubicBezTo>
                <a:cubicBezTo>
                  <a:pt x="230" y="184"/>
                  <a:pt x="230" y="182"/>
                  <a:pt x="230" y="181"/>
                </a:cubicBezTo>
                <a:cubicBezTo>
                  <a:pt x="230" y="180"/>
                  <a:pt x="229" y="180"/>
                  <a:pt x="228" y="179"/>
                </a:cubicBezTo>
                <a:cubicBezTo>
                  <a:pt x="227" y="178"/>
                  <a:pt x="222" y="175"/>
                  <a:pt x="218" y="172"/>
                </a:cubicBezTo>
                <a:cubicBezTo>
                  <a:pt x="219" y="169"/>
                  <a:pt x="220" y="167"/>
                  <a:pt x="221" y="165"/>
                </a:cubicBezTo>
                <a:cubicBezTo>
                  <a:pt x="226" y="166"/>
                  <a:pt x="232" y="167"/>
                  <a:pt x="233" y="168"/>
                </a:cubicBezTo>
                <a:cubicBezTo>
                  <a:pt x="234" y="168"/>
                  <a:pt x="235" y="168"/>
                  <a:pt x="236" y="167"/>
                </a:cubicBezTo>
                <a:cubicBezTo>
                  <a:pt x="237" y="167"/>
                  <a:pt x="238" y="166"/>
                  <a:pt x="238" y="165"/>
                </a:cubicBezTo>
                <a:cubicBezTo>
                  <a:pt x="239" y="164"/>
                  <a:pt x="239" y="163"/>
                  <a:pt x="238" y="162"/>
                </a:cubicBezTo>
                <a:cubicBezTo>
                  <a:pt x="238" y="161"/>
                  <a:pt x="237" y="160"/>
                  <a:pt x="236" y="160"/>
                </a:cubicBezTo>
                <a:cubicBezTo>
                  <a:pt x="235" y="159"/>
                  <a:pt x="230" y="157"/>
                  <a:pt x="225" y="154"/>
                </a:cubicBezTo>
                <a:cubicBezTo>
                  <a:pt x="226" y="152"/>
                  <a:pt x="226" y="149"/>
                  <a:pt x="227" y="147"/>
                </a:cubicBezTo>
                <a:cubicBezTo>
                  <a:pt x="232" y="147"/>
                  <a:pt x="238" y="148"/>
                  <a:pt x="239" y="148"/>
                </a:cubicBezTo>
                <a:cubicBezTo>
                  <a:pt x="241" y="148"/>
                  <a:pt x="242" y="147"/>
                  <a:pt x="242" y="147"/>
                </a:cubicBezTo>
                <a:cubicBezTo>
                  <a:pt x="243" y="146"/>
                  <a:pt x="244" y="145"/>
                  <a:pt x="244" y="144"/>
                </a:cubicBezTo>
                <a:cubicBezTo>
                  <a:pt x="244" y="143"/>
                  <a:pt x="244" y="142"/>
                  <a:pt x="243" y="141"/>
                </a:cubicBezTo>
                <a:cubicBezTo>
                  <a:pt x="243" y="140"/>
                  <a:pt x="242" y="140"/>
                  <a:pt x="241" y="139"/>
                </a:cubicBezTo>
                <a:cubicBezTo>
                  <a:pt x="240" y="139"/>
                  <a:pt x="234" y="138"/>
                  <a:pt x="229" y="136"/>
                </a:cubicBezTo>
                <a:cubicBezTo>
                  <a:pt x="229" y="134"/>
                  <a:pt x="229" y="131"/>
                  <a:pt x="230" y="128"/>
                </a:cubicBezTo>
                <a:cubicBezTo>
                  <a:pt x="235" y="128"/>
                  <a:pt x="241" y="127"/>
                  <a:pt x="242" y="127"/>
                </a:cubicBezTo>
                <a:close/>
                <a:moveTo>
                  <a:pt x="123" y="209"/>
                </a:moveTo>
                <a:cubicBezTo>
                  <a:pt x="75" y="209"/>
                  <a:pt x="36" y="171"/>
                  <a:pt x="36" y="123"/>
                </a:cubicBezTo>
                <a:cubicBezTo>
                  <a:pt x="36" y="75"/>
                  <a:pt x="75" y="36"/>
                  <a:pt x="123" y="36"/>
                </a:cubicBezTo>
                <a:cubicBezTo>
                  <a:pt x="171" y="36"/>
                  <a:pt x="209" y="75"/>
                  <a:pt x="209" y="123"/>
                </a:cubicBezTo>
                <a:cubicBezTo>
                  <a:pt x="209" y="171"/>
                  <a:pt x="171" y="209"/>
                  <a:pt x="123" y="20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-33337" y="-12700"/>
            <a:ext cx="788988" cy="792163"/>
          </a:xfrm>
          <a:custGeom>
            <a:avLst/>
            <a:gdLst>
              <a:gd name="T0" fmla="*/ 165 w 223"/>
              <a:gd name="T1" fmla="*/ 209 h 224"/>
              <a:gd name="T2" fmla="*/ 175 w 223"/>
              <a:gd name="T3" fmla="*/ 200 h 224"/>
              <a:gd name="T4" fmla="*/ 181 w 223"/>
              <a:gd name="T5" fmla="*/ 196 h 224"/>
              <a:gd name="T6" fmla="*/ 191 w 223"/>
              <a:gd name="T7" fmla="*/ 189 h 224"/>
              <a:gd name="T8" fmla="*/ 186 w 223"/>
              <a:gd name="T9" fmla="*/ 174 h 224"/>
              <a:gd name="T10" fmla="*/ 206 w 223"/>
              <a:gd name="T11" fmla="*/ 172 h 224"/>
              <a:gd name="T12" fmla="*/ 199 w 223"/>
              <a:gd name="T13" fmla="*/ 154 h 224"/>
              <a:gd name="T14" fmla="*/ 215 w 223"/>
              <a:gd name="T15" fmla="*/ 152 h 224"/>
              <a:gd name="T16" fmla="*/ 216 w 223"/>
              <a:gd name="T17" fmla="*/ 139 h 224"/>
              <a:gd name="T18" fmla="*/ 218 w 223"/>
              <a:gd name="T19" fmla="*/ 132 h 224"/>
              <a:gd name="T20" fmla="*/ 222 w 223"/>
              <a:gd name="T21" fmla="*/ 119 h 224"/>
              <a:gd name="T22" fmla="*/ 209 w 223"/>
              <a:gd name="T23" fmla="*/ 111 h 224"/>
              <a:gd name="T24" fmla="*/ 222 w 223"/>
              <a:gd name="T25" fmla="*/ 98 h 224"/>
              <a:gd name="T26" fmla="*/ 205 w 223"/>
              <a:gd name="T27" fmla="*/ 88 h 224"/>
              <a:gd name="T28" fmla="*/ 216 w 223"/>
              <a:gd name="T29" fmla="*/ 76 h 224"/>
              <a:gd name="T30" fmla="*/ 209 w 223"/>
              <a:gd name="T31" fmla="*/ 66 h 224"/>
              <a:gd name="T32" fmla="*/ 206 w 223"/>
              <a:gd name="T33" fmla="*/ 59 h 224"/>
              <a:gd name="T34" fmla="*/ 201 w 223"/>
              <a:gd name="T35" fmla="*/ 47 h 224"/>
              <a:gd name="T36" fmla="*/ 185 w 223"/>
              <a:gd name="T37" fmla="*/ 49 h 224"/>
              <a:gd name="T38" fmla="*/ 187 w 223"/>
              <a:gd name="T39" fmla="*/ 30 h 224"/>
              <a:gd name="T40" fmla="*/ 168 w 223"/>
              <a:gd name="T41" fmla="*/ 33 h 224"/>
              <a:gd name="T42" fmla="*/ 169 w 223"/>
              <a:gd name="T43" fmla="*/ 17 h 224"/>
              <a:gd name="T44" fmla="*/ 157 w 223"/>
              <a:gd name="T45" fmla="*/ 14 h 224"/>
              <a:gd name="T46" fmla="*/ 149 w 223"/>
              <a:gd name="T47" fmla="*/ 11 h 224"/>
              <a:gd name="T48" fmla="*/ 138 w 223"/>
              <a:gd name="T49" fmla="*/ 4 h 224"/>
              <a:gd name="T50" fmla="*/ 128 w 223"/>
              <a:gd name="T51" fmla="*/ 16 h 224"/>
              <a:gd name="T52" fmla="*/ 116 w 223"/>
              <a:gd name="T53" fmla="*/ 0 h 224"/>
              <a:gd name="T54" fmla="*/ 104 w 223"/>
              <a:gd name="T55" fmla="*/ 15 h 224"/>
              <a:gd name="T56" fmla="*/ 95 w 223"/>
              <a:gd name="T57" fmla="*/ 3 h 224"/>
              <a:gd name="T58" fmla="*/ 83 w 223"/>
              <a:gd name="T59" fmla="*/ 8 h 224"/>
              <a:gd name="T60" fmla="*/ 75 w 223"/>
              <a:gd name="T61" fmla="*/ 10 h 224"/>
              <a:gd name="T62" fmla="*/ 63 w 223"/>
              <a:gd name="T63" fmla="*/ 13 h 224"/>
              <a:gd name="T64" fmla="*/ 62 w 223"/>
              <a:gd name="T65" fmla="*/ 28 h 224"/>
              <a:gd name="T66" fmla="*/ 44 w 223"/>
              <a:gd name="T67" fmla="*/ 24 h 224"/>
              <a:gd name="T68" fmla="*/ 44 w 223"/>
              <a:gd name="T69" fmla="*/ 43 h 224"/>
              <a:gd name="T70" fmla="*/ 28 w 223"/>
              <a:gd name="T71" fmla="*/ 39 h 224"/>
              <a:gd name="T72" fmla="*/ 22 w 223"/>
              <a:gd name="T73" fmla="*/ 51 h 224"/>
              <a:gd name="T74" fmla="*/ 18 w 223"/>
              <a:gd name="T75" fmla="*/ 57 h 224"/>
              <a:gd name="T76" fmla="*/ 10 w 223"/>
              <a:gd name="T77" fmla="*/ 67 h 224"/>
              <a:gd name="T78" fmla="*/ 20 w 223"/>
              <a:gd name="T79" fmla="*/ 80 h 224"/>
              <a:gd name="T80" fmla="*/ 3 w 223"/>
              <a:gd name="T81" fmla="*/ 88 h 224"/>
              <a:gd name="T82" fmla="*/ 15 w 223"/>
              <a:gd name="T83" fmla="*/ 103 h 224"/>
              <a:gd name="T84" fmla="*/ 1 w 223"/>
              <a:gd name="T85" fmla="*/ 110 h 224"/>
              <a:gd name="T86" fmla="*/ 4 w 223"/>
              <a:gd name="T87" fmla="*/ 123 h 224"/>
              <a:gd name="T88" fmla="*/ 5 w 223"/>
              <a:gd name="T89" fmla="*/ 130 h 224"/>
              <a:gd name="T90" fmla="*/ 5 w 223"/>
              <a:gd name="T91" fmla="*/ 143 h 224"/>
              <a:gd name="T92" fmla="*/ 21 w 223"/>
              <a:gd name="T93" fmla="*/ 146 h 224"/>
              <a:gd name="T94" fmla="*/ 13 w 223"/>
              <a:gd name="T95" fmla="*/ 164 h 224"/>
              <a:gd name="T96" fmla="*/ 32 w 223"/>
              <a:gd name="T97" fmla="*/ 167 h 224"/>
              <a:gd name="T98" fmla="*/ 25 w 223"/>
              <a:gd name="T99" fmla="*/ 182 h 224"/>
              <a:gd name="T100" fmla="*/ 36 w 223"/>
              <a:gd name="T101" fmla="*/ 189 h 224"/>
              <a:gd name="T102" fmla="*/ 41 w 223"/>
              <a:gd name="T103" fmla="*/ 195 h 224"/>
              <a:gd name="T104" fmla="*/ 50 w 223"/>
              <a:gd name="T105" fmla="*/ 204 h 224"/>
              <a:gd name="T106" fmla="*/ 64 w 223"/>
              <a:gd name="T107" fmla="*/ 197 h 224"/>
              <a:gd name="T108" fmla="*/ 69 w 223"/>
              <a:gd name="T109" fmla="*/ 215 h 224"/>
              <a:gd name="T110" fmla="*/ 86 w 223"/>
              <a:gd name="T111" fmla="*/ 206 h 224"/>
              <a:gd name="T112" fmla="*/ 90 w 223"/>
              <a:gd name="T113" fmla="*/ 221 h 224"/>
              <a:gd name="T114" fmla="*/ 103 w 223"/>
              <a:gd name="T115" fmla="*/ 220 h 224"/>
              <a:gd name="T116" fmla="*/ 111 w 223"/>
              <a:gd name="T117" fmla="*/ 221 h 224"/>
              <a:gd name="T118" fmla="*/ 124 w 223"/>
              <a:gd name="T119" fmla="*/ 222 h 224"/>
              <a:gd name="T120" fmla="*/ 129 w 223"/>
              <a:gd name="T121" fmla="*/ 208 h 224"/>
              <a:gd name="T122" fmla="*/ 145 w 223"/>
              <a:gd name="T123" fmla="*/ 219 h 224"/>
              <a:gd name="T124" fmla="*/ 152 w 223"/>
              <a:gd name="T125" fmla="*/ 20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3" h="224">
                <a:moveTo>
                  <a:pt x="158" y="210"/>
                </a:moveTo>
                <a:cubicBezTo>
                  <a:pt x="159" y="211"/>
                  <a:pt x="160" y="211"/>
                  <a:pt x="160" y="212"/>
                </a:cubicBezTo>
                <a:cubicBezTo>
                  <a:pt x="161" y="212"/>
                  <a:pt x="162" y="212"/>
                  <a:pt x="163" y="211"/>
                </a:cubicBezTo>
                <a:cubicBezTo>
                  <a:pt x="164" y="211"/>
                  <a:pt x="165" y="210"/>
                  <a:pt x="165" y="209"/>
                </a:cubicBezTo>
                <a:cubicBezTo>
                  <a:pt x="165" y="208"/>
                  <a:pt x="165" y="207"/>
                  <a:pt x="165" y="206"/>
                </a:cubicBezTo>
                <a:cubicBezTo>
                  <a:pt x="165" y="205"/>
                  <a:pt x="163" y="200"/>
                  <a:pt x="161" y="196"/>
                </a:cubicBezTo>
                <a:cubicBezTo>
                  <a:pt x="163" y="195"/>
                  <a:pt x="165" y="193"/>
                  <a:pt x="167" y="192"/>
                </a:cubicBezTo>
                <a:cubicBezTo>
                  <a:pt x="170" y="196"/>
                  <a:pt x="174" y="200"/>
                  <a:pt x="175" y="200"/>
                </a:cubicBezTo>
                <a:cubicBezTo>
                  <a:pt x="175" y="201"/>
                  <a:pt x="176" y="202"/>
                  <a:pt x="177" y="202"/>
                </a:cubicBezTo>
                <a:cubicBezTo>
                  <a:pt x="178" y="202"/>
                  <a:pt x="179" y="201"/>
                  <a:pt x="180" y="201"/>
                </a:cubicBezTo>
                <a:cubicBezTo>
                  <a:pt x="180" y="200"/>
                  <a:pt x="181" y="199"/>
                  <a:pt x="181" y="198"/>
                </a:cubicBezTo>
                <a:cubicBezTo>
                  <a:pt x="181" y="198"/>
                  <a:pt x="181" y="197"/>
                  <a:pt x="181" y="196"/>
                </a:cubicBezTo>
                <a:cubicBezTo>
                  <a:pt x="180" y="195"/>
                  <a:pt x="177" y="190"/>
                  <a:pt x="175" y="186"/>
                </a:cubicBezTo>
                <a:cubicBezTo>
                  <a:pt x="176" y="185"/>
                  <a:pt x="178" y="183"/>
                  <a:pt x="180" y="181"/>
                </a:cubicBezTo>
                <a:cubicBezTo>
                  <a:pt x="184" y="184"/>
                  <a:pt x="188" y="188"/>
                  <a:pt x="189" y="188"/>
                </a:cubicBezTo>
                <a:cubicBezTo>
                  <a:pt x="190" y="189"/>
                  <a:pt x="191" y="189"/>
                  <a:pt x="191" y="189"/>
                </a:cubicBezTo>
                <a:cubicBezTo>
                  <a:pt x="192" y="189"/>
                  <a:pt x="193" y="188"/>
                  <a:pt x="194" y="188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4"/>
                  <a:pt x="195" y="183"/>
                  <a:pt x="194" y="182"/>
                </a:cubicBezTo>
                <a:cubicBezTo>
                  <a:pt x="193" y="182"/>
                  <a:pt x="190" y="178"/>
                  <a:pt x="186" y="174"/>
                </a:cubicBezTo>
                <a:cubicBezTo>
                  <a:pt x="188" y="172"/>
                  <a:pt x="189" y="170"/>
                  <a:pt x="191" y="168"/>
                </a:cubicBezTo>
                <a:cubicBezTo>
                  <a:pt x="195" y="171"/>
                  <a:pt x="200" y="173"/>
                  <a:pt x="201" y="174"/>
                </a:cubicBezTo>
                <a:cubicBezTo>
                  <a:pt x="202" y="174"/>
                  <a:pt x="203" y="174"/>
                  <a:pt x="204" y="174"/>
                </a:cubicBezTo>
                <a:cubicBezTo>
                  <a:pt x="204" y="174"/>
                  <a:pt x="205" y="173"/>
                  <a:pt x="206" y="172"/>
                </a:cubicBezTo>
                <a:cubicBezTo>
                  <a:pt x="206" y="171"/>
                  <a:pt x="206" y="170"/>
                  <a:pt x="206" y="169"/>
                </a:cubicBezTo>
                <a:cubicBezTo>
                  <a:pt x="206" y="169"/>
                  <a:pt x="206" y="168"/>
                  <a:pt x="205" y="167"/>
                </a:cubicBezTo>
                <a:cubicBezTo>
                  <a:pt x="204" y="166"/>
                  <a:pt x="200" y="163"/>
                  <a:pt x="196" y="160"/>
                </a:cubicBezTo>
                <a:cubicBezTo>
                  <a:pt x="197" y="158"/>
                  <a:pt x="198" y="156"/>
                  <a:pt x="199" y="154"/>
                </a:cubicBezTo>
                <a:cubicBezTo>
                  <a:pt x="204" y="155"/>
                  <a:pt x="209" y="157"/>
                  <a:pt x="210" y="157"/>
                </a:cubicBezTo>
                <a:cubicBezTo>
                  <a:pt x="211" y="157"/>
                  <a:pt x="212" y="157"/>
                  <a:pt x="213" y="157"/>
                </a:cubicBezTo>
                <a:cubicBezTo>
                  <a:pt x="214" y="157"/>
                  <a:pt x="214" y="156"/>
                  <a:pt x="215" y="155"/>
                </a:cubicBezTo>
                <a:cubicBezTo>
                  <a:pt x="215" y="154"/>
                  <a:pt x="215" y="153"/>
                  <a:pt x="215" y="152"/>
                </a:cubicBezTo>
                <a:cubicBezTo>
                  <a:pt x="215" y="151"/>
                  <a:pt x="214" y="150"/>
                  <a:pt x="213" y="150"/>
                </a:cubicBezTo>
                <a:cubicBezTo>
                  <a:pt x="212" y="150"/>
                  <a:pt x="207" y="147"/>
                  <a:pt x="203" y="145"/>
                </a:cubicBezTo>
                <a:cubicBezTo>
                  <a:pt x="204" y="142"/>
                  <a:pt x="204" y="140"/>
                  <a:pt x="205" y="138"/>
                </a:cubicBezTo>
                <a:cubicBezTo>
                  <a:pt x="210" y="139"/>
                  <a:pt x="215" y="139"/>
                  <a:pt x="216" y="139"/>
                </a:cubicBezTo>
                <a:cubicBezTo>
                  <a:pt x="217" y="139"/>
                  <a:pt x="218" y="139"/>
                  <a:pt x="219" y="139"/>
                </a:cubicBezTo>
                <a:cubicBezTo>
                  <a:pt x="220" y="138"/>
                  <a:pt x="220" y="137"/>
                  <a:pt x="221" y="136"/>
                </a:cubicBezTo>
                <a:cubicBezTo>
                  <a:pt x="221" y="135"/>
                  <a:pt x="221" y="134"/>
                  <a:pt x="220" y="134"/>
                </a:cubicBezTo>
                <a:cubicBezTo>
                  <a:pt x="220" y="133"/>
                  <a:pt x="219" y="132"/>
                  <a:pt x="218" y="132"/>
                </a:cubicBezTo>
                <a:cubicBezTo>
                  <a:pt x="217" y="131"/>
                  <a:pt x="212" y="130"/>
                  <a:pt x="207" y="128"/>
                </a:cubicBezTo>
                <a:cubicBezTo>
                  <a:pt x="208" y="126"/>
                  <a:pt x="208" y="124"/>
                  <a:pt x="208" y="121"/>
                </a:cubicBezTo>
                <a:cubicBezTo>
                  <a:pt x="213" y="121"/>
                  <a:pt x="219" y="121"/>
                  <a:pt x="220" y="121"/>
                </a:cubicBezTo>
                <a:cubicBezTo>
                  <a:pt x="221" y="121"/>
                  <a:pt x="221" y="120"/>
                  <a:pt x="222" y="119"/>
                </a:cubicBezTo>
                <a:cubicBezTo>
                  <a:pt x="223" y="119"/>
                  <a:pt x="223" y="118"/>
                  <a:pt x="223" y="117"/>
                </a:cubicBezTo>
                <a:cubicBezTo>
                  <a:pt x="223" y="116"/>
                  <a:pt x="223" y="115"/>
                  <a:pt x="222" y="114"/>
                </a:cubicBezTo>
                <a:cubicBezTo>
                  <a:pt x="222" y="114"/>
                  <a:pt x="221" y="113"/>
                  <a:pt x="220" y="113"/>
                </a:cubicBezTo>
                <a:cubicBezTo>
                  <a:pt x="219" y="113"/>
                  <a:pt x="213" y="112"/>
                  <a:pt x="209" y="111"/>
                </a:cubicBezTo>
                <a:cubicBezTo>
                  <a:pt x="209" y="109"/>
                  <a:pt x="209" y="107"/>
                  <a:pt x="208" y="104"/>
                </a:cubicBezTo>
                <a:cubicBezTo>
                  <a:pt x="213" y="103"/>
                  <a:pt x="218" y="102"/>
                  <a:pt x="219" y="102"/>
                </a:cubicBezTo>
                <a:cubicBezTo>
                  <a:pt x="220" y="102"/>
                  <a:pt x="221" y="101"/>
                  <a:pt x="222" y="100"/>
                </a:cubicBezTo>
                <a:cubicBezTo>
                  <a:pt x="222" y="99"/>
                  <a:pt x="222" y="98"/>
                  <a:pt x="222" y="98"/>
                </a:cubicBezTo>
                <a:cubicBezTo>
                  <a:pt x="222" y="97"/>
                  <a:pt x="222" y="96"/>
                  <a:pt x="221" y="95"/>
                </a:cubicBezTo>
                <a:cubicBezTo>
                  <a:pt x="220" y="94"/>
                  <a:pt x="219" y="94"/>
                  <a:pt x="218" y="94"/>
                </a:cubicBezTo>
                <a:cubicBezTo>
                  <a:pt x="217" y="94"/>
                  <a:pt x="212" y="94"/>
                  <a:pt x="207" y="95"/>
                </a:cubicBezTo>
                <a:cubicBezTo>
                  <a:pt x="207" y="92"/>
                  <a:pt x="206" y="90"/>
                  <a:pt x="205" y="88"/>
                </a:cubicBezTo>
                <a:cubicBezTo>
                  <a:pt x="210" y="86"/>
                  <a:pt x="215" y="84"/>
                  <a:pt x="216" y="83"/>
                </a:cubicBezTo>
                <a:cubicBezTo>
                  <a:pt x="217" y="83"/>
                  <a:pt x="217" y="82"/>
                  <a:pt x="218" y="81"/>
                </a:cubicBezTo>
                <a:cubicBezTo>
                  <a:pt x="218" y="80"/>
                  <a:pt x="218" y="79"/>
                  <a:pt x="218" y="79"/>
                </a:cubicBezTo>
                <a:cubicBezTo>
                  <a:pt x="218" y="78"/>
                  <a:pt x="217" y="77"/>
                  <a:pt x="216" y="76"/>
                </a:cubicBezTo>
                <a:cubicBezTo>
                  <a:pt x="216" y="76"/>
                  <a:pt x="215" y="76"/>
                  <a:pt x="214" y="76"/>
                </a:cubicBezTo>
                <a:cubicBezTo>
                  <a:pt x="213" y="76"/>
                  <a:pt x="207" y="77"/>
                  <a:pt x="203" y="78"/>
                </a:cubicBezTo>
                <a:cubicBezTo>
                  <a:pt x="202" y="76"/>
                  <a:pt x="201" y="74"/>
                  <a:pt x="200" y="72"/>
                </a:cubicBezTo>
                <a:cubicBezTo>
                  <a:pt x="204" y="69"/>
                  <a:pt x="208" y="66"/>
                  <a:pt x="209" y="66"/>
                </a:cubicBezTo>
                <a:cubicBezTo>
                  <a:pt x="210" y="65"/>
                  <a:pt x="211" y="64"/>
                  <a:pt x="211" y="63"/>
                </a:cubicBezTo>
                <a:cubicBezTo>
                  <a:pt x="211" y="62"/>
                  <a:pt x="211" y="61"/>
                  <a:pt x="211" y="61"/>
                </a:cubicBezTo>
                <a:cubicBezTo>
                  <a:pt x="210" y="60"/>
                  <a:pt x="209" y="59"/>
                  <a:pt x="209" y="59"/>
                </a:cubicBezTo>
                <a:cubicBezTo>
                  <a:pt x="208" y="58"/>
                  <a:pt x="207" y="58"/>
                  <a:pt x="206" y="59"/>
                </a:cubicBezTo>
                <a:cubicBezTo>
                  <a:pt x="205" y="59"/>
                  <a:pt x="200" y="61"/>
                  <a:pt x="195" y="63"/>
                </a:cubicBezTo>
                <a:cubicBezTo>
                  <a:pt x="194" y="61"/>
                  <a:pt x="193" y="59"/>
                  <a:pt x="191" y="57"/>
                </a:cubicBezTo>
                <a:cubicBezTo>
                  <a:pt x="195" y="54"/>
                  <a:pt x="199" y="50"/>
                  <a:pt x="200" y="49"/>
                </a:cubicBezTo>
                <a:cubicBezTo>
                  <a:pt x="200" y="49"/>
                  <a:pt x="201" y="48"/>
                  <a:pt x="201" y="47"/>
                </a:cubicBezTo>
                <a:cubicBezTo>
                  <a:pt x="201" y="46"/>
                  <a:pt x="201" y="45"/>
                  <a:pt x="200" y="44"/>
                </a:cubicBezTo>
                <a:cubicBezTo>
                  <a:pt x="200" y="43"/>
                  <a:pt x="199" y="43"/>
                  <a:pt x="198" y="43"/>
                </a:cubicBezTo>
                <a:cubicBezTo>
                  <a:pt x="197" y="42"/>
                  <a:pt x="196" y="43"/>
                  <a:pt x="195" y="43"/>
                </a:cubicBezTo>
                <a:cubicBezTo>
                  <a:pt x="194" y="44"/>
                  <a:pt x="190" y="47"/>
                  <a:pt x="185" y="49"/>
                </a:cubicBezTo>
                <a:cubicBezTo>
                  <a:pt x="184" y="47"/>
                  <a:pt x="182" y="46"/>
                  <a:pt x="181" y="44"/>
                </a:cubicBezTo>
                <a:cubicBezTo>
                  <a:pt x="184" y="40"/>
                  <a:pt x="187" y="36"/>
                  <a:pt x="188" y="35"/>
                </a:cubicBezTo>
                <a:cubicBezTo>
                  <a:pt x="188" y="34"/>
                  <a:pt x="188" y="33"/>
                  <a:pt x="188" y="32"/>
                </a:cubicBezTo>
                <a:cubicBezTo>
                  <a:pt x="188" y="31"/>
                  <a:pt x="188" y="30"/>
                  <a:pt x="187" y="30"/>
                </a:cubicBezTo>
                <a:cubicBezTo>
                  <a:pt x="186" y="29"/>
                  <a:pt x="185" y="29"/>
                  <a:pt x="184" y="29"/>
                </a:cubicBezTo>
                <a:cubicBezTo>
                  <a:pt x="184" y="29"/>
                  <a:pt x="183" y="29"/>
                  <a:pt x="182" y="30"/>
                </a:cubicBezTo>
                <a:cubicBezTo>
                  <a:pt x="181" y="30"/>
                  <a:pt x="177" y="34"/>
                  <a:pt x="173" y="37"/>
                </a:cubicBezTo>
                <a:cubicBezTo>
                  <a:pt x="172" y="36"/>
                  <a:pt x="170" y="34"/>
                  <a:pt x="168" y="33"/>
                </a:cubicBezTo>
                <a:cubicBezTo>
                  <a:pt x="170" y="29"/>
                  <a:pt x="172" y="24"/>
                  <a:pt x="173" y="23"/>
                </a:cubicBezTo>
                <a:cubicBezTo>
                  <a:pt x="173" y="22"/>
                  <a:pt x="173" y="21"/>
                  <a:pt x="173" y="20"/>
                </a:cubicBezTo>
                <a:cubicBezTo>
                  <a:pt x="173" y="19"/>
                  <a:pt x="172" y="18"/>
                  <a:pt x="172" y="18"/>
                </a:cubicBezTo>
                <a:cubicBezTo>
                  <a:pt x="171" y="17"/>
                  <a:pt x="170" y="17"/>
                  <a:pt x="169" y="17"/>
                </a:cubicBezTo>
                <a:cubicBezTo>
                  <a:pt x="168" y="17"/>
                  <a:pt x="167" y="18"/>
                  <a:pt x="167" y="19"/>
                </a:cubicBezTo>
                <a:cubicBezTo>
                  <a:pt x="166" y="19"/>
                  <a:pt x="163" y="24"/>
                  <a:pt x="160" y="28"/>
                </a:cubicBezTo>
                <a:cubicBezTo>
                  <a:pt x="157" y="26"/>
                  <a:pt x="155" y="25"/>
                  <a:pt x="153" y="24"/>
                </a:cubicBezTo>
                <a:cubicBezTo>
                  <a:pt x="155" y="20"/>
                  <a:pt x="156" y="15"/>
                  <a:pt x="157" y="14"/>
                </a:cubicBezTo>
                <a:cubicBezTo>
                  <a:pt x="157" y="13"/>
                  <a:pt x="157" y="12"/>
                  <a:pt x="156" y="11"/>
                </a:cubicBezTo>
                <a:cubicBezTo>
                  <a:pt x="156" y="10"/>
                  <a:pt x="155" y="9"/>
                  <a:pt x="154" y="9"/>
                </a:cubicBezTo>
                <a:cubicBezTo>
                  <a:pt x="153" y="8"/>
                  <a:pt x="152" y="8"/>
                  <a:pt x="152" y="9"/>
                </a:cubicBezTo>
                <a:cubicBezTo>
                  <a:pt x="151" y="9"/>
                  <a:pt x="150" y="10"/>
                  <a:pt x="149" y="11"/>
                </a:cubicBezTo>
                <a:cubicBezTo>
                  <a:pt x="149" y="11"/>
                  <a:pt x="146" y="16"/>
                  <a:pt x="144" y="21"/>
                </a:cubicBezTo>
                <a:cubicBezTo>
                  <a:pt x="142" y="20"/>
                  <a:pt x="140" y="19"/>
                  <a:pt x="137" y="19"/>
                </a:cubicBezTo>
                <a:cubicBezTo>
                  <a:pt x="138" y="14"/>
                  <a:pt x="139" y="8"/>
                  <a:pt x="139" y="7"/>
                </a:cubicBezTo>
                <a:cubicBezTo>
                  <a:pt x="139" y="6"/>
                  <a:pt x="139" y="5"/>
                  <a:pt x="138" y="4"/>
                </a:cubicBezTo>
                <a:cubicBezTo>
                  <a:pt x="137" y="4"/>
                  <a:pt x="137" y="3"/>
                  <a:pt x="136" y="3"/>
                </a:cubicBezTo>
                <a:cubicBezTo>
                  <a:pt x="135" y="3"/>
                  <a:pt x="134" y="3"/>
                  <a:pt x="133" y="3"/>
                </a:cubicBezTo>
                <a:cubicBezTo>
                  <a:pt x="132" y="4"/>
                  <a:pt x="132" y="5"/>
                  <a:pt x="131" y="6"/>
                </a:cubicBezTo>
                <a:cubicBezTo>
                  <a:pt x="131" y="7"/>
                  <a:pt x="129" y="12"/>
                  <a:pt x="128" y="16"/>
                </a:cubicBezTo>
                <a:cubicBezTo>
                  <a:pt x="125" y="16"/>
                  <a:pt x="123" y="16"/>
                  <a:pt x="121" y="15"/>
                </a:cubicBezTo>
                <a:cubicBezTo>
                  <a:pt x="120" y="11"/>
                  <a:pt x="120" y="5"/>
                  <a:pt x="120" y="4"/>
                </a:cubicBezTo>
                <a:cubicBezTo>
                  <a:pt x="120" y="3"/>
                  <a:pt x="120" y="2"/>
                  <a:pt x="119" y="2"/>
                </a:cubicBezTo>
                <a:cubicBezTo>
                  <a:pt x="118" y="1"/>
                  <a:pt x="117" y="1"/>
                  <a:pt x="116" y="0"/>
                </a:cubicBezTo>
                <a:cubicBezTo>
                  <a:pt x="116" y="0"/>
                  <a:pt x="115" y="1"/>
                  <a:pt x="114" y="1"/>
                </a:cubicBezTo>
                <a:cubicBezTo>
                  <a:pt x="113" y="2"/>
                  <a:pt x="113" y="3"/>
                  <a:pt x="112" y="4"/>
                </a:cubicBezTo>
                <a:cubicBezTo>
                  <a:pt x="112" y="5"/>
                  <a:pt x="112" y="10"/>
                  <a:pt x="111" y="15"/>
                </a:cubicBezTo>
                <a:cubicBezTo>
                  <a:pt x="109" y="15"/>
                  <a:pt x="106" y="15"/>
                  <a:pt x="104" y="15"/>
                </a:cubicBezTo>
                <a:cubicBezTo>
                  <a:pt x="103" y="11"/>
                  <a:pt x="102" y="5"/>
                  <a:pt x="101" y="4"/>
                </a:cubicBezTo>
                <a:cubicBezTo>
                  <a:pt x="101" y="3"/>
                  <a:pt x="100" y="3"/>
                  <a:pt x="100" y="2"/>
                </a:cubicBezTo>
                <a:cubicBezTo>
                  <a:pt x="99" y="2"/>
                  <a:pt x="98" y="1"/>
                  <a:pt x="97" y="1"/>
                </a:cubicBezTo>
                <a:cubicBezTo>
                  <a:pt x="96" y="2"/>
                  <a:pt x="95" y="2"/>
                  <a:pt x="95" y="3"/>
                </a:cubicBezTo>
                <a:cubicBezTo>
                  <a:pt x="94" y="3"/>
                  <a:pt x="94" y="4"/>
                  <a:pt x="94" y="5"/>
                </a:cubicBezTo>
                <a:cubicBezTo>
                  <a:pt x="94" y="6"/>
                  <a:pt x="94" y="12"/>
                  <a:pt x="94" y="17"/>
                </a:cubicBezTo>
                <a:cubicBezTo>
                  <a:pt x="92" y="17"/>
                  <a:pt x="89" y="18"/>
                  <a:pt x="87" y="18"/>
                </a:cubicBezTo>
                <a:cubicBezTo>
                  <a:pt x="85" y="14"/>
                  <a:pt x="83" y="9"/>
                  <a:pt x="83" y="8"/>
                </a:cubicBezTo>
                <a:cubicBezTo>
                  <a:pt x="82" y="7"/>
                  <a:pt x="82" y="6"/>
                  <a:pt x="81" y="6"/>
                </a:cubicBezTo>
                <a:cubicBezTo>
                  <a:pt x="80" y="5"/>
                  <a:pt x="79" y="5"/>
                  <a:pt x="78" y="6"/>
                </a:cubicBezTo>
                <a:cubicBezTo>
                  <a:pt x="77" y="6"/>
                  <a:pt x="76" y="7"/>
                  <a:pt x="76" y="7"/>
                </a:cubicBezTo>
                <a:cubicBezTo>
                  <a:pt x="75" y="8"/>
                  <a:pt x="75" y="9"/>
                  <a:pt x="75" y="10"/>
                </a:cubicBezTo>
                <a:cubicBezTo>
                  <a:pt x="76" y="11"/>
                  <a:pt x="77" y="16"/>
                  <a:pt x="78" y="21"/>
                </a:cubicBezTo>
                <a:cubicBezTo>
                  <a:pt x="76" y="22"/>
                  <a:pt x="73" y="23"/>
                  <a:pt x="71" y="24"/>
                </a:cubicBezTo>
                <a:cubicBezTo>
                  <a:pt x="69" y="20"/>
                  <a:pt x="66" y="15"/>
                  <a:pt x="65" y="14"/>
                </a:cubicBezTo>
                <a:cubicBezTo>
                  <a:pt x="65" y="13"/>
                  <a:pt x="64" y="13"/>
                  <a:pt x="63" y="13"/>
                </a:cubicBezTo>
                <a:cubicBezTo>
                  <a:pt x="62" y="12"/>
                  <a:pt x="61" y="13"/>
                  <a:pt x="60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8" y="17"/>
                  <a:pt x="58" y="18"/>
                </a:cubicBezTo>
                <a:cubicBezTo>
                  <a:pt x="59" y="19"/>
                  <a:pt x="61" y="24"/>
                  <a:pt x="62" y="28"/>
                </a:cubicBezTo>
                <a:cubicBezTo>
                  <a:pt x="60" y="30"/>
                  <a:pt x="58" y="31"/>
                  <a:pt x="57" y="32"/>
                </a:cubicBezTo>
                <a:cubicBezTo>
                  <a:pt x="53" y="29"/>
                  <a:pt x="50" y="25"/>
                  <a:pt x="49" y="24"/>
                </a:cubicBezTo>
                <a:cubicBezTo>
                  <a:pt x="48" y="23"/>
                  <a:pt x="47" y="23"/>
                  <a:pt x="46" y="23"/>
                </a:cubicBezTo>
                <a:cubicBezTo>
                  <a:pt x="45" y="23"/>
                  <a:pt x="44" y="23"/>
                  <a:pt x="44" y="24"/>
                </a:cubicBezTo>
                <a:cubicBezTo>
                  <a:pt x="43" y="24"/>
                  <a:pt x="42" y="25"/>
                  <a:pt x="42" y="26"/>
                </a:cubicBezTo>
                <a:cubicBezTo>
                  <a:pt x="42" y="27"/>
                  <a:pt x="42" y="28"/>
                  <a:pt x="43" y="29"/>
                </a:cubicBezTo>
                <a:cubicBezTo>
                  <a:pt x="43" y="30"/>
                  <a:pt x="46" y="34"/>
                  <a:pt x="49" y="38"/>
                </a:cubicBezTo>
                <a:cubicBezTo>
                  <a:pt x="47" y="40"/>
                  <a:pt x="45" y="41"/>
                  <a:pt x="44" y="43"/>
                </a:cubicBezTo>
                <a:cubicBezTo>
                  <a:pt x="40" y="40"/>
                  <a:pt x="35" y="37"/>
                  <a:pt x="34" y="36"/>
                </a:cubicBezTo>
                <a:cubicBezTo>
                  <a:pt x="34" y="36"/>
                  <a:pt x="33" y="35"/>
                  <a:pt x="32" y="35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28" y="38"/>
                  <a:pt x="28" y="39"/>
                </a:cubicBezTo>
                <a:cubicBezTo>
                  <a:pt x="28" y="40"/>
                  <a:pt x="29" y="41"/>
                  <a:pt x="29" y="42"/>
                </a:cubicBezTo>
                <a:cubicBezTo>
                  <a:pt x="30" y="43"/>
                  <a:pt x="34" y="47"/>
                  <a:pt x="37" y="50"/>
                </a:cubicBezTo>
                <a:cubicBezTo>
                  <a:pt x="35" y="52"/>
                  <a:pt x="34" y="54"/>
                  <a:pt x="33" y="56"/>
                </a:cubicBezTo>
                <a:cubicBezTo>
                  <a:pt x="28" y="54"/>
                  <a:pt x="23" y="51"/>
                  <a:pt x="22" y="51"/>
                </a:cubicBezTo>
                <a:cubicBezTo>
                  <a:pt x="22" y="50"/>
                  <a:pt x="21" y="50"/>
                  <a:pt x="20" y="51"/>
                </a:cubicBezTo>
                <a:cubicBezTo>
                  <a:pt x="19" y="51"/>
                  <a:pt x="18" y="51"/>
                  <a:pt x="18" y="52"/>
                </a:cubicBezTo>
                <a:cubicBezTo>
                  <a:pt x="17" y="53"/>
                  <a:pt x="17" y="54"/>
                  <a:pt x="17" y="55"/>
                </a:cubicBezTo>
                <a:cubicBezTo>
                  <a:pt x="17" y="56"/>
                  <a:pt x="18" y="57"/>
                  <a:pt x="18" y="57"/>
                </a:cubicBezTo>
                <a:cubicBezTo>
                  <a:pt x="19" y="58"/>
                  <a:pt x="23" y="61"/>
                  <a:pt x="27" y="64"/>
                </a:cubicBezTo>
                <a:cubicBezTo>
                  <a:pt x="26" y="66"/>
                  <a:pt x="25" y="68"/>
                  <a:pt x="24" y="70"/>
                </a:cubicBezTo>
                <a:cubicBezTo>
                  <a:pt x="19" y="69"/>
                  <a:pt x="14" y="67"/>
                  <a:pt x="13" y="67"/>
                </a:cubicBezTo>
                <a:cubicBezTo>
                  <a:pt x="12" y="67"/>
                  <a:pt x="11" y="67"/>
                  <a:pt x="10" y="67"/>
                </a:cubicBezTo>
                <a:cubicBezTo>
                  <a:pt x="10" y="68"/>
                  <a:pt x="9" y="69"/>
                  <a:pt x="9" y="69"/>
                </a:cubicBezTo>
                <a:cubicBezTo>
                  <a:pt x="8" y="70"/>
                  <a:pt x="8" y="71"/>
                  <a:pt x="8" y="72"/>
                </a:cubicBezTo>
                <a:cubicBezTo>
                  <a:pt x="9" y="73"/>
                  <a:pt x="9" y="74"/>
                  <a:pt x="10" y="74"/>
                </a:cubicBezTo>
                <a:cubicBezTo>
                  <a:pt x="11" y="75"/>
                  <a:pt x="16" y="77"/>
                  <a:pt x="20" y="80"/>
                </a:cubicBezTo>
                <a:cubicBezTo>
                  <a:pt x="20" y="82"/>
                  <a:pt x="19" y="84"/>
                  <a:pt x="18" y="86"/>
                </a:cubicBezTo>
                <a:cubicBezTo>
                  <a:pt x="13" y="86"/>
                  <a:pt x="8" y="85"/>
                  <a:pt x="7" y="85"/>
                </a:cubicBezTo>
                <a:cubicBezTo>
                  <a:pt x="6" y="85"/>
                  <a:pt x="5" y="85"/>
                  <a:pt x="4" y="86"/>
                </a:cubicBezTo>
                <a:cubicBezTo>
                  <a:pt x="4" y="86"/>
                  <a:pt x="3" y="87"/>
                  <a:pt x="3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4" y="92"/>
                  <a:pt x="4" y="92"/>
                  <a:pt x="5" y="93"/>
                </a:cubicBezTo>
                <a:cubicBezTo>
                  <a:pt x="6" y="93"/>
                  <a:pt x="11" y="95"/>
                  <a:pt x="16" y="96"/>
                </a:cubicBezTo>
                <a:cubicBezTo>
                  <a:pt x="16" y="98"/>
                  <a:pt x="15" y="101"/>
                  <a:pt x="15" y="103"/>
                </a:cubicBezTo>
                <a:cubicBezTo>
                  <a:pt x="10" y="103"/>
                  <a:pt x="5" y="104"/>
                  <a:pt x="4" y="104"/>
                </a:cubicBezTo>
                <a:cubicBezTo>
                  <a:pt x="3" y="104"/>
                  <a:pt x="2" y="104"/>
                  <a:pt x="1" y="105"/>
                </a:cubicBezTo>
                <a:cubicBezTo>
                  <a:pt x="1" y="105"/>
                  <a:pt x="0" y="106"/>
                  <a:pt x="0" y="107"/>
                </a:cubicBezTo>
                <a:cubicBezTo>
                  <a:pt x="0" y="108"/>
                  <a:pt x="1" y="109"/>
                  <a:pt x="1" y="110"/>
                </a:cubicBezTo>
                <a:cubicBezTo>
                  <a:pt x="2" y="111"/>
                  <a:pt x="2" y="111"/>
                  <a:pt x="3" y="111"/>
                </a:cubicBezTo>
                <a:cubicBezTo>
                  <a:pt x="4" y="111"/>
                  <a:pt x="10" y="112"/>
                  <a:pt x="15" y="113"/>
                </a:cubicBezTo>
                <a:cubicBezTo>
                  <a:pt x="15" y="115"/>
                  <a:pt x="15" y="118"/>
                  <a:pt x="15" y="120"/>
                </a:cubicBezTo>
                <a:cubicBezTo>
                  <a:pt x="10" y="121"/>
                  <a:pt x="5" y="122"/>
                  <a:pt x="4" y="123"/>
                </a:cubicBezTo>
                <a:cubicBezTo>
                  <a:pt x="3" y="123"/>
                  <a:pt x="2" y="123"/>
                  <a:pt x="2" y="124"/>
                </a:cubicBezTo>
                <a:cubicBezTo>
                  <a:pt x="1" y="125"/>
                  <a:pt x="1" y="126"/>
                  <a:pt x="1" y="127"/>
                </a:cubicBezTo>
                <a:cubicBezTo>
                  <a:pt x="1" y="128"/>
                  <a:pt x="2" y="129"/>
                  <a:pt x="2" y="129"/>
                </a:cubicBezTo>
                <a:cubicBezTo>
                  <a:pt x="3" y="130"/>
                  <a:pt x="4" y="130"/>
                  <a:pt x="5" y="130"/>
                </a:cubicBezTo>
                <a:cubicBezTo>
                  <a:pt x="6" y="130"/>
                  <a:pt x="11" y="130"/>
                  <a:pt x="16" y="130"/>
                </a:cubicBezTo>
                <a:cubicBezTo>
                  <a:pt x="17" y="132"/>
                  <a:pt x="17" y="134"/>
                  <a:pt x="18" y="137"/>
                </a:cubicBezTo>
                <a:cubicBezTo>
                  <a:pt x="13" y="139"/>
                  <a:pt x="8" y="141"/>
                  <a:pt x="7" y="141"/>
                </a:cubicBezTo>
                <a:cubicBezTo>
                  <a:pt x="6" y="141"/>
                  <a:pt x="6" y="142"/>
                  <a:pt x="5" y="143"/>
                </a:cubicBezTo>
                <a:cubicBezTo>
                  <a:pt x="5" y="144"/>
                  <a:pt x="5" y="145"/>
                  <a:pt x="5" y="146"/>
                </a:cubicBezTo>
                <a:cubicBezTo>
                  <a:pt x="6" y="147"/>
                  <a:pt x="6" y="148"/>
                  <a:pt x="7" y="148"/>
                </a:cubicBezTo>
                <a:cubicBezTo>
                  <a:pt x="8" y="148"/>
                  <a:pt x="9" y="149"/>
                  <a:pt x="10" y="149"/>
                </a:cubicBezTo>
                <a:cubicBezTo>
                  <a:pt x="11" y="148"/>
                  <a:pt x="16" y="147"/>
                  <a:pt x="21" y="146"/>
                </a:cubicBezTo>
                <a:cubicBezTo>
                  <a:pt x="22" y="148"/>
                  <a:pt x="22" y="150"/>
                  <a:pt x="24" y="153"/>
                </a:cubicBezTo>
                <a:cubicBezTo>
                  <a:pt x="19" y="155"/>
                  <a:pt x="15" y="158"/>
                  <a:pt x="14" y="159"/>
                </a:cubicBezTo>
                <a:cubicBezTo>
                  <a:pt x="13" y="159"/>
                  <a:pt x="13" y="160"/>
                  <a:pt x="12" y="161"/>
                </a:cubicBezTo>
                <a:cubicBezTo>
                  <a:pt x="12" y="162"/>
                  <a:pt x="12" y="163"/>
                  <a:pt x="13" y="164"/>
                </a:cubicBezTo>
                <a:cubicBezTo>
                  <a:pt x="13" y="165"/>
                  <a:pt x="14" y="165"/>
                  <a:pt x="15" y="166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8" y="165"/>
                  <a:pt x="24" y="163"/>
                  <a:pt x="28" y="161"/>
                </a:cubicBezTo>
                <a:cubicBezTo>
                  <a:pt x="29" y="163"/>
                  <a:pt x="30" y="165"/>
                  <a:pt x="32" y="167"/>
                </a:cubicBezTo>
                <a:cubicBezTo>
                  <a:pt x="28" y="171"/>
                  <a:pt x="24" y="174"/>
                  <a:pt x="24" y="175"/>
                </a:cubicBezTo>
                <a:cubicBezTo>
                  <a:pt x="23" y="176"/>
                  <a:pt x="22" y="177"/>
                  <a:pt x="22" y="178"/>
                </a:cubicBezTo>
                <a:cubicBezTo>
                  <a:pt x="22" y="178"/>
                  <a:pt x="23" y="179"/>
                  <a:pt x="23" y="180"/>
                </a:cubicBezTo>
                <a:cubicBezTo>
                  <a:pt x="24" y="181"/>
                  <a:pt x="25" y="181"/>
                  <a:pt x="25" y="182"/>
                </a:cubicBezTo>
                <a:cubicBezTo>
                  <a:pt x="26" y="182"/>
                  <a:pt x="27" y="182"/>
                  <a:pt x="28" y="181"/>
                </a:cubicBezTo>
                <a:cubicBezTo>
                  <a:pt x="29" y="181"/>
                  <a:pt x="34" y="178"/>
                  <a:pt x="38" y="175"/>
                </a:cubicBezTo>
                <a:cubicBezTo>
                  <a:pt x="39" y="177"/>
                  <a:pt x="41" y="179"/>
                  <a:pt x="43" y="180"/>
                </a:cubicBezTo>
                <a:cubicBezTo>
                  <a:pt x="40" y="184"/>
                  <a:pt x="36" y="189"/>
                  <a:pt x="36" y="189"/>
                </a:cubicBezTo>
                <a:cubicBezTo>
                  <a:pt x="35" y="190"/>
                  <a:pt x="35" y="191"/>
                  <a:pt x="35" y="192"/>
                </a:cubicBezTo>
                <a:cubicBezTo>
                  <a:pt x="35" y="193"/>
                  <a:pt x="36" y="194"/>
                  <a:pt x="36" y="195"/>
                </a:cubicBezTo>
                <a:cubicBezTo>
                  <a:pt x="37" y="195"/>
                  <a:pt x="38" y="196"/>
                  <a:pt x="39" y="196"/>
                </a:cubicBezTo>
                <a:cubicBezTo>
                  <a:pt x="40" y="196"/>
                  <a:pt x="41" y="195"/>
                  <a:pt x="41" y="195"/>
                </a:cubicBezTo>
                <a:cubicBezTo>
                  <a:pt x="42" y="194"/>
                  <a:pt x="46" y="190"/>
                  <a:pt x="50" y="187"/>
                </a:cubicBezTo>
                <a:cubicBezTo>
                  <a:pt x="52" y="189"/>
                  <a:pt x="54" y="190"/>
                  <a:pt x="56" y="191"/>
                </a:cubicBezTo>
                <a:cubicBezTo>
                  <a:pt x="53" y="196"/>
                  <a:pt x="51" y="201"/>
                  <a:pt x="50" y="202"/>
                </a:cubicBezTo>
                <a:cubicBezTo>
                  <a:pt x="50" y="202"/>
                  <a:pt x="50" y="203"/>
                  <a:pt x="50" y="204"/>
                </a:cubicBezTo>
                <a:cubicBezTo>
                  <a:pt x="50" y="205"/>
                  <a:pt x="51" y="206"/>
                  <a:pt x="52" y="206"/>
                </a:cubicBezTo>
                <a:cubicBezTo>
                  <a:pt x="53" y="207"/>
                  <a:pt x="53" y="207"/>
                  <a:pt x="54" y="207"/>
                </a:cubicBezTo>
                <a:cubicBezTo>
                  <a:pt x="55" y="207"/>
                  <a:pt x="56" y="206"/>
                  <a:pt x="57" y="206"/>
                </a:cubicBezTo>
                <a:cubicBezTo>
                  <a:pt x="57" y="205"/>
                  <a:pt x="61" y="201"/>
                  <a:pt x="64" y="197"/>
                </a:cubicBezTo>
                <a:cubicBezTo>
                  <a:pt x="66" y="198"/>
                  <a:pt x="68" y="199"/>
                  <a:pt x="70" y="200"/>
                </a:cubicBezTo>
                <a:cubicBezTo>
                  <a:pt x="69" y="205"/>
                  <a:pt x="67" y="210"/>
                  <a:pt x="67" y="211"/>
                </a:cubicBezTo>
                <a:cubicBezTo>
                  <a:pt x="66" y="212"/>
                  <a:pt x="67" y="213"/>
                  <a:pt x="67" y="214"/>
                </a:cubicBezTo>
                <a:cubicBezTo>
                  <a:pt x="67" y="214"/>
                  <a:pt x="68" y="215"/>
                  <a:pt x="69" y="215"/>
                </a:cubicBezTo>
                <a:cubicBezTo>
                  <a:pt x="70" y="216"/>
                  <a:pt x="71" y="216"/>
                  <a:pt x="72" y="216"/>
                </a:cubicBezTo>
                <a:cubicBezTo>
                  <a:pt x="73" y="215"/>
                  <a:pt x="73" y="215"/>
                  <a:pt x="74" y="214"/>
                </a:cubicBezTo>
                <a:cubicBezTo>
                  <a:pt x="74" y="213"/>
                  <a:pt x="77" y="208"/>
                  <a:pt x="79" y="204"/>
                </a:cubicBezTo>
                <a:cubicBezTo>
                  <a:pt x="81" y="205"/>
                  <a:pt x="84" y="205"/>
                  <a:pt x="86" y="206"/>
                </a:cubicBezTo>
                <a:cubicBezTo>
                  <a:pt x="85" y="211"/>
                  <a:pt x="85" y="216"/>
                  <a:pt x="85" y="217"/>
                </a:cubicBezTo>
                <a:cubicBezTo>
                  <a:pt x="84" y="218"/>
                  <a:pt x="85" y="219"/>
                  <a:pt x="85" y="220"/>
                </a:cubicBezTo>
                <a:cubicBezTo>
                  <a:pt x="86" y="221"/>
                  <a:pt x="87" y="221"/>
                  <a:pt x="88" y="221"/>
                </a:cubicBezTo>
                <a:cubicBezTo>
                  <a:pt x="88" y="221"/>
                  <a:pt x="89" y="221"/>
                  <a:pt x="90" y="221"/>
                </a:cubicBezTo>
                <a:cubicBezTo>
                  <a:pt x="91" y="220"/>
                  <a:pt x="92" y="220"/>
                  <a:pt x="92" y="219"/>
                </a:cubicBezTo>
                <a:cubicBezTo>
                  <a:pt x="92" y="218"/>
                  <a:pt x="94" y="213"/>
                  <a:pt x="96" y="208"/>
                </a:cubicBezTo>
                <a:cubicBezTo>
                  <a:pt x="98" y="208"/>
                  <a:pt x="100" y="209"/>
                  <a:pt x="102" y="209"/>
                </a:cubicBezTo>
                <a:cubicBezTo>
                  <a:pt x="103" y="214"/>
                  <a:pt x="103" y="219"/>
                  <a:pt x="103" y="220"/>
                </a:cubicBezTo>
                <a:cubicBezTo>
                  <a:pt x="103" y="221"/>
                  <a:pt x="104" y="222"/>
                  <a:pt x="104" y="223"/>
                </a:cubicBezTo>
                <a:cubicBezTo>
                  <a:pt x="105" y="223"/>
                  <a:pt x="106" y="224"/>
                  <a:pt x="107" y="224"/>
                </a:cubicBezTo>
                <a:cubicBezTo>
                  <a:pt x="108" y="224"/>
                  <a:pt x="109" y="224"/>
                  <a:pt x="109" y="223"/>
                </a:cubicBezTo>
                <a:cubicBezTo>
                  <a:pt x="110" y="222"/>
                  <a:pt x="111" y="222"/>
                  <a:pt x="111" y="221"/>
                </a:cubicBezTo>
                <a:cubicBezTo>
                  <a:pt x="111" y="220"/>
                  <a:pt x="112" y="214"/>
                  <a:pt x="112" y="209"/>
                </a:cubicBezTo>
                <a:cubicBezTo>
                  <a:pt x="115" y="209"/>
                  <a:pt x="117" y="209"/>
                  <a:pt x="119" y="209"/>
                </a:cubicBezTo>
                <a:cubicBezTo>
                  <a:pt x="121" y="214"/>
                  <a:pt x="122" y="219"/>
                  <a:pt x="122" y="220"/>
                </a:cubicBezTo>
                <a:cubicBezTo>
                  <a:pt x="122" y="221"/>
                  <a:pt x="123" y="222"/>
                  <a:pt x="124" y="222"/>
                </a:cubicBezTo>
                <a:cubicBezTo>
                  <a:pt x="124" y="223"/>
                  <a:pt x="125" y="223"/>
                  <a:pt x="126" y="223"/>
                </a:cubicBezTo>
                <a:cubicBezTo>
                  <a:pt x="127" y="223"/>
                  <a:pt x="128" y="222"/>
                  <a:pt x="129" y="222"/>
                </a:cubicBezTo>
                <a:cubicBezTo>
                  <a:pt x="129" y="221"/>
                  <a:pt x="130" y="220"/>
                  <a:pt x="130" y="219"/>
                </a:cubicBezTo>
                <a:cubicBezTo>
                  <a:pt x="130" y="218"/>
                  <a:pt x="129" y="213"/>
                  <a:pt x="129" y="208"/>
                </a:cubicBezTo>
                <a:cubicBezTo>
                  <a:pt x="132" y="207"/>
                  <a:pt x="134" y="207"/>
                  <a:pt x="136" y="206"/>
                </a:cubicBezTo>
                <a:cubicBezTo>
                  <a:pt x="138" y="211"/>
                  <a:pt x="140" y="216"/>
                  <a:pt x="141" y="217"/>
                </a:cubicBezTo>
                <a:cubicBezTo>
                  <a:pt x="141" y="218"/>
                  <a:pt x="142" y="218"/>
                  <a:pt x="143" y="219"/>
                </a:cubicBezTo>
                <a:cubicBezTo>
                  <a:pt x="143" y="219"/>
                  <a:pt x="144" y="219"/>
                  <a:pt x="145" y="219"/>
                </a:cubicBezTo>
                <a:cubicBezTo>
                  <a:pt x="146" y="218"/>
                  <a:pt x="147" y="218"/>
                  <a:pt x="147" y="217"/>
                </a:cubicBezTo>
                <a:cubicBezTo>
                  <a:pt x="148" y="216"/>
                  <a:pt x="148" y="215"/>
                  <a:pt x="148" y="214"/>
                </a:cubicBezTo>
                <a:cubicBezTo>
                  <a:pt x="148" y="213"/>
                  <a:pt x="147" y="208"/>
                  <a:pt x="145" y="203"/>
                </a:cubicBezTo>
                <a:cubicBezTo>
                  <a:pt x="148" y="202"/>
                  <a:pt x="150" y="201"/>
                  <a:pt x="152" y="201"/>
                </a:cubicBezTo>
                <a:cubicBezTo>
                  <a:pt x="155" y="205"/>
                  <a:pt x="158" y="209"/>
                  <a:pt x="158" y="21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22225" y="931863"/>
            <a:ext cx="485775" cy="481013"/>
          </a:xfrm>
          <a:custGeom>
            <a:avLst/>
            <a:gdLst>
              <a:gd name="T0" fmla="*/ 101 w 137"/>
              <a:gd name="T1" fmla="*/ 127 h 136"/>
              <a:gd name="T2" fmla="*/ 107 w 137"/>
              <a:gd name="T3" fmla="*/ 122 h 136"/>
              <a:gd name="T4" fmla="*/ 110 w 137"/>
              <a:gd name="T5" fmla="*/ 119 h 136"/>
              <a:gd name="T6" fmla="*/ 117 w 137"/>
              <a:gd name="T7" fmla="*/ 115 h 136"/>
              <a:gd name="T8" fmla="*/ 114 w 137"/>
              <a:gd name="T9" fmla="*/ 106 h 136"/>
              <a:gd name="T10" fmla="*/ 126 w 137"/>
              <a:gd name="T11" fmla="*/ 105 h 136"/>
              <a:gd name="T12" fmla="*/ 122 w 137"/>
              <a:gd name="T13" fmla="*/ 93 h 136"/>
              <a:gd name="T14" fmla="*/ 131 w 137"/>
              <a:gd name="T15" fmla="*/ 92 h 136"/>
              <a:gd name="T16" fmla="*/ 132 w 137"/>
              <a:gd name="T17" fmla="*/ 85 h 136"/>
              <a:gd name="T18" fmla="*/ 133 w 137"/>
              <a:gd name="T19" fmla="*/ 80 h 136"/>
              <a:gd name="T20" fmla="*/ 136 w 137"/>
              <a:gd name="T21" fmla="*/ 72 h 136"/>
              <a:gd name="T22" fmla="*/ 128 w 137"/>
              <a:gd name="T23" fmla="*/ 68 h 136"/>
              <a:gd name="T24" fmla="*/ 136 w 137"/>
              <a:gd name="T25" fmla="*/ 59 h 136"/>
              <a:gd name="T26" fmla="*/ 126 w 137"/>
              <a:gd name="T27" fmla="*/ 53 h 136"/>
              <a:gd name="T28" fmla="*/ 132 w 137"/>
              <a:gd name="T29" fmla="*/ 46 h 136"/>
              <a:gd name="T30" fmla="*/ 128 w 137"/>
              <a:gd name="T31" fmla="*/ 39 h 136"/>
              <a:gd name="T32" fmla="*/ 126 w 137"/>
              <a:gd name="T33" fmla="*/ 35 h 136"/>
              <a:gd name="T34" fmla="*/ 123 w 137"/>
              <a:gd name="T35" fmla="*/ 28 h 136"/>
              <a:gd name="T36" fmla="*/ 113 w 137"/>
              <a:gd name="T37" fmla="*/ 29 h 136"/>
              <a:gd name="T38" fmla="*/ 114 w 137"/>
              <a:gd name="T39" fmla="*/ 18 h 136"/>
              <a:gd name="T40" fmla="*/ 103 w 137"/>
              <a:gd name="T41" fmla="*/ 20 h 136"/>
              <a:gd name="T42" fmla="*/ 103 w 137"/>
              <a:gd name="T43" fmla="*/ 10 h 136"/>
              <a:gd name="T44" fmla="*/ 96 w 137"/>
              <a:gd name="T45" fmla="*/ 8 h 136"/>
              <a:gd name="T46" fmla="*/ 92 w 137"/>
              <a:gd name="T47" fmla="*/ 6 h 136"/>
              <a:gd name="T48" fmla="*/ 85 w 137"/>
              <a:gd name="T49" fmla="*/ 2 h 136"/>
              <a:gd name="T50" fmla="*/ 78 w 137"/>
              <a:gd name="T51" fmla="*/ 9 h 136"/>
              <a:gd name="T52" fmla="*/ 71 w 137"/>
              <a:gd name="T53" fmla="*/ 0 h 136"/>
              <a:gd name="T54" fmla="*/ 64 w 137"/>
              <a:gd name="T55" fmla="*/ 9 h 136"/>
              <a:gd name="T56" fmla="*/ 58 w 137"/>
              <a:gd name="T57" fmla="*/ 1 h 136"/>
              <a:gd name="T58" fmla="*/ 51 w 137"/>
              <a:gd name="T59" fmla="*/ 4 h 136"/>
              <a:gd name="T60" fmla="*/ 46 w 137"/>
              <a:gd name="T61" fmla="*/ 5 h 136"/>
              <a:gd name="T62" fmla="*/ 38 w 137"/>
              <a:gd name="T63" fmla="*/ 7 h 136"/>
              <a:gd name="T64" fmla="*/ 38 w 137"/>
              <a:gd name="T65" fmla="*/ 17 h 136"/>
              <a:gd name="T66" fmla="*/ 27 w 137"/>
              <a:gd name="T67" fmla="*/ 14 h 136"/>
              <a:gd name="T68" fmla="*/ 27 w 137"/>
              <a:gd name="T69" fmla="*/ 26 h 136"/>
              <a:gd name="T70" fmla="*/ 17 w 137"/>
              <a:gd name="T71" fmla="*/ 23 h 136"/>
              <a:gd name="T72" fmla="*/ 14 w 137"/>
              <a:gd name="T73" fmla="*/ 30 h 136"/>
              <a:gd name="T74" fmla="*/ 11 w 137"/>
              <a:gd name="T75" fmla="*/ 34 h 136"/>
              <a:gd name="T76" fmla="*/ 6 w 137"/>
              <a:gd name="T77" fmla="*/ 41 h 136"/>
              <a:gd name="T78" fmla="*/ 12 w 137"/>
              <a:gd name="T79" fmla="*/ 48 h 136"/>
              <a:gd name="T80" fmla="*/ 2 w 137"/>
              <a:gd name="T81" fmla="*/ 53 h 136"/>
              <a:gd name="T82" fmla="*/ 9 w 137"/>
              <a:gd name="T83" fmla="*/ 62 h 136"/>
              <a:gd name="T84" fmla="*/ 1 w 137"/>
              <a:gd name="T85" fmla="*/ 67 h 136"/>
              <a:gd name="T86" fmla="*/ 2 w 137"/>
              <a:gd name="T87" fmla="*/ 74 h 136"/>
              <a:gd name="T88" fmla="*/ 3 w 137"/>
              <a:gd name="T89" fmla="*/ 79 h 136"/>
              <a:gd name="T90" fmla="*/ 3 w 137"/>
              <a:gd name="T91" fmla="*/ 87 h 136"/>
              <a:gd name="T92" fmla="*/ 13 w 137"/>
              <a:gd name="T93" fmla="*/ 89 h 136"/>
              <a:gd name="T94" fmla="*/ 8 w 137"/>
              <a:gd name="T95" fmla="*/ 100 h 136"/>
              <a:gd name="T96" fmla="*/ 20 w 137"/>
              <a:gd name="T97" fmla="*/ 102 h 136"/>
              <a:gd name="T98" fmla="*/ 16 w 137"/>
              <a:gd name="T99" fmla="*/ 111 h 136"/>
              <a:gd name="T100" fmla="*/ 22 w 137"/>
              <a:gd name="T101" fmla="*/ 115 h 136"/>
              <a:gd name="T102" fmla="*/ 25 w 137"/>
              <a:gd name="T103" fmla="*/ 119 h 136"/>
              <a:gd name="T104" fmla="*/ 31 w 137"/>
              <a:gd name="T105" fmla="*/ 124 h 136"/>
              <a:gd name="T106" fmla="*/ 39 w 137"/>
              <a:gd name="T107" fmla="*/ 120 h 136"/>
              <a:gd name="T108" fmla="*/ 42 w 137"/>
              <a:gd name="T109" fmla="*/ 131 h 136"/>
              <a:gd name="T110" fmla="*/ 53 w 137"/>
              <a:gd name="T111" fmla="*/ 125 h 136"/>
              <a:gd name="T112" fmla="*/ 55 w 137"/>
              <a:gd name="T113" fmla="*/ 135 h 136"/>
              <a:gd name="T114" fmla="*/ 63 w 137"/>
              <a:gd name="T115" fmla="*/ 134 h 136"/>
              <a:gd name="T116" fmla="*/ 68 w 137"/>
              <a:gd name="T117" fmla="*/ 134 h 136"/>
              <a:gd name="T118" fmla="*/ 76 w 137"/>
              <a:gd name="T119" fmla="*/ 135 h 136"/>
              <a:gd name="T120" fmla="*/ 79 w 137"/>
              <a:gd name="T121" fmla="*/ 126 h 136"/>
              <a:gd name="T122" fmla="*/ 89 w 137"/>
              <a:gd name="T123" fmla="*/ 133 h 136"/>
              <a:gd name="T124" fmla="*/ 93 w 137"/>
              <a:gd name="T125" fmla="*/ 12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7" h="136">
                <a:moveTo>
                  <a:pt x="97" y="128"/>
                </a:moveTo>
                <a:cubicBezTo>
                  <a:pt x="97" y="128"/>
                  <a:pt x="98" y="129"/>
                  <a:pt x="98" y="129"/>
                </a:cubicBezTo>
                <a:cubicBezTo>
                  <a:pt x="99" y="129"/>
                  <a:pt x="99" y="129"/>
                  <a:pt x="100" y="129"/>
                </a:cubicBezTo>
                <a:cubicBezTo>
                  <a:pt x="100" y="128"/>
                  <a:pt x="101" y="128"/>
                  <a:pt x="101" y="127"/>
                </a:cubicBezTo>
                <a:cubicBezTo>
                  <a:pt x="101" y="127"/>
                  <a:pt x="101" y="126"/>
                  <a:pt x="101" y="126"/>
                </a:cubicBezTo>
                <a:cubicBezTo>
                  <a:pt x="101" y="125"/>
                  <a:pt x="100" y="122"/>
                  <a:pt x="98" y="119"/>
                </a:cubicBezTo>
                <a:cubicBezTo>
                  <a:pt x="100" y="119"/>
                  <a:pt x="101" y="118"/>
                  <a:pt x="102" y="117"/>
                </a:cubicBezTo>
                <a:cubicBezTo>
                  <a:pt x="104" y="119"/>
                  <a:pt x="106" y="121"/>
                  <a:pt x="107" y="122"/>
                </a:cubicBezTo>
                <a:cubicBezTo>
                  <a:pt x="107" y="122"/>
                  <a:pt x="108" y="123"/>
                  <a:pt x="108" y="123"/>
                </a:cubicBezTo>
                <a:cubicBezTo>
                  <a:pt x="109" y="123"/>
                  <a:pt x="109" y="123"/>
                  <a:pt x="110" y="122"/>
                </a:cubicBezTo>
                <a:cubicBezTo>
                  <a:pt x="110" y="122"/>
                  <a:pt x="111" y="121"/>
                  <a:pt x="111" y="121"/>
                </a:cubicBezTo>
                <a:cubicBezTo>
                  <a:pt x="111" y="120"/>
                  <a:pt x="111" y="120"/>
                  <a:pt x="110" y="119"/>
                </a:cubicBezTo>
                <a:cubicBezTo>
                  <a:pt x="110" y="119"/>
                  <a:pt x="108" y="116"/>
                  <a:pt x="107" y="113"/>
                </a:cubicBezTo>
                <a:cubicBezTo>
                  <a:pt x="108" y="112"/>
                  <a:pt x="109" y="111"/>
                  <a:pt x="110" y="110"/>
                </a:cubicBezTo>
                <a:cubicBezTo>
                  <a:pt x="112" y="112"/>
                  <a:pt x="115" y="114"/>
                  <a:pt x="116" y="115"/>
                </a:cubicBezTo>
                <a:cubicBezTo>
                  <a:pt x="116" y="115"/>
                  <a:pt x="117" y="115"/>
                  <a:pt x="117" y="115"/>
                </a:cubicBezTo>
                <a:cubicBezTo>
                  <a:pt x="118" y="115"/>
                  <a:pt x="118" y="115"/>
                  <a:pt x="119" y="114"/>
                </a:cubicBezTo>
                <a:cubicBezTo>
                  <a:pt x="119" y="114"/>
                  <a:pt x="119" y="113"/>
                  <a:pt x="119" y="113"/>
                </a:cubicBezTo>
                <a:cubicBezTo>
                  <a:pt x="119" y="112"/>
                  <a:pt x="119" y="111"/>
                  <a:pt x="119" y="111"/>
                </a:cubicBezTo>
                <a:cubicBezTo>
                  <a:pt x="118" y="111"/>
                  <a:pt x="116" y="108"/>
                  <a:pt x="114" y="106"/>
                </a:cubicBezTo>
                <a:cubicBezTo>
                  <a:pt x="115" y="105"/>
                  <a:pt x="116" y="104"/>
                  <a:pt x="117" y="102"/>
                </a:cubicBezTo>
                <a:cubicBezTo>
                  <a:pt x="119" y="104"/>
                  <a:pt x="122" y="105"/>
                  <a:pt x="123" y="106"/>
                </a:cubicBezTo>
                <a:cubicBezTo>
                  <a:pt x="123" y="106"/>
                  <a:pt x="124" y="106"/>
                  <a:pt x="125" y="106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6" y="102"/>
                  <a:pt x="126" y="102"/>
                  <a:pt x="125" y="102"/>
                </a:cubicBezTo>
                <a:cubicBezTo>
                  <a:pt x="125" y="101"/>
                  <a:pt x="122" y="99"/>
                  <a:pt x="120" y="97"/>
                </a:cubicBezTo>
                <a:cubicBezTo>
                  <a:pt x="121" y="96"/>
                  <a:pt x="121" y="95"/>
                  <a:pt x="122" y="93"/>
                </a:cubicBezTo>
                <a:cubicBezTo>
                  <a:pt x="125" y="94"/>
                  <a:pt x="128" y="95"/>
                  <a:pt x="129" y="96"/>
                </a:cubicBezTo>
                <a:cubicBezTo>
                  <a:pt x="129" y="96"/>
                  <a:pt x="130" y="96"/>
                  <a:pt x="130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2" y="94"/>
                  <a:pt x="132" y="93"/>
                  <a:pt x="131" y="92"/>
                </a:cubicBezTo>
                <a:cubicBezTo>
                  <a:pt x="131" y="92"/>
                  <a:pt x="131" y="91"/>
                  <a:pt x="130" y="91"/>
                </a:cubicBezTo>
                <a:cubicBezTo>
                  <a:pt x="130" y="91"/>
                  <a:pt x="127" y="89"/>
                  <a:pt x="124" y="88"/>
                </a:cubicBezTo>
                <a:cubicBezTo>
                  <a:pt x="125" y="86"/>
                  <a:pt x="125" y="85"/>
                  <a:pt x="126" y="84"/>
                </a:cubicBezTo>
                <a:cubicBezTo>
                  <a:pt x="129" y="84"/>
                  <a:pt x="132" y="85"/>
                  <a:pt x="132" y="85"/>
                </a:cubicBezTo>
                <a:cubicBezTo>
                  <a:pt x="133" y="85"/>
                  <a:pt x="134" y="84"/>
                  <a:pt x="134" y="84"/>
                </a:cubicBezTo>
                <a:cubicBezTo>
                  <a:pt x="135" y="84"/>
                  <a:pt x="135" y="83"/>
                  <a:pt x="135" y="83"/>
                </a:cubicBezTo>
                <a:cubicBezTo>
                  <a:pt x="135" y="82"/>
                  <a:pt x="135" y="82"/>
                  <a:pt x="135" y="81"/>
                </a:cubicBezTo>
                <a:cubicBezTo>
                  <a:pt x="135" y="81"/>
                  <a:pt x="134" y="80"/>
                  <a:pt x="133" y="80"/>
                </a:cubicBezTo>
                <a:cubicBezTo>
                  <a:pt x="133" y="80"/>
                  <a:pt x="130" y="79"/>
                  <a:pt x="127" y="78"/>
                </a:cubicBezTo>
                <a:cubicBezTo>
                  <a:pt x="127" y="76"/>
                  <a:pt x="127" y="75"/>
                  <a:pt x="127" y="74"/>
                </a:cubicBezTo>
                <a:cubicBezTo>
                  <a:pt x="130" y="73"/>
                  <a:pt x="134" y="73"/>
                  <a:pt x="134" y="73"/>
                </a:cubicBezTo>
                <a:cubicBezTo>
                  <a:pt x="135" y="73"/>
                  <a:pt x="136" y="73"/>
                  <a:pt x="136" y="72"/>
                </a:cubicBezTo>
                <a:cubicBezTo>
                  <a:pt x="136" y="72"/>
                  <a:pt x="136" y="72"/>
                  <a:pt x="137" y="71"/>
                </a:cubicBezTo>
                <a:cubicBezTo>
                  <a:pt x="137" y="70"/>
                  <a:pt x="136" y="70"/>
                  <a:pt x="136" y="69"/>
                </a:cubicBezTo>
                <a:cubicBezTo>
                  <a:pt x="136" y="69"/>
                  <a:pt x="135" y="69"/>
                  <a:pt x="135" y="68"/>
                </a:cubicBezTo>
                <a:cubicBezTo>
                  <a:pt x="134" y="68"/>
                  <a:pt x="131" y="68"/>
                  <a:pt x="128" y="68"/>
                </a:cubicBezTo>
                <a:cubicBezTo>
                  <a:pt x="128" y="66"/>
                  <a:pt x="128" y="65"/>
                  <a:pt x="128" y="63"/>
                </a:cubicBezTo>
                <a:cubicBezTo>
                  <a:pt x="130" y="62"/>
                  <a:pt x="134" y="62"/>
                  <a:pt x="134" y="62"/>
                </a:cubicBezTo>
                <a:cubicBezTo>
                  <a:pt x="135" y="61"/>
                  <a:pt x="135" y="61"/>
                  <a:pt x="136" y="61"/>
                </a:cubicBezTo>
                <a:cubicBezTo>
                  <a:pt x="136" y="60"/>
                  <a:pt x="136" y="60"/>
                  <a:pt x="136" y="59"/>
                </a:cubicBezTo>
                <a:cubicBezTo>
                  <a:pt x="136" y="58"/>
                  <a:pt x="136" y="58"/>
                  <a:pt x="135" y="58"/>
                </a:cubicBezTo>
                <a:cubicBezTo>
                  <a:pt x="135" y="57"/>
                  <a:pt x="134" y="57"/>
                  <a:pt x="134" y="57"/>
                </a:cubicBezTo>
                <a:cubicBezTo>
                  <a:pt x="133" y="57"/>
                  <a:pt x="130" y="57"/>
                  <a:pt x="127" y="57"/>
                </a:cubicBezTo>
                <a:cubicBezTo>
                  <a:pt x="127" y="56"/>
                  <a:pt x="126" y="54"/>
                  <a:pt x="126" y="53"/>
                </a:cubicBezTo>
                <a:cubicBezTo>
                  <a:pt x="129" y="52"/>
                  <a:pt x="132" y="50"/>
                  <a:pt x="132" y="50"/>
                </a:cubicBezTo>
                <a:cubicBezTo>
                  <a:pt x="133" y="50"/>
                  <a:pt x="133" y="50"/>
                  <a:pt x="133" y="49"/>
                </a:cubicBezTo>
                <a:cubicBezTo>
                  <a:pt x="134" y="49"/>
                  <a:pt x="134" y="48"/>
                  <a:pt x="133" y="47"/>
                </a:cubicBezTo>
                <a:cubicBezTo>
                  <a:pt x="133" y="47"/>
                  <a:pt x="133" y="46"/>
                  <a:pt x="132" y="46"/>
                </a:cubicBezTo>
                <a:cubicBezTo>
                  <a:pt x="132" y="46"/>
                  <a:pt x="131" y="46"/>
                  <a:pt x="131" y="46"/>
                </a:cubicBezTo>
                <a:cubicBezTo>
                  <a:pt x="130" y="46"/>
                  <a:pt x="127" y="47"/>
                  <a:pt x="124" y="47"/>
                </a:cubicBezTo>
                <a:cubicBezTo>
                  <a:pt x="123" y="46"/>
                  <a:pt x="123" y="45"/>
                  <a:pt x="122" y="43"/>
                </a:cubicBezTo>
                <a:cubicBezTo>
                  <a:pt x="125" y="42"/>
                  <a:pt x="128" y="40"/>
                  <a:pt x="128" y="39"/>
                </a:cubicBezTo>
                <a:cubicBezTo>
                  <a:pt x="129" y="39"/>
                  <a:pt x="129" y="39"/>
                  <a:pt x="129" y="38"/>
                </a:cubicBezTo>
                <a:cubicBezTo>
                  <a:pt x="129" y="37"/>
                  <a:pt x="129" y="37"/>
                  <a:pt x="129" y="36"/>
                </a:cubicBezTo>
                <a:cubicBezTo>
                  <a:pt x="129" y="36"/>
                  <a:pt x="128" y="36"/>
                  <a:pt x="128" y="35"/>
                </a:cubicBezTo>
                <a:cubicBezTo>
                  <a:pt x="127" y="35"/>
                  <a:pt x="127" y="35"/>
                  <a:pt x="126" y="35"/>
                </a:cubicBezTo>
                <a:cubicBezTo>
                  <a:pt x="125" y="36"/>
                  <a:pt x="122" y="37"/>
                  <a:pt x="120" y="38"/>
                </a:cubicBezTo>
                <a:cubicBezTo>
                  <a:pt x="119" y="37"/>
                  <a:pt x="118" y="35"/>
                  <a:pt x="117" y="34"/>
                </a:cubicBezTo>
                <a:cubicBezTo>
                  <a:pt x="119" y="32"/>
                  <a:pt x="122" y="30"/>
                  <a:pt x="122" y="29"/>
                </a:cubicBezTo>
                <a:cubicBezTo>
                  <a:pt x="123" y="29"/>
                  <a:pt x="123" y="29"/>
                  <a:pt x="123" y="28"/>
                </a:cubicBezTo>
                <a:cubicBezTo>
                  <a:pt x="123" y="27"/>
                  <a:pt x="123" y="27"/>
                  <a:pt x="123" y="26"/>
                </a:cubicBezTo>
                <a:cubicBezTo>
                  <a:pt x="122" y="26"/>
                  <a:pt x="122" y="26"/>
                  <a:pt x="121" y="25"/>
                </a:cubicBezTo>
                <a:cubicBezTo>
                  <a:pt x="121" y="25"/>
                  <a:pt x="120" y="25"/>
                  <a:pt x="119" y="26"/>
                </a:cubicBezTo>
                <a:cubicBezTo>
                  <a:pt x="119" y="26"/>
                  <a:pt x="116" y="28"/>
                  <a:pt x="113" y="29"/>
                </a:cubicBezTo>
                <a:cubicBezTo>
                  <a:pt x="113" y="28"/>
                  <a:pt x="112" y="27"/>
                  <a:pt x="111" y="26"/>
                </a:cubicBezTo>
                <a:cubicBezTo>
                  <a:pt x="112" y="24"/>
                  <a:pt x="114" y="21"/>
                  <a:pt x="115" y="21"/>
                </a:cubicBezTo>
                <a:cubicBezTo>
                  <a:pt x="115" y="20"/>
                  <a:pt x="115" y="20"/>
                  <a:pt x="115" y="19"/>
                </a:cubicBezTo>
                <a:cubicBezTo>
                  <a:pt x="115" y="18"/>
                  <a:pt x="115" y="18"/>
                  <a:pt x="114" y="18"/>
                </a:cubicBezTo>
                <a:cubicBezTo>
                  <a:pt x="114" y="17"/>
                  <a:pt x="113" y="17"/>
                  <a:pt x="113" y="17"/>
                </a:cubicBezTo>
                <a:cubicBezTo>
                  <a:pt x="112" y="17"/>
                  <a:pt x="112" y="17"/>
                  <a:pt x="111" y="17"/>
                </a:cubicBezTo>
                <a:cubicBezTo>
                  <a:pt x="111" y="18"/>
                  <a:pt x="108" y="20"/>
                  <a:pt x="106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4" y="17"/>
                  <a:pt x="106" y="14"/>
                  <a:pt x="106" y="13"/>
                </a:cubicBezTo>
                <a:cubicBezTo>
                  <a:pt x="106" y="13"/>
                  <a:pt x="106" y="12"/>
                  <a:pt x="106" y="12"/>
                </a:cubicBezTo>
                <a:cubicBezTo>
                  <a:pt x="106" y="11"/>
                  <a:pt x="105" y="11"/>
                  <a:pt x="105" y="10"/>
                </a:cubicBezTo>
                <a:cubicBezTo>
                  <a:pt x="104" y="10"/>
                  <a:pt x="104" y="10"/>
                  <a:pt x="103" y="10"/>
                </a:cubicBezTo>
                <a:cubicBezTo>
                  <a:pt x="103" y="10"/>
                  <a:pt x="102" y="10"/>
                  <a:pt x="102" y="11"/>
                </a:cubicBezTo>
                <a:cubicBezTo>
                  <a:pt x="101" y="11"/>
                  <a:pt x="99" y="14"/>
                  <a:pt x="98" y="16"/>
                </a:cubicBezTo>
                <a:cubicBezTo>
                  <a:pt x="96" y="16"/>
                  <a:pt x="95" y="15"/>
                  <a:pt x="94" y="14"/>
                </a:cubicBezTo>
                <a:cubicBezTo>
                  <a:pt x="95" y="11"/>
                  <a:pt x="96" y="8"/>
                  <a:pt x="96" y="8"/>
                </a:cubicBezTo>
                <a:cubicBezTo>
                  <a:pt x="96" y="7"/>
                  <a:pt x="96" y="6"/>
                  <a:pt x="96" y="6"/>
                </a:cubicBezTo>
                <a:cubicBezTo>
                  <a:pt x="95" y="5"/>
                  <a:pt x="95" y="5"/>
                  <a:pt x="94" y="5"/>
                </a:cubicBezTo>
                <a:cubicBezTo>
                  <a:pt x="94" y="5"/>
                  <a:pt x="93" y="5"/>
                  <a:pt x="93" y="5"/>
                </a:cubicBezTo>
                <a:cubicBezTo>
                  <a:pt x="92" y="5"/>
                  <a:pt x="92" y="5"/>
                  <a:pt x="92" y="6"/>
                </a:cubicBezTo>
                <a:cubicBezTo>
                  <a:pt x="91" y="6"/>
                  <a:pt x="90" y="9"/>
                  <a:pt x="88" y="12"/>
                </a:cubicBezTo>
                <a:cubicBezTo>
                  <a:pt x="87" y="12"/>
                  <a:pt x="85" y="11"/>
                  <a:pt x="84" y="11"/>
                </a:cubicBezTo>
                <a:cubicBezTo>
                  <a:pt x="84" y="8"/>
                  <a:pt x="85" y="4"/>
                  <a:pt x="85" y="4"/>
                </a:cubicBezTo>
                <a:cubicBezTo>
                  <a:pt x="85" y="3"/>
                  <a:pt x="85" y="3"/>
                  <a:pt x="85" y="2"/>
                </a:cubicBezTo>
                <a:cubicBezTo>
                  <a:pt x="84" y="2"/>
                  <a:pt x="84" y="1"/>
                  <a:pt x="83" y="1"/>
                </a:cubicBezTo>
                <a:cubicBezTo>
                  <a:pt x="82" y="1"/>
                  <a:pt x="82" y="1"/>
                  <a:pt x="81" y="1"/>
                </a:cubicBezTo>
                <a:cubicBezTo>
                  <a:pt x="81" y="2"/>
                  <a:pt x="81" y="2"/>
                  <a:pt x="80" y="3"/>
                </a:cubicBezTo>
                <a:cubicBezTo>
                  <a:pt x="80" y="3"/>
                  <a:pt x="79" y="7"/>
                  <a:pt x="78" y="9"/>
                </a:cubicBezTo>
                <a:cubicBezTo>
                  <a:pt x="77" y="9"/>
                  <a:pt x="75" y="9"/>
                  <a:pt x="74" y="9"/>
                </a:cubicBezTo>
                <a:cubicBezTo>
                  <a:pt x="74" y="6"/>
                  <a:pt x="74" y="2"/>
                  <a:pt x="74" y="2"/>
                </a:cubicBezTo>
                <a:cubicBezTo>
                  <a:pt x="74" y="1"/>
                  <a:pt x="73" y="1"/>
                  <a:pt x="73" y="0"/>
                </a:cubicBezTo>
                <a:cubicBezTo>
                  <a:pt x="72" y="0"/>
                  <a:pt x="72" y="0"/>
                  <a:pt x="71" y="0"/>
                </a:cubicBezTo>
                <a:cubicBezTo>
                  <a:pt x="71" y="0"/>
                  <a:pt x="70" y="0"/>
                  <a:pt x="70" y="0"/>
                </a:cubicBezTo>
                <a:cubicBezTo>
                  <a:pt x="69" y="1"/>
                  <a:pt x="69" y="1"/>
                  <a:pt x="69" y="2"/>
                </a:cubicBezTo>
                <a:cubicBezTo>
                  <a:pt x="69" y="2"/>
                  <a:pt x="68" y="6"/>
                  <a:pt x="68" y="9"/>
                </a:cubicBezTo>
                <a:cubicBezTo>
                  <a:pt x="66" y="9"/>
                  <a:pt x="65" y="9"/>
                  <a:pt x="64" y="9"/>
                </a:cubicBezTo>
                <a:cubicBezTo>
                  <a:pt x="63" y="6"/>
                  <a:pt x="62" y="3"/>
                  <a:pt x="62" y="2"/>
                </a:cubicBezTo>
                <a:cubicBezTo>
                  <a:pt x="62" y="1"/>
                  <a:pt x="62" y="1"/>
                  <a:pt x="61" y="1"/>
                </a:cubicBezTo>
                <a:cubicBezTo>
                  <a:pt x="61" y="0"/>
                  <a:pt x="60" y="0"/>
                  <a:pt x="59" y="0"/>
                </a:cubicBezTo>
                <a:cubicBezTo>
                  <a:pt x="59" y="0"/>
                  <a:pt x="58" y="1"/>
                  <a:pt x="58" y="1"/>
                </a:cubicBezTo>
                <a:cubicBezTo>
                  <a:pt x="58" y="1"/>
                  <a:pt x="57" y="2"/>
                  <a:pt x="57" y="3"/>
                </a:cubicBezTo>
                <a:cubicBezTo>
                  <a:pt x="57" y="3"/>
                  <a:pt x="57" y="7"/>
                  <a:pt x="58" y="10"/>
                </a:cubicBezTo>
                <a:cubicBezTo>
                  <a:pt x="56" y="10"/>
                  <a:pt x="55" y="10"/>
                  <a:pt x="53" y="10"/>
                </a:cubicBezTo>
                <a:cubicBezTo>
                  <a:pt x="52" y="8"/>
                  <a:pt x="51" y="5"/>
                  <a:pt x="51" y="4"/>
                </a:cubicBezTo>
                <a:cubicBezTo>
                  <a:pt x="50" y="4"/>
                  <a:pt x="50" y="3"/>
                  <a:pt x="49" y="3"/>
                </a:cubicBezTo>
                <a:cubicBezTo>
                  <a:pt x="49" y="3"/>
                  <a:pt x="48" y="3"/>
                  <a:pt x="48" y="3"/>
                </a:cubicBezTo>
                <a:cubicBezTo>
                  <a:pt x="47" y="3"/>
                  <a:pt x="47" y="3"/>
                  <a:pt x="46" y="4"/>
                </a:cubicBezTo>
                <a:cubicBezTo>
                  <a:pt x="46" y="4"/>
                  <a:pt x="46" y="5"/>
                  <a:pt x="46" y="5"/>
                </a:cubicBezTo>
                <a:cubicBezTo>
                  <a:pt x="46" y="6"/>
                  <a:pt x="47" y="9"/>
                  <a:pt x="48" y="12"/>
                </a:cubicBezTo>
                <a:cubicBezTo>
                  <a:pt x="46" y="13"/>
                  <a:pt x="45" y="13"/>
                  <a:pt x="44" y="14"/>
                </a:cubicBezTo>
                <a:cubicBezTo>
                  <a:pt x="42" y="11"/>
                  <a:pt x="40" y="9"/>
                  <a:pt x="40" y="8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8"/>
                  <a:pt x="36" y="8"/>
                  <a:pt x="36" y="9"/>
                </a:cubicBezTo>
                <a:cubicBezTo>
                  <a:pt x="36" y="9"/>
                  <a:pt x="36" y="10"/>
                  <a:pt x="36" y="10"/>
                </a:cubicBezTo>
                <a:cubicBezTo>
                  <a:pt x="36" y="11"/>
                  <a:pt x="37" y="14"/>
                  <a:pt x="38" y="17"/>
                </a:cubicBezTo>
                <a:cubicBezTo>
                  <a:pt x="37" y="17"/>
                  <a:pt x="36" y="18"/>
                  <a:pt x="35" y="19"/>
                </a:cubicBezTo>
                <a:cubicBezTo>
                  <a:pt x="33" y="17"/>
                  <a:pt x="30" y="14"/>
                  <a:pt x="30" y="14"/>
                </a:cubicBezTo>
                <a:cubicBezTo>
                  <a:pt x="30" y="14"/>
                  <a:pt x="29" y="13"/>
                  <a:pt x="28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6" y="16"/>
                  <a:pt x="26" y="16"/>
                  <a:pt x="26" y="17"/>
                </a:cubicBezTo>
                <a:cubicBezTo>
                  <a:pt x="27" y="17"/>
                  <a:pt x="28" y="20"/>
                  <a:pt x="30" y="23"/>
                </a:cubicBezTo>
                <a:cubicBezTo>
                  <a:pt x="29" y="24"/>
                  <a:pt x="28" y="25"/>
                  <a:pt x="27" y="26"/>
                </a:cubicBezTo>
                <a:cubicBezTo>
                  <a:pt x="24" y="24"/>
                  <a:pt x="22" y="22"/>
                  <a:pt x="21" y="21"/>
                </a:cubicBezTo>
                <a:cubicBezTo>
                  <a:pt x="21" y="21"/>
                  <a:pt x="20" y="21"/>
                  <a:pt x="20" y="21"/>
                </a:cubicBezTo>
                <a:cubicBezTo>
                  <a:pt x="19" y="21"/>
                  <a:pt x="18" y="21"/>
                  <a:pt x="18" y="22"/>
                </a:cubicBezTo>
                <a:cubicBezTo>
                  <a:pt x="18" y="22"/>
                  <a:pt x="17" y="23"/>
                  <a:pt x="17" y="23"/>
                </a:cubicBezTo>
                <a:cubicBezTo>
                  <a:pt x="17" y="24"/>
                  <a:pt x="18" y="25"/>
                  <a:pt x="18" y="25"/>
                </a:cubicBezTo>
                <a:cubicBezTo>
                  <a:pt x="18" y="25"/>
                  <a:pt x="21" y="28"/>
                  <a:pt x="23" y="30"/>
                </a:cubicBezTo>
                <a:cubicBezTo>
                  <a:pt x="22" y="31"/>
                  <a:pt x="21" y="32"/>
                  <a:pt x="20" y="34"/>
                </a:cubicBezTo>
                <a:cubicBezTo>
                  <a:pt x="17" y="32"/>
                  <a:pt x="14" y="31"/>
                  <a:pt x="14" y="30"/>
                </a:cubicBezTo>
                <a:cubicBezTo>
                  <a:pt x="13" y="30"/>
                  <a:pt x="13" y="30"/>
                  <a:pt x="12" y="30"/>
                </a:cubicBezTo>
                <a:cubicBezTo>
                  <a:pt x="12" y="30"/>
                  <a:pt x="11" y="31"/>
                  <a:pt x="11" y="31"/>
                </a:cubicBezTo>
                <a:cubicBezTo>
                  <a:pt x="10" y="32"/>
                  <a:pt x="10" y="32"/>
                  <a:pt x="10" y="33"/>
                </a:cubicBezTo>
                <a:cubicBezTo>
                  <a:pt x="11" y="33"/>
                  <a:pt x="11" y="34"/>
                  <a:pt x="11" y="34"/>
                </a:cubicBezTo>
                <a:cubicBezTo>
                  <a:pt x="12" y="35"/>
                  <a:pt x="14" y="37"/>
                  <a:pt x="17" y="39"/>
                </a:cubicBezTo>
                <a:cubicBezTo>
                  <a:pt x="16" y="40"/>
                  <a:pt x="15" y="41"/>
                  <a:pt x="15" y="42"/>
                </a:cubicBezTo>
                <a:cubicBezTo>
                  <a:pt x="12" y="42"/>
                  <a:pt x="9" y="41"/>
                  <a:pt x="8" y="40"/>
                </a:cubicBezTo>
                <a:cubicBezTo>
                  <a:pt x="8" y="40"/>
                  <a:pt x="7" y="40"/>
                  <a:pt x="6" y="41"/>
                </a:cubicBezTo>
                <a:cubicBezTo>
                  <a:pt x="6" y="41"/>
                  <a:pt x="6" y="41"/>
                  <a:pt x="5" y="42"/>
                </a:cubicBezTo>
                <a:cubicBezTo>
                  <a:pt x="5" y="42"/>
                  <a:pt x="5" y="43"/>
                  <a:pt x="5" y="44"/>
                </a:cubicBezTo>
                <a:cubicBezTo>
                  <a:pt x="5" y="44"/>
                  <a:pt x="6" y="45"/>
                  <a:pt x="6" y="45"/>
                </a:cubicBezTo>
                <a:cubicBezTo>
                  <a:pt x="7" y="45"/>
                  <a:pt x="10" y="47"/>
                  <a:pt x="12" y="48"/>
                </a:cubicBezTo>
                <a:cubicBezTo>
                  <a:pt x="12" y="49"/>
                  <a:pt x="12" y="51"/>
                  <a:pt x="11" y="52"/>
                </a:cubicBezTo>
                <a:cubicBezTo>
                  <a:pt x="8" y="52"/>
                  <a:pt x="5" y="51"/>
                  <a:pt x="4" y="51"/>
                </a:cubicBezTo>
                <a:cubicBezTo>
                  <a:pt x="4" y="51"/>
                  <a:pt x="3" y="52"/>
                  <a:pt x="3" y="52"/>
                </a:cubicBezTo>
                <a:cubicBezTo>
                  <a:pt x="2" y="52"/>
                  <a:pt x="2" y="53"/>
                  <a:pt x="2" y="53"/>
                </a:cubicBezTo>
                <a:cubicBezTo>
                  <a:pt x="2" y="54"/>
                  <a:pt x="2" y="54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4" y="56"/>
                  <a:pt x="7" y="57"/>
                  <a:pt x="10" y="58"/>
                </a:cubicBezTo>
                <a:cubicBezTo>
                  <a:pt x="10" y="60"/>
                  <a:pt x="9" y="61"/>
                  <a:pt x="9" y="62"/>
                </a:cubicBezTo>
                <a:cubicBezTo>
                  <a:pt x="6" y="63"/>
                  <a:pt x="3" y="63"/>
                  <a:pt x="2" y="63"/>
                </a:cubicBezTo>
                <a:cubicBezTo>
                  <a:pt x="2" y="63"/>
                  <a:pt x="1" y="63"/>
                  <a:pt x="1" y="64"/>
                </a:cubicBezTo>
                <a:cubicBezTo>
                  <a:pt x="1" y="64"/>
                  <a:pt x="0" y="64"/>
                  <a:pt x="0" y="65"/>
                </a:cubicBezTo>
                <a:cubicBezTo>
                  <a:pt x="0" y="66"/>
                  <a:pt x="0" y="66"/>
                  <a:pt x="1" y="67"/>
                </a:cubicBezTo>
                <a:cubicBezTo>
                  <a:pt x="1" y="67"/>
                  <a:pt x="2" y="67"/>
                  <a:pt x="2" y="68"/>
                </a:cubicBezTo>
                <a:cubicBezTo>
                  <a:pt x="3" y="68"/>
                  <a:pt x="6" y="68"/>
                  <a:pt x="9" y="68"/>
                </a:cubicBezTo>
                <a:cubicBezTo>
                  <a:pt x="9" y="70"/>
                  <a:pt x="9" y="71"/>
                  <a:pt x="9" y="73"/>
                </a:cubicBezTo>
                <a:cubicBezTo>
                  <a:pt x="6" y="73"/>
                  <a:pt x="3" y="74"/>
                  <a:pt x="2" y="74"/>
                </a:cubicBezTo>
                <a:cubicBezTo>
                  <a:pt x="2" y="74"/>
                  <a:pt x="1" y="75"/>
                  <a:pt x="1" y="75"/>
                </a:cubicBezTo>
                <a:cubicBezTo>
                  <a:pt x="1" y="76"/>
                  <a:pt x="1" y="76"/>
                  <a:pt x="1" y="77"/>
                </a:cubicBezTo>
                <a:cubicBezTo>
                  <a:pt x="1" y="77"/>
                  <a:pt x="1" y="78"/>
                  <a:pt x="2" y="78"/>
                </a:cubicBezTo>
                <a:cubicBezTo>
                  <a:pt x="2" y="79"/>
                  <a:pt x="2" y="79"/>
                  <a:pt x="3" y="79"/>
                </a:cubicBezTo>
                <a:cubicBezTo>
                  <a:pt x="4" y="79"/>
                  <a:pt x="7" y="79"/>
                  <a:pt x="10" y="79"/>
                </a:cubicBezTo>
                <a:cubicBezTo>
                  <a:pt x="10" y="80"/>
                  <a:pt x="11" y="82"/>
                  <a:pt x="11" y="83"/>
                </a:cubicBezTo>
                <a:cubicBezTo>
                  <a:pt x="8" y="84"/>
                  <a:pt x="5" y="85"/>
                  <a:pt x="5" y="86"/>
                </a:cubicBezTo>
                <a:cubicBezTo>
                  <a:pt x="4" y="86"/>
                  <a:pt x="4" y="86"/>
                  <a:pt x="3" y="87"/>
                </a:cubicBezTo>
                <a:cubicBezTo>
                  <a:pt x="3" y="87"/>
                  <a:pt x="3" y="88"/>
                  <a:pt x="3" y="89"/>
                </a:cubicBezTo>
                <a:cubicBezTo>
                  <a:pt x="4" y="89"/>
                  <a:pt x="4" y="90"/>
                  <a:pt x="4" y="90"/>
                </a:cubicBezTo>
                <a:cubicBezTo>
                  <a:pt x="5" y="90"/>
                  <a:pt x="5" y="90"/>
                  <a:pt x="6" y="90"/>
                </a:cubicBezTo>
                <a:cubicBezTo>
                  <a:pt x="7" y="90"/>
                  <a:pt x="10" y="89"/>
                  <a:pt x="13" y="89"/>
                </a:cubicBezTo>
                <a:cubicBezTo>
                  <a:pt x="13" y="90"/>
                  <a:pt x="14" y="91"/>
                  <a:pt x="14" y="93"/>
                </a:cubicBezTo>
                <a:cubicBezTo>
                  <a:pt x="12" y="94"/>
                  <a:pt x="9" y="96"/>
                  <a:pt x="9" y="97"/>
                </a:cubicBezTo>
                <a:cubicBezTo>
                  <a:pt x="8" y="97"/>
                  <a:pt x="8" y="97"/>
                  <a:pt x="8" y="98"/>
                </a:cubicBezTo>
                <a:cubicBezTo>
                  <a:pt x="8" y="98"/>
                  <a:pt x="8" y="99"/>
                  <a:pt x="8" y="100"/>
                </a:cubicBezTo>
                <a:cubicBezTo>
                  <a:pt x="8" y="100"/>
                  <a:pt x="9" y="100"/>
                  <a:pt x="9" y="101"/>
                </a:cubicBezTo>
                <a:cubicBezTo>
                  <a:pt x="10" y="101"/>
                  <a:pt x="10" y="101"/>
                  <a:pt x="11" y="101"/>
                </a:cubicBezTo>
                <a:cubicBezTo>
                  <a:pt x="11" y="100"/>
                  <a:pt x="14" y="99"/>
                  <a:pt x="17" y="98"/>
                </a:cubicBezTo>
                <a:cubicBezTo>
                  <a:pt x="18" y="99"/>
                  <a:pt x="19" y="101"/>
                  <a:pt x="20" y="102"/>
                </a:cubicBezTo>
                <a:cubicBezTo>
                  <a:pt x="17" y="104"/>
                  <a:pt x="15" y="106"/>
                  <a:pt x="14" y="107"/>
                </a:cubicBezTo>
                <a:cubicBezTo>
                  <a:pt x="14" y="107"/>
                  <a:pt x="14" y="107"/>
                  <a:pt x="14" y="108"/>
                </a:cubicBezTo>
                <a:cubicBezTo>
                  <a:pt x="14" y="109"/>
                  <a:pt x="14" y="109"/>
                  <a:pt x="14" y="110"/>
                </a:cubicBezTo>
                <a:cubicBezTo>
                  <a:pt x="15" y="110"/>
                  <a:pt x="15" y="110"/>
                  <a:pt x="16" y="111"/>
                </a:cubicBezTo>
                <a:cubicBezTo>
                  <a:pt x="16" y="111"/>
                  <a:pt x="17" y="111"/>
                  <a:pt x="17" y="110"/>
                </a:cubicBezTo>
                <a:cubicBezTo>
                  <a:pt x="18" y="110"/>
                  <a:pt x="21" y="108"/>
                  <a:pt x="23" y="107"/>
                </a:cubicBezTo>
                <a:cubicBezTo>
                  <a:pt x="24" y="108"/>
                  <a:pt x="25" y="109"/>
                  <a:pt x="26" y="110"/>
                </a:cubicBezTo>
                <a:cubicBezTo>
                  <a:pt x="24" y="112"/>
                  <a:pt x="22" y="115"/>
                  <a:pt x="22" y="115"/>
                </a:cubicBezTo>
                <a:cubicBezTo>
                  <a:pt x="22" y="116"/>
                  <a:pt x="21" y="116"/>
                  <a:pt x="22" y="117"/>
                </a:cubicBezTo>
                <a:cubicBezTo>
                  <a:pt x="22" y="117"/>
                  <a:pt x="22" y="118"/>
                  <a:pt x="22" y="118"/>
                </a:cubicBezTo>
                <a:cubicBezTo>
                  <a:pt x="23" y="119"/>
                  <a:pt x="23" y="119"/>
                  <a:pt x="24" y="119"/>
                </a:cubicBezTo>
                <a:cubicBezTo>
                  <a:pt x="24" y="119"/>
                  <a:pt x="25" y="119"/>
                  <a:pt x="25" y="119"/>
                </a:cubicBezTo>
                <a:cubicBezTo>
                  <a:pt x="26" y="118"/>
                  <a:pt x="28" y="116"/>
                  <a:pt x="31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33" y="119"/>
                  <a:pt x="31" y="122"/>
                  <a:pt x="31" y="123"/>
                </a:cubicBezTo>
                <a:cubicBezTo>
                  <a:pt x="31" y="123"/>
                  <a:pt x="31" y="124"/>
                  <a:pt x="31" y="124"/>
                </a:cubicBezTo>
                <a:cubicBezTo>
                  <a:pt x="31" y="125"/>
                  <a:pt x="31" y="125"/>
                  <a:pt x="32" y="126"/>
                </a:cubicBezTo>
                <a:cubicBezTo>
                  <a:pt x="32" y="126"/>
                  <a:pt x="33" y="126"/>
                  <a:pt x="33" y="126"/>
                </a:cubicBezTo>
                <a:cubicBezTo>
                  <a:pt x="34" y="126"/>
                  <a:pt x="34" y="126"/>
                  <a:pt x="35" y="125"/>
                </a:cubicBezTo>
                <a:cubicBezTo>
                  <a:pt x="35" y="125"/>
                  <a:pt x="37" y="122"/>
                  <a:pt x="39" y="120"/>
                </a:cubicBezTo>
                <a:cubicBezTo>
                  <a:pt x="40" y="120"/>
                  <a:pt x="42" y="121"/>
                  <a:pt x="43" y="122"/>
                </a:cubicBezTo>
                <a:cubicBezTo>
                  <a:pt x="42" y="125"/>
                  <a:pt x="41" y="128"/>
                  <a:pt x="41" y="128"/>
                </a:cubicBezTo>
                <a:cubicBezTo>
                  <a:pt x="41" y="129"/>
                  <a:pt x="41" y="129"/>
                  <a:pt x="41" y="130"/>
                </a:cubicBezTo>
                <a:cubicBezTo>
                  <a:pt x="41" y="131"/>
                  <a:pt x="42" y="131"/>
                  <a:pt x="42" y="131"/>
                </a:cubicBezTo>
                <a:cubicBezTo>
                  <a:pt x="43" y="131"/>
                  <a:pt x="43" y="131"/>
                  <a:pt x="44" y="131"/>
                </a:cubicBezTo>
                <a:cubicBezTo>
                  <a:pt x="45" y="131"/>
                  <a:pt x="45" y="131"/>
                  <a:pt x="45" y="130"/>
                </a:cubicBezTo>
                <a:cubicBezTo>
                  <a:pt x="46" y="130"/>
                  <a:pt x="47" y="127"/>
                  <a:pt x="49" y="124"/>
                </a:cubicBezTo>
                <a:cubicBezTo>
                  <a:pt x="50" y="124"/>
                  <a:pt x="51" y="125"/>
                  <a:pt x="53" y="125"/>
                </a:cubicBezTo>
                <a:cubicBezTo>
                  <a:pt x="52" y="128"/>
                  <a:pt x="52" y="132"/>
                  <a:pt x="52" y="132"/>
                </a:cubicBezTo>
                <a:cubicBezTo>
                  <a:pt x="52" y="133"/>
                  <a:pt x="52" y="133"/>
                  <a:pt x="52" y="134"/>
                </a:cubicBezTo>
                <a:cubicBezTo>
                  <a:pt x="53" y="134"/>
                  <a:pt x="53" y="135"/>
                  <a:pt x="54" y="135"/>
                </a:cubicBezTo>
                <a:cubicBezTo>
                  <a:pt x="54" y="135"/>
                  <a:pt x="55" y="135"/>
                  <a:pt x="55" y="135"/>
                </a:cubicBezTo>
                <a:cubicBezTo>
                  <a:pt x="56" y="134"/>
                  <a:pt x="56" y="134"/>
                  <a:pt x="56" y="133"/>
                </a:cubicBezTo>
                <a:cubicBezTo>
                  <a:pt x="57" y="133"/>
                  <a:pt x="58" y="129"/>
                  <a:pt x="58" y="127"/>
                </a:cubicBezTo>
                <a:cubicBezTo>
                  <a:pt x="60" y="127"/>
                  <a:pt x="61" y="127"/>
                  <a:pt x="63" y="127"/>
                </a:cubicBezTo>
                <a:cubicBezTo>
                  <a:pt x="63" y="130"/>
                  <a:pt x="63" y="133"/>
                  <a:pt x="63" y="134"/>
                </a:cubicBezTo>
                <a:cubicBezTo>
                  <a:pt x="63" y="135"/>
                  <a:pt x="64" y="135"/>
                  <a:pt x="64" y="136"/>
                </a:cubicBezTo>
                <a:cubicBezTo>
                  <a:pt x="64" y="136"/>
                  <a:pt x="65" y="136"/>
                  <a:pt x="65" y="136"/>
                </a:cubicBezTo>
                <a:cubicBezTo>
                  <a:pt x="66" y="136"/>
                  <a:pt x="67" y="136"/>
                  <a:pt x="67" y="136"/>
                </a:cubicBezTo>
                <a:cubicBezTo>
                  <a:pt x="67" y="135"/>
                  <a:pt x="68" y="135"/>
                  <a:pt x="68" y="134"/>
                </a:cubicBezTo>
                <a:cubicBezTo>
                  <a:pt x="68" y="134"/>
                  <a:pt x="68" y="130"/>
                  <a:pt x="69" y="127"/>
                </a:cubicBezTo>
                <a:cubicBezTo>
                  <a:pt x="70" y="127"/>
                  <a:pt x="72" y="127"/>
                  <a:pt x="73" y="127"/>
                </a:cubicBezTo>
                <a:cubicBezTo>
                  <a:pt x="74" y="130"/>
                  <a:pt x="74" y="133"/>
                  <a:pt x="75" y="134"/>
                </a:cubicBezTo>
                <a:cubicBezTo>
                  <a:pt x="75" y="135"/>
                  <a:pt x="75" y="135"/>
                  <a:pt x="76" y="135"/>
                </a:cubicBezTo>
                <a:cubicBezTo>
                  <a:pt x="76" y="136"/>
                  <a:pt x="77" y="136"/>
                  <a:pt x="77" y="136"/>
                </a:cubicBezTo>
                <a:cubicBezTo>
                  <a:pt x="78" y="136"/>
                  <a:pt x="78" y="135"/>
                  <a:pt x="79" y="135"/>
                </a:cubicBezTo>
                <a:cubicBezTo>
                  <a:pt x="79" y="135"/>
                  <a:pt x="79" y="134"/>
                  <a:pt x="79" y="133"/>
                </a:cubicBezTo>
                <a:cubicBezTo>
                  <a:pt x="79" y="133"/>
                  <a:pt x="79" y="129"/>
                  <a:pt x="79" y="126"/>
                </a:cubicBezTo>
                <a:cubicBezTo>
                  <a:pt x="81" y="126"/>
                  <a:pt x="82" y="126"/>
                  <a:pt x="83" y="125"/>
                </a:cubicBezTo>
                <a:cubicBezTo>
                  <a:pt x="84" y="128"/>
                  <a:pt x="86" y="131"/>
                  <a:pt x="86" y="132"/>
                </a:cubicBezTo>
                <a:cubicBezTo>
                  <a:pt x="86" y="132"/>
                  <a:pt x="87" y="133"/>
                  <a:pt x="87" y="133"/>
                </a:cubicBezTo>
                <a:cubicBezTo>
                  <a:pt x="88" y="133"/>
                  <a:pt x="88" y="133"/>
                  <a:pt x="89" y="133"/>
                </a:cubicBezTo>
                <a:cubicBezTo>
                  <a:pt x="89" y="133"/>
                  <a:pt x="90" y="133"/>
                  <a:pt x="90" y="132"/>
                </a:cubicBezTo>
                <a:cubicBezTo>
                  <a:pt x="90" y="132"/>
                  <a:pt x="91" y="131"/>
                  <a:pt x="90" y="131"/>
                </a:cubicBezTo>
                <a:cubicBezTo>
                  <a:pt x="90" y="130"/>
                  <a:pt x="90" y="127"/>
                  <a:pt x="89" y="124"/>
                </a:cubicBezTo>
                <a:cubicBezTo>
                  <a:pt x="90" y="123"/>
                  <a:pt x="92" y="123"/>
                  <a:pt x="93" y="122"/>
                </a:cubicBezTo>
                <a:cubicBezTo>
                  <a:pt x="95" y="125"/>
                  <a:pt x="96" y="127"/>
                  <a:pt x="97" y="128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53988" y="1341438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827088" y="966788"/>
            <a:ext cx="377825" cy="377825"/>
          </a:xfrm>
          <a:custGeom>
            <a:avLst/>
            <a:gdLst>
              <a:gd name="T0" fmla="*/ 105 w 107"/>
              <a:gd name="T1" fmla="*/ 52 h 107"/>
              <a:gd name="T2" fmla="*/ 106 w 107"/>
              <a:gd name="T3" fmla="*/ 44 h 107"/>
              <a:gd name="T4" fmla="*/ 103 w 107"/>
              <a:gd name="T5" fmla="*/ 37 h 107"/>
              <a:gd name="T6" fmla="*/ 96 w 107"/>
              <a:gd name="T7" fmla="*/ 35 h 107"/>
              <a:gd name="T8" fmla="*/ 99 w 107"/>
              <a:gd name="T9" fmla="*/ 26 h 107"/>
              <a:gd name="T10" fmla="*/ 95 w 107"/>
              <a:gd name="T11" fmla="*/ 20 h 107"/>
              <a:gd name="T12" fmla="*/ 85 w 107"/>
              <a:gd name="T13" fmla="*/ 19 h 107"/>
              <a:gd name="T14" fmla="*/ 86 w 107"/>
              <a:gd name="T15" fmla="*/ 12 h 107"/>
              <a:gd name="T16" fmla="*/ 80 w 107"/>
              <a:gd name="T17" fmla="*/ 7 h 107"/>
              <a:gd name="T18" fmla="*/ 73 w 107"/>
              <a:gd name="T19" fmla="*/ 5 h 107"/>
              <a:gd name="T20" fmla="*/ 67 w 107"/>
              <a:gd name="T21" fmla="*/ 9 h 107"/>
              <a:gd name="T22" fmla="*/ 62 w 107"/>
              <a:gd name="T23" fmla="*/ 1 h 107"/>
              <a:gd name="T24" fmla="*/ 55 w 107"/>
              <a:gd name="T25" fmla="*/ 0 h 107"/>
              <a:gd name="T26" fmla="*/ 48 w 107"/>
              <a:gd name="T27" fmla="*/ 7 h 107"/>
              <a:gd name="T28" fmla="*/ 43 w 107"/>
              <a:gd name="T29" fmla="*/ 3 h 107"/>
              <a:gd name="T30" fmla="*/ 35 w 107"/>
              <a:gd name="T31" fmla="*/ 3 h 107"/>
              <a:gd name="T32" fmla="*/ 29 w 107"/>
              <a:gd name="T33" fmla="*/ 7 h 107"/>
              <a:gd name="T34" fmla="*/ 28 w 107"/>
              <a:gd name="T35" fmla="*/ 14 h 107"/>
              <a:gd name="T36" fmla="*/ 19 w 107"/>
              <a:gd name="T37" fmla="*/ 14 h 107"/>
              <a:gd name="T38" fmla="*/ 14 w 107"/>
              <a:gd name="T39" fmla="*/ 18 h 107"/>
              <a:gd name="T40" fmla="*/ 15 w 107"/>
              <a:gd name="T41" fmla="*/ 28 h 107"/>
              <a:gd name="T42" fmla="*/ 8 w 107"/>
              <a:gd name="T43" fmla="*/ 29 h 107"/>
              <a:gd name="T44" fmla="*/ 3 w 107"/>
              <a:gd name="T45" fmla="*/ 35 h 107"/>
              <a:gd name="T46" fmla="*/ 3 w 107"/>
              <a:gd name="T47" fmla="*/ 43 h 107"/>
              <a:gd name="T48" fmla="*/ 7 w 107"/>
              <a:gd name="T49" fmla="*/ 48 h 107"/>
              <a:gd name="T50" fmla="*/ 1 w 107"/>
              <a:gd name="T51" fmla="*/ 55 h 107"/>
              <a:gd name="T52" fmla="*/ 1 w 107"/>
              <a:gd name="T53" fmla="*/ 61 h 107"/>
              <a:gd name="T54" fmla="*/ 9 w 107"/>
              <a:gd name="T55" fmla="*/ 67 h 107"/>
              <a:gd name="T56" fmla="*/ 5 w 107"/>
              <a:gd name="T57" fmla="*/ 73 h 107"/>
              <a:gd name="T58" fmla="*/ 7 w 107"/>
              <a:gd name="T59" fmla="*/ 80 h 107"/>
              <a:gd name="T60" fmla="*/ 13 w 107"/>
              <a:gd name="T61" fmla="*/ 85 h 107"/>
              <a:gd name="T62" fmla="*/ 20 w 107"/>
              <a:gd name="T63" fmla="*/ 85 h 107"/>
              <a:gd name="T64" fmla="*/ 20 w 107"/>
              <a:gd name="T65" fmla="*/ 95 h 107"/>
              <a:gd name="T66" fmla="*/ 26 w 107"/>
              <a:gd name="T67" fmla="*/ 99 h 107"/>
              <a:gd name="T68" fmla="*/ 36 w 107"/>
              <a:gd name="T69" fmla="*/ 96 h 107"/>
              <a:gd name="T70" fmla="*/ 38 w 107"/>
              <a:gd name="T71" fmla="*/ 103 h 107"/>
              <a:gd name="T72" fmla="*/ 44 w 107"/>
              <a:gd name="T73" fmla="*/ 106 h 107"/>
              <a:gd name="T74" fmla="*/ 52 w 107"/>
              <a:gd name="T75" fmla="*/ 105 h 107"/>
              <a:gd name="T76" fmla="*/ 56 w 107"/>
              <a:gd name="T77" fmla="*/ 100 h 107"/>
              <a:gd name="T78" fmla="*/ 64 w 107"/>
              <a:gd name="T79" fmla="*/ 106 h 107"/>
              <a:gd name="T80" fmla="*/ 71 w 107"/>
              <a:gd name="T81" fmla="*/ 104 h 107"/>
              <a:gd name="T82" fmla="*/ 75 w 107"/>
              <a:gd name="T83" fmla="*/ 95 h 107"/>
              <a:gd name="T84" fmla="*/ 81 w 107"/>
              <a:gd name="T85" fmla="*/ 97 h 107"/>
              <a:gd name="T86" fmla="*/ 88 w 107"/>
              <a:gd name="T87" fmla="*/ 94 h 107"/>
              <a:gd name="T88" fmla="*/ 92 w 107"/>
              <a:gd name="T89" fmla="*/ 88 h 107"/>
              <a:gd name="T90" fmla="*/ 91 w 107"/>
              <a:gd name="T91" fmla="*/ 82 h 107"/>
              <a:gd name="T92" fmla="*/ 100 w 107"/>
              <a:gd name="T93" fmla="*/ 79 h 107"/>
              <a:gd name="T94" fmla="*/ 103 w 107"/>
              <a:gd name="T95" fmla="*/ 73 h 107"/>
              <a:gd name="T96" fmla="*/ 99 w 107"/>
              <a:gd name="T97" fmla="*/ 64 h 107"/>
              <a:gd name="T98" fmla="*/ 105 w 107"/>
              <a:gd name="T99" fmla="*/ 61 h 107"/>
              <a:gd name="T100" fmla="*/ 53 w 107"/>
              <a:gd name="T101" fmla="*/ 96 h 107"/>
              <a:gd name="T102" fmla="*/ 39 w 107"/>
              <a:gd name="T103" fmla="*/ 93 h 107"/>
              <a:gd name="T104" fmla="*/ 27 w 107"/>
              <a:gd name="T105" fmla="*/ 8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7" h="107">
                <a:moveTo>
                  <a:pt x="105" y="55"/>
                </a:moveTo>
                <a:cubicBezTo>
                  <a:pt x="106" y="55"/>
                  <a:pt x="106" y="55"/>
                  <a:pt x="107" y="55"/>
                </a:cubicBezTo>
                <a:cubicBezTo>
                  <a:pt x="107" y="54"/>
                  <a:pt x="107" y="54"/>
                  <a:pt x="107" y="53"/>
                </a:cubicBezTo>
                <a:cubicBezTo>
                  <a:pt x="107" y="53"/>
                  <a:pt x="107" y="52"/>
                  <a:pt x="107" y="52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1"/>
                  <a:pt x="102" y="51"/>
                  <a:pt x="100" y="51"/>
                </a:cubicBezTo>
                <a:cubicBezTo>
                  <a:pt x="100" y="50"/>
                  <a:pt x="100" y="49"/>
                  <a:pt x="100" y="48"/>
                </a:cubicBezTo>
                <a:cubicBezTo>
                  <a:pt x="102" y="47"/>
                  <a:pt x="105" y="46"/>
                  <a:pt x="105" y="46"/>
                </a:cubicBezTo>
                <a:cubicBezTo>
                  <a:pt x="105" y="46"/>
                  <a:pt x="106" y="46"/>
                  <a:pt x="106" y="45"/>
                </a:cubicBezTo>
                <a:cubicBezTo>
                  <a:pt x="106" y="45"/>
                  <a:pt x="106" y="44"/>
                  <a:pt x="106" y="44"/>
                </a:cubicBezTo>
                <a:cubicBezTo>
                  <a:pt x="106" y="44"/>
                  <a:pt x="106" y="43"/>
                  <a:pt x="106" y="43"/>
                </a:cubicBezTo>
                <a:cubicBezTo>
                  <a:pt x="105" y="43"/>
                  <a:pt x="105" y="42"/>
                  <a:pt x="104" y="43"/>
                </a:cubicBezTo>
                <a:cubicBezTo>
                  <a:pt x="104" y="43"/>
                  <a:pt x="101" y="43"/>
                  <a:pt x="99" y="43"/>
                </a:cubicBezTo>
                <a:cubicBezTo>
                  <a:pt x="99" y="42"/>
                  <a:pt x="98" y="41"/>
                  <a:pt x="98" y="40"/>
                </a:cubicBezTo>
                <a:cubicBezTo>
                  <a:pt x="100" y="39"/>
                  <a:pt x="103" y="38"/>
                  <a:pt x="103" y="37"/>
                </a:cubicBezTo>
                <a:cubicBezTo>
                  <a:pt x="103" y="37"/>
                  <a:pt x="104" y="37"/>
                  <a:pt x="104" y="36"/>
                </a:cubicBezTo>
                <a:cubicBezTo>
                  <a:pt x="104" y="36"/>
                  <a:pt x="104" y="35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1" y="34"/>
                  <a:pt x="99" y="35"/>
                  <a:pt x="96" y="35"/>
                </a:cubicBezTo>
                <a:cubicBezTo>
                  <a:pt x="96" y="34"/>
                  <a:pt x="96" y="33"/>
                  <a:pt x="95" y="32"/>
                </a:cubicBezTo>
                <a:cubicBezTo>
                  <a:pt x="97" y="31"/>
                  <a:pt x="99" y="29"/>
                  <a:pt x="99" y="29"/>
                </a:cubicBezTo>
                <a:cubicBezTo>
                  <a:pt x="100" y="29"/>
                  <a:pt x="100" y="28"/>
                  <a:pt x="100" y="28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6"/>
                  <a:pt x="99" y="26"/>
                  <a:pt x="99" y="26"/>
                </a:cubicBezTo>
                <a:cubicBezTo>
                  <a:pt x="99" y="26"/>
                  <a:pt x="98" y="26"/>
                  <a:pt x="98" y="26"/>
                </a:cubicBezTo>
                <a:cubicBezTo>
                  <a:pt x="97" y="26"/>
                  <a:pt x="95" y="27"/>
                  <a:pt x="93" y="28"/>
                </a:cubicBezTo>
                <a:cubicBezTo>
                  <a:pt x="92" y="27"/>
                  <a:pt x="91" y="26"/>
                  <a:pt x="91" y="25"/>
                </a:cubicBezTo>
                <a:cubicBezTo>
                  <a:pt x="92" y="24"/>
                  <a:pt x="94" y="22"/>
                  <a:pt x="95" y="21"/>
                </a:cubicBezTo>
                <a:cubicBezTo>
                  <a:pt x="95" y="21"/>
                  <a:pt x="95" y="21"/>
                  <a:pt x="95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8"/>
                  <a:pt x="93" y="18"/>
                  <a:pt x="92" y="19"/>
                </a:cubicBezTo>
                <a:cubicBezTo>
                  <a:pt x="92" y="19"/>
                  <a:pt x="90" y="20"/>
                  <a:pt x="88" y="22"/>
                </a:cubicBezTo>
                <a:cubicBezTo>
                  <a:pt x="87" y="21"/>
                  <a:pt x="86" y="20"/>
                  <a:pt x="85" y="19"/>
                </a:cubicBezTo>
                <a:cubicBezTo>
                  <a:pt x="87" y="17"/>
                  <a:pt x="88" y="15"/>
                  <a:pt x="88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13"/>
                  <a:pt x="88" y="13"/>
                  <a:pt x="88" y="12"/>
                </a:cubicBezTo>
                <a:cubicBezTo>
                  <a:pt x="88" y="12"/>
                  <a:pt x="87" y="12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3"/>
                  <a:pt x="83" y="15"/>
                  <a:pt x="82" y="16"/>
                </a:cubicBezTo>
                <a:cubicBezTo>
                  <a:pt x="81" y="16"/>
                  <a:pt x="80" y="15"/>
                  <a:pt x="79" y="14"/>
                </a:cubicBezTo>
                <a:cubicBezTo>
                  <a:pt x="80" y="12"/>
                  <a:pt x="81" y="10"/>
                  <a:pt x="81" y="9"/>
                </a:cubicBezTo>
                <a:cubicBezTo>
                  <a:pt x="81" y="9"/>
                  <a:pt x="81" y="8"/>
                  <a:pt x="81" y="8"/>
                </a:cubicBezTo>
                <a:cubicBezTo>
                  <a:pt x="81" y="8"/>
                  <a:pt x="81" y="7"/>
                  <a:pt x="80" y="7"/>
                </a:cubicBezTo>
                <a:cubicBezTo>
                  <a:pt x="80" y="7"/>
                  <a:pt x="80" y="7"/>
                  <a:pt x="79" y="7"/>
                </a:cubicBezTo>
                <a:cubicBezTo>
                  <a:pt x="79" y="7"/>
                  <a:pt x="78" y="7"/>
                  <a:pt x="78" y="7"/>
                </a:cubicBezTo>
                <a:cubicBezTo>
                  <a:pt x="78" y="8"/>
                  <a:pt x="76" y="10"/>
                  <a:pt x="75" y="12"/>
                </a:cubicBezTo>
                <a:cubicBezTo>
                  <a:pt x="74" y="11"/>
                  <a:pt x="73" y="11"/>
                  <a:pt x="72" y="10"/>
                </a:cubicBezTo>
                <a:cubicBezTo>
                  <a:pt x="72" y="8"/>
                  <a:pt x="73" y="6"/>
                  <a:pt x="73" y="5"/>
                </a:cubicBezTo>
                <a:cubicBezTo>
                  <a:pt x="73" y="5"/>
                  <a:pt x="73" y="4"/>
                  <a:pt x="73" y="4"/>
                </a:cubicBezTo>
                <a:cubicBezTo>
                  <a:pt x="73" y="3"/>
                  <a:pt x="72" y="3"/>
                  <a:pt x="72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0" y="3"/>
                  <a:pt x="70" y="3"/>
                  <a:pt x="70" y="4"/>
                </a:cubicBezTo>
                <a:cubicBezTo>
                  <a:pt x="69" y="4"/>
                  <a:pt x="68" y="7"/>
                  <a:pt x="67" y="9"/>
                </a:cubicBezTo>
                <a:cubicBezTo>
                  <a:pt x="66" y="8"/>
                  <a:pt x="65" y="8"/>
                  <a:pt x="64" y="8"/>
                </a:cubicBezTo>
                <a:cubicBezTo>
                  <a:pt x="64" y="6"/>
                  <a:pt x="64" y="3"/>
                  <a:pt x="64" y="3"/>
                </a:cubicBezTo>
                <a:cubicBezTo>
                  <a:pt x="64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0"/>
                  <a:pt x="62" y="1"/>
                  <a:pt x="62" y="1"/>
                </a:cubicBezTo>
                <a:cubicBezTo>
                  <a:pt x="61" y="1"/>
                  <a:pt x="61" y="1"/>
                  <a:pt x="61" y="2"/>
                </a:cubicBezTo>
                <a:cubicBezTo>
                  <a:pt x="61" y="2"/>
                  <a:pt x="60" y="5"/>
                  <a:pt x="59" y="7"/>
                </a:cubicBezTo>
                <a:cubicBezTo>
                  <a:pt x="58" y="7"/>
                  <a:pt x="57" y="7"/>
                  <a:pt x="56" y="7"/>
                </a:cubicBezTo>
                <a:cubicBezTo>
                  <a:pt x="56" y="4"/>
                  <a:pt x="56" y="2"/>
                  <a:pt x="55" y="1"/>
                </a:cubicBezTo>
                <a:cubicBezTo>
                  <a:pt x="55" y="1"/>
                  <a:pt x="55" y="0"/>
                  <a:pt x="55" y="0"/>
                </a:cubicBezTo>
                <a:cubicBezTo>
                  <a:pt x="55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2"/>
                  <a:pt x="51" y="4"/>
                  <a:pt x="51" y="7"/>
                </a:cubicBezTo>
                <a:cubicBezTo>
                  <a:pt x="50" y="7"/>
                  <a:pt x="49" y="7"/>
                  <a:pt x="48" y="7"/>
                </a:cubicBezTo>
                <a:cubicBezTo>
                  <a:pt x="47" y="5"/>
                  <a:pt x="47" y="2"/>
                  <a:pt x="46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5" y="1"/>
                  <a:pt x="45" y="0"/>
                  <a:pt x="44" y="1"/>
                </a:cubicBezTo>
                <a:cubicBezTo>
                  <a:pt x="44" y="1"/>
                  <a:pt x="43" y="1"/>
                  <a:pt x="43" y="1"/>
                </a:cubicBezTo>
                <a:cubicBezTo>
                  <a:pt x="43" y="2"/>
                  <a:pt x="43" y="2"/>
                  <a:pt x="43" y="3"/>
                </a:cubicBezTo>
                <a:cubicBezTo>
                  <a:pt x="43" y="3"/>
                  <a:pt x="43" y="6"/>
                  <a:pt x="43" y="8"/>
                </a:cubicBezTo>
                <a:cubicBezTo>
                  <a:pt x="42" y="8"/>
                  <a:pt x="41" y="8"/>
                  <a:pt x="40" y="9"/>
                </a:cubicBezTo>
                <a:cubicBezTo>
                  <a:pt x="39" y="7"/>
                  <a:pt x="38" y="4"/>
                  <a:pt x="38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5" y="3"/>
                </a:cubicBezTo>
                <a:cubicBezTo>
                  <a:pt x="35" y="3"/>
                  <a:pt x="35" y="3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6"/>
                  <a:pt x="35" y="8"/>
                  <a:pt x="36" y="10"/>
                </a:cubicBezTo>
                <a:cubicBezTo>
                  <a:pt x="35" y="11"/>
                  <a:pt x="33" y="11"/>
                  <a:pt x="32" y="12"/>
                </a:cubicBezTo>
                <a:cubicBezTo>
                  <a:pt x="31" y="10"/>
                  <a:pt x="30" y="8"/>
                  <a:pt x="29" y="7"/>
                </a:cubicBezTo>
                <a:cubicBezTo>
                  <a:pt x="29" y="7"/>
                  <a:pt x="29" y="7"/>
                  <a:pt x="28" y="7"/>
                </a:cubicBezTo>
                <a:cubicBezTo>
                  <a:pt x="28" y="7"/>
                  <a:pt x="27" y="7"/>
                  <a:pt x="27" y="7"/>
                </a:cubicBezTo>
                <a:cubicBezTo>
                  <a:pt x="27" y="7"/>
                  <a:pt x="26" y="8"/>
                  <a:pt x="26" y="8"/>
                </a:cubicBezTo>
                <a:cubicBezTo>
                  <a:pt x="26" y="8"/>
                  <a:pt x="26" y="9"/>
                  <a:pt x="26" y="9"/>
                </a:cubicBezTo>
                <a:cubicBezTo>
                  <a:pt x="26" y="10"/>
                  <a:pt x="27" y="12"/>
                  <a:pt x="28" y="14"/>
                </a:cubicBezTo>
                <a:cubicBezTo>
                  <a:pt x="27" y="15"/>
                  <a:pt x="27" y="16"/>
                  <a:pt x="26" y="16"/>
                </a:cubicBezTo>
                <a:cubicBezTo>
                  <a:pt x="24" y="15"/>
                  <a:pt x="22" y="13"/>
                  <a:pt x="22" y="12"/>
                </a:cubicBezTo>
                <a:cubicBezTo>
                  <a:pt x="21" y="12"/>
                  <a:pt x="21" y="12"/>
                  <a:pt x="20" y="12"/>
                </a:cubicBezTo>
                <a:cubicBezTo>
                  <a:pt x="20" y="12"/>
                  <a:pt x="20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1" y="17"/>
                  <a:pt x="22" y="19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0"/>
                  <a:pt x="16" y="19"/>
                  <a:pt x="15" y="19"/>
                </a:cubicBezTo>
                <a:cubicBezTo>
                  <a:pt x="15" y="18"/>
                  <a:pt x="14" y="18"/>
                  <a:pt x="14" y="18"/>
                </a:cubicBezTo>
                <a:cubicBezTo>
                  <a:pt x="13" y="18"/>
                  <a:pt x="13" y="19"/>
                  <a:pt x="13" y="19"/>
                </a:cubicBezTo>
                <a:cubicBezTo>
                  <a:pt x="12" y="19"/>
                  <a:pt x="12" y="20"/>
                  <a:pt x="12" y="20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2"/>
                  <a:pt x="15" y="24"/>
                  <a:pt x="17" y="25"/>
                </a:cubicBezTo>
                <a:cubicBezTo>
                  <a:pt x="16" y="26"/>
                  <a:pt x="15" y="27"/>
                  <a:pt x="15" y="28"/>
                </a:cubicBezTo>
                <a:cubicBezTo>
                  <a:pt x="12" y="27"/>
                  <a:pt x="10" y="26"/>
                  <a:pt x="10" y="26"/>
                </a:cubicBezTo>
                <a:cubicBezTo>
                  <a:pt x="9" y="26"/>
                  <a:pt x="9" y="26"/>
                  <a:pt x="8" y="26"/>
                </a:cubicBezTo>
                <a:cubicBezTo>
                  <a:pt x="8" y="26"/>
                  <a:pt x="8" y="26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28"/>
                  <a:pt x="7" y="29"/>
                  <a:pt x="8" y="29"/>
                </a:cubicBezTo>
                <a:cubicBezTo>
                  <a:pt x="8" y="29"/>
                  <a:pt x="10" y="31"/>
                  <a:pt x="12" y="32"/>
                </a:cubicBezTo>
                <a:cubicBezTo>
                  <a:pt x="12" y="33"/>
                  <a:pt x="11" y="34"/>
                  <a:pt x="11" y="35"/>
                </a:cubicBezTo>
                <a:cubicBezTo>
                  <a:pt x="9" y="35"/>
                  <a:pt x="6" y="34"/>
                  <a:pt x="5" y="34"/>
                </a:cubicBezTo>
                <a:cubicBezTo>
                  <a:pt x="5" y="34"/>
                  <a:pt x="5" y="34"/>
                  <a:pt x="4" y="34"/>
                </a:cubicBezTo>
                <a:cubicBezTo>
                  <a:pt x="4" y="34"/>
                  <a:pt x="4" y="35"/>
                  <a:pt x="3" y="35"/>
                </a:cubicBezTo>
                <a:cubicBezTo>
                  <a:pt x="3" y="35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8"/>
                  <a:pt x="7" y="39"/>
                  <a:pt x="9" y="40"/>
                </a:cubicBezTo>
                <a:cubicBezTo>
                  <a:pt x="9" y="41"/>
                  <a:pt x="9" y="42"/>
                  <a:pt x="8" y="43"/>
                </a:cubicBezTo>
                <a:cubicBezTo>
                  <a:pt x="6" y="43"/>
                  <a:pt x="3" y="43"/>
                  <a:pt x="3" y="43"/>
                </a:cubicBezTo>
                <a:cubicBezTo>
                  <a:pt x="2" y="42"/>
                  <a:pt x="2" y="43"/>
                  <a:pt x="2" y="43"/>
                </a:cubicBezTo>
                <a:cubicBezTo>
                  <a:pt x="1" y="43"/>
                  <a:pt x="1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6"/>
                  <a:pt x="2" y="46"/>
                  <a:pt x="2" y="46"/>
                </a:cubicBezTo>
                <a:cubicBezTo>
                  <a:pt x="3" y="46"/>
                  <a:pt x="5" y="47"/>
                  <a:pt x="7" y="48"/>
                </a:cubicBezTo>
                <a:cubicBezTo>
                  <a:pt x="7" y="49"/>
                  <a:pt x="7" y="50"/>
                  <a:pt x="7" y="51"/>
                </a:cubicBezTo>
                <a:cubicBezTo>
                  <a:pt x="5" y="51"/>
                  <a:pt x="2" y="51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4"/>
                  <a:pt x="0" y="54"/>
                  <a:pt x="1" y="55"/>
                </a:cubicBezTo>
                <a:cubicBezTo>
                  <a:pt x="1" y="55"/>
                  <a:pt x="1" y="55"/>
                  <a:pt x="2" y="55"/>
                </a:cubicBezTo>
                <a:cubicBezTo>
                  <a:pt x="2" y="55"/>
                  <a:pt x="5" y="55"/>
                  <a:pt x="7" y="56"/>
                </a:cubicBezTo>
                <a:cubicBezTo>
                  <a:pt x="7" y="57"/>
                  <a:pt x="7" y="58"/>
                  <a:pt x="7" y="59"/>
                </a:cubicBezTo>
                <a:cubicBezTo>
                  <a:pt x="5" y="60"/>
                  <a:pt x="3" y="60"/>
                  <a:pt x="2" y="61"/>
                </a:cubicBezTo>
                <a:cubicBezTo>
                  <a:pt x="2" y="61"/>
                  <a:pt x="1" y="61"/>
                  <a:pt x="1" y="61"/>
                </a:cubicBezTo>
                <a:cubicBezTo>
                  <a:pt x="1" y="62"/>
                  <a:pt x="1" y="62"/>
                  <a:pt x="1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2" y="64"/>
                  <a:pt x="3" y="64"/>
                </a:cubicBezTo>
                <a:cubicBezTo>
                  <a:pt x="3" y="64"/>
                  <a:pt x="6" y="64"/>
                  <a:pt x="8" y="64"/>
                </a:cubicBezTo>
                <a:cubicBezTo>
                  <a:pt x="9" y="65"/>
                  <a:pt x="9" y="66"/>
                  <a:pt x="9" y="67"/>
                </a:cubicBezTo>
                <a:cubicBezTo>
                  <a:pt x="7" y="68"/>
                  <a:pt x="5" y="69"/>
                  <a:pt x="4" y="69"/>
                </a:cubicBezTo>
                <a:cubicBezTo>
                  <a:pt x="4" y="70"/>
                  <a:pt x="4" y="70"/>
                  <a:pt x="3" y="70"/>
                </a:cubicBezTo>
                <a:cubicBezTo>
                  <a:pt x="3" y="71"/>
                  <a:pt x="3" y="71"/>
                  <a:pt x="3" y="72"/>
                </a:cubicBezTo>
                <a:cubicBezTo>
                  <a:pt x="4" y="72"/>
                  <a:pt x="4" y="72"/>
                  <a:pt x="4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6" y="73"/>
                  <a:pt x="9" y="72"/>
                  <a:pt x="11" y="71"/>
                </a:cubicBezTo>
                <a:cubicBezTo>
                  <a:pt x="11" y="73"/>
                  <a:pt x="12" y="74"/>
                  <a:pt x="12" y="75"/>
                </a:cubicBezTo>
                <a:cubicBezTo>
                  <a:pt x="10" y="76"/>
                  <a:pt x="8" y="77"/>
                  <a:pt x="8" y="78"/>
                </a:cubicBezTo>
                <a:cubicBezTo>
                  <a:pt x="7" y="78"/>
                  <a:pt x="7" y="78"/>
                  <a:pt x="7" y="79"/>
                </a:cubicBezTo>
                <a:cubicBezTo>
                  <a:pt x="7" y="79"/>
                  <a:pt x="7" y="80"/>
                  <a:pt x="7" y="80"/>
                </a:cubicBezTo>
                <a:cubicBezTo>
                  <a:pt x="8" y="81"/>
                  <a:pt x="8" y="81"/>
                  <a:pt x="8" y="81"/>
                </a:cubicBezTo>
                <a:cubicBezTo>
                  <a:pt x="9" y="81"/>
                  <a:pt x="9" y="81"/>
                  <a:pt x="10" y="81"/>
                </a:cubicBezTo>
                <a:cubicBezTo>
                  <a:pt x="10" y="81"/>
                  <a:pt x="12" y="80"/>
                  <a:pt x="15" y="79"/>
                </a:cubicBezTo>
                <a:cubicBezTo>
                  <a:pt x="15" y="80"/>
                  <a:pt x="16" y="81"/>
                  <a:pt x="17" y="82"/>
                </a:cubicBezTo>
                <a:cubicBezTo>
                  <a:pt x="15" y="83"/>
                  <a:pt x="13" y="85"/>
                  <a:pt x="13" y="85"/>
                </a:cubicBezTo>
                <a:cubicBezTo>
                  <a:pt x="12" y="86"/>
                  <a:pt x="12" y="86"/>
                  <a:pt x="12" y="87"/>
                </a:cubicBezTo>
                <a:cubicBezTo>
                  <a:pt x="12" y="87"/>
                  <a:pt x="12" y="87"/>
                  <a:pt x="13" y="88"/>
                </a:cubicBezTo>
                <a:cubicBezTo>
                  <a:pt x="13" y="88"/>
                  <a:pt x="13" y="88"/>
                  <a:pt x="14" y="88"/>
                </a:cubicBezTo>
                <a:cubicBezTo>
                  <a:pt x="14" y="88"/>
                  <a:pt x="15" y="88"/>
                  <a:pt x="15" y="88"/>
                </a:cubicBezTo>
                <a:cubicBezTo>
                  <a:pt x="16" y="88"/>
                  <a:pt x="18" y="86"/>
                  <a:pt x="20" y="85"/>
                </a:cubicBezTo>
                <a:cubicBezTo>
                  <a:pt x="20" y="86"/>
                  <a:pt x="21" y="87"/>
                  <a:pt x="22" y="87"/>
                </a:cubicBezTo>
                <a:cubicBezTo>
                  <a:pt x="21" y="89"/>
                  <a:pt x="19" y="92"/>
                  <a:pt x="19" y="92"/>
                </a:cubicBezTo>
                <a:cubicBezTo>
                  <a:pt x="19" y="92"/>
                  <a:pt x="19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20" y="95"/>
                  <a:pt x="20" y="95"/>
                  <a:pt x="20" y="95"/>
                </a:cubicBezTo>
                <a:cubicBezTo>
                  <a:pt x="21" y="95"/>
                  <a:pt x="21" y="95"/>
                  <a:pt x="22" y="94"/>
                </a:cubicBezTo>
                <a:cubicBezTo>
                  <a:pt x="22" y="94"/>
                  <a:pt x="24" y="92"/>
                  <a:pt x="26" y="91"/>
                </a:cubicBezTo>
                <a:cubicBezTo>
                  <a:pt x="27" y="91"/>
                  <a:pt x="27" y="92"/>
                  <a:pt x="28" y="92"/>
                </a:cubicBezTo>
                <a:cubicBezTo>
                  <a:pt x="27" y="95"/>
                  <a:pt x="26" y="97"/>
                  <a:pt x="26" y="97"/>
                </a:cubicBezTo>
                <a:cubicBezTo>
                  <a:pt x="26" y="98"/>
                  <a:pt x="26" y="98"/>
                  <a:pt x="26" y="99"/>
                </a:cubicBezTo>
                <a:cubicBezTo>
                  <a:pt x="26" y="99"/>
                  <a:pt x="27" y="100"/>
                  <a:pt x="27" y="100"/>
                </a:cubicBezTo>
                <a:cubicBezTo>
                  <a:pt x="27" y="100"/>
                  <a:pt x="28" y="100"/>
                  <a:pt x="28" y="100"/>
                </a:cubicBezTo>
                <a:cubicBezTo>
                  <a:pt x="29" y="100"/>
                  <a:pt x="29" y="100"/>
                  <a:pt x="29" y="99"/>
                </a:cubicBezTo>
                <a:cubicBezTo>
                  <a:pt x="30" y="99"/>
                  <a:pt x="31" y="97"/>
                  <a:pt x="32" y="95"/>
                </a:cubicBezTo>
                <a:cubicBezTo>
                  <a:pt x="33" y="95"/>
                  <a:pt x="35" y="96"/>
                  <a:pt x="36" y="96"/>
                </a:cubicBezTo>
                <a:cubicBezTo>
                  <a:pt x="35" y="99"/>
                  <a:pt x="34" y="101"/>
                  <a:pt x="34" y="102"/>
                </a:cubicBezTo>
                <a:cubicBezTo>
                  <a:pt x="34" y="102"/>
                  <a:pt x="34" y="102"/>
                  <a:pt x="34" y="103"/>
                </a:cubicBezTo>
                <a:cubicBezTo>
                  <a:pt x="35" y="103"/>
                  <a:pt x="35" y="104"/>
                  <a:pt x="35" y="104"/>
                </a:cubicBezTo>
                <a:cubicBezTo>
                  <a:pt x="36" y="104"/>
                  <a:pt x="36" y="104"/>
                  <a:pt x="37" y="104"/>
                </a:cubicBezTo>
                <a:cubicBezTo>
                  <a:pt x="37" y="104"/>
                  <a:pt x="37" y="103"/>
                  <a:pt x="38" y="103"/>
                </a:cubicBezTo>
                <a:cubicBezTo>
                  <a:pt x="38" y="102"/>
                  <a:pt x="39" y="100"/>
                  <a:pt x="40" y="98"/>
                </a:cubicBezTo>
                <a:cubicBezTo>
                  <a:pt x="41" y="98"/>
                  <a:pt x="42" y="99"/>
                  <a:pt x="43" y="99"/>
                </a:cubicBezTo>
                <a:cubicBezTo>
                  <a:pt x="43" y="101"/>
                  <a:pt x="43" y="104"/>
                  <a:pt x="43" y="104"/>
                </a:cubicBezTo>
                <a:cubicBezTo>
                  <a:pt x="43" y="105"/>
                  <a:pt x="43" y="105"/>
                  <a:pt x="43" y="106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5" y="106"/>
                  <a:pt x="45" y="106"/>
                  <a:pt x="46" y="106"/>
                </a:cubicBezTo>
                <a:cubicBezTo>
                  <a:pt x="46" y="106"/>
                  <a:pt x="46" y="105"/>
                  <a:pt x="46" y="105"/>
                </a:cubicBezTo>
                <a:cubicBezTo>
                  <a:pt x="47" y="104"/>
                  <a:pt x="47" y="102"/>
                  <a:pt x="48" y="100"/>
                </a:cubicBezTo>
                <a:cubicBezTo>
                  <a:pt x="49" y="100"/>
                  <a:pt x="50" y="100"/>
                  <a:pt x="51" y="100"/>
                </a:cubicBezTo>
                <a:cubicBezTo>
                  <a:pt x="51" y="102"/>
                  <a:pt x="52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7"/>
                  <a:pt x="53" y="107"/>
                  <a:pt x="54" y="107"/>
                </a:cubicBezTo>
                <a:cubicBezTo>
                  <a:pt x="54" y="107"/>
                  <a:pt x="55" y="107"/>
                  <a:pt x="55" y="106"/>
                </a:cubicBezTo>
                <a:cubicBezTo>
                  <a:pt x="55" y="106"/>
                  <a:pt x="55" y="106"/>
                  <a:pt x="55" y="105"/>
                </a:cubicBezTo>
                <a:cubicBezTo>
                  <a:pt x="56" y="105"/>
                  <a:pt x="56" y="102"/>
                  <a:pt x="56" y="100"/>
                </a:cubicBezTo>
                <a:cubicBezTo>
                  <a:pt x="57" y="100"/>
                  <a:pt x="58" y="100"/>
                  <a:pt x="59" y="100"/>
                </a:cubicBezTo>
                <a:cubicBezTo>
                  <a:pt x="60" y="102"/>
                  <a:pt x="61" y="104"/>
                  <a:pt x="61" y="105"/>
                </a:cubicBezTo>
                <a:cubicBezTo>
                  <a:pt x="61" y="105"/>
                  <a:pt x="61" y="106"/>
                  <a:pt x="62" y="106"/>
                </a:cubicBezTo>
                <a:cubicBezTo>
                  <a:pt x="62" y="106"/>
                  <a:pt x="62" y="106"/>
                  <a:pt x="63" y="106"/>
                </a:cubicBezTo>
                <a:cubicBezTo>
                  <a:pt x="63" y="106"/>
                  <a:pt x="64" y="106"/>
                  <a:pt x="64" y="106"/>
                </a:cubicBezTo>
                <a:cubicBezTo>
                  <a:pt x="64" y="105"/>
                  <a:pt x="64" y="105"/>
                  <a:pt x="64" y="104"/>
                </a:cubicBezTo>
                <a:cubicBezTo>
                  <a:pt x="64" y="104"/>
                  <a:pt x="64" y="101"/>
                  <a:pt x="64" y="99"/>
                </a:cubicBezTo>
                <a:cubicBezTo>
                  <a:pt x="65" y="99"/>
                  <a:pt x="66" y="98"/>
                  <a:pt x="67" y="98"/>
                </a:cubicBezTo>
                <a:cubicBezTo>
                  <a:pt x="68" y="100"/>
                  <a:pt x="69" y="102"/>
                  <a:pt x="70" y="103"/>
                </a:cubicBezTo>
                <a:cubicBezTo>
                  <a:pt x="70" y="103"/>
                  <a:pt x="70" y="104"/>
                  <a:pt x="71" y="104"/>
                </a:cubicBezTo>
                <a:cubicBezTo>
                  <a:pt x="71" y="104"/>
                  <a:pt x="71" y="104"/>
                  <a:pt x="72" y="104"/>
                </a:cubicBezTo>
                <a:cubicBezTo>
                  <a:pt x="72" y="104"/>
                  <a:pt x="73" y="103"/>
                  <a:pt x="73" y="103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1"/>
                  <a:pt x="72" y="99"/>
                  <a:pt x="72" y="96"/>
                </a:cubicBezTo>
                <a:cubicBezTo>
                  <a:pt x="73" y="96"/>
                  <a:pt x="74" y="95"/>
                  <a:pt x="75" y="95"/>
                </a:cubicBezTo>
                <a:cubicBezTo>
                  <a:pt x="76" y="97"/>
                  <a:pt x="78" y="99"/>
                  <a:pt x="78" y="99"/>
                </a:cubicBezTo>
                <a:cubicBezTo>
                  <a:pt x="78" y="100"/>
                  <a:pt x="79" y="100"/>
                  <a:pt x="79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1" y="100"/>
                  <a:pt x="81" y="99"/>
                  <a:pt x="81" y="99"/>
                </a:cubicBezTo>
                <a:cubicBezTo>
                  <a:pt x="81" y="98"/>
                  <a:pt x="81" y="98"/>
                  <a:pt x="81" y="97"/>
                </a:cubicBezTo>
                <a:cubicBezTo>
                  <a:pt x="81" y="97"/>
                  <a:pt x="80" y="95"/>
                  <a:pt x="79" y="92"/>
                </a:cubicBezTo>
                <a:cubicBezTo>
                  <a:pt x="80" y="92"/>
                  <a:pt x="81" y="91"/>
                  <a:pt x="82" y="91"/>
                </a:cubicBezTo>
                <a:cubicBezTo>
                  <a:pt x="83" y="92"/>
                  <a:pt x="85" y="94"/>
                  <a:pt x="86" y="94"/>
                </a:cubicBezTo>
                <a:cubicBezTo>
                  <a:pt x="86" y="95"/>
                  <a:pt x="86" y="95"/>
                  <a:pt x="87" y="95"/>
                </a:cubicBezTo>
                <a:cubicBezTo>
                  <a:pt x="87" y="95"/>
                  <a:pt x="88" y="95"/>
                  <a:pt x="88" y="94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2"/>
                  <a:pt x="88" y="92"/>
                </a:cubicBezTo>
                <a:cubicBezTo>
                  <a:pt x="88" y="92"/>
                  <a:pt x="87" y="89"/>
                  <a:pt x="85" y="87"/>
                </a:cubicBezTo>
                <a:cubicBezTo>
                  <a:pt x="86" y="87"/>
                  <a:pt x="87" y="86"/>
                  <a:pt x="88" y="85"/>
                </a:cubicBezTo>
                <a:cubicBezTo>
                  <a:pt x="90" y="86"/>
                  <a:pt x="92" y="88"/>
                  <a:pt x="92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4" y="88"/>
                  <a:pt x="94" y="88"/>
                  <a:pt x="95" y="88"/>
                </a:cubicBezTo>
                <a:cubicBezTo>
                  <a:pt x="95" y="87"/>
                  <a:pt x="95" y="87"/>
                  <a:pt x="95" y="87"/>
                </a:cubicBezTo>
                <a:cubicBezTo>
                  <a:pt x="95" y="86"/>
                  <a:pt x="95" y="86"/>
                  <a:pt x="95" y="85"/>
                </a:cubicBezTo>
                <a:cubicBezTo>
                  <a:pt x="94" y="85"/>
                  <a:pt x="92" y="83"/>
                  <a:pt x="91" y="82"/>
                </a:cubicBezTo>
                <a:cubicBezTo>
                  <a:pt x="91" y="81"/>
                  <a:pt x="92" y="80"/>
                  <a:pt x="93" y="79"/>
                </a:cubicBezTo>
                <a:cubicBezTo>
                  <a:pt x="95" y="80"/>
                  <a:pt x="97" y="81"/>
                  <a:pt x="98" y="81"/>
                </a:cubicBezTo>
                <a:cubicBezTo>
                  <a:pt x="98" y="81"/>
                  <a:pt x="99" y="81"/>
                  <a:pt x="99" y="81"/>
                </a:cubicBezTo>
                <a:cubicBezTo>
                  <a:pt x="99" y="81"/>
                  <a:pt x="100" y="81"/>
                  <a:pt x="100" y="80"/>
                </a:cubicBezTo>
                <a:cubicBezTo>
                  <a:pt x="100" y="80"/>
                  <a:pt x="100" y="79"/>
                  <a:pt x="100" y="79"/>
                </a:cubicBezTo>
                <a:cubicBezTo>
                  <a:pt x="100" y="78"/>
                  <a:pt x="100" y="78"/>
                  <a:pt x="99" y="78"/>
                </a:cubicBezTo>
                <a:cubicBezTo>
                  <a:pt x="99" y="77"/>
                  <a:pt x="97" y="76"/>
                  <a:pt x="95" y="75"/>
                </a:cubicBezTo>
                <a:cubicBezTo>
                  <a:pt x="96" y="74"/>
                  <a:pt x="96" y="73"/>
                  <a:pt x="96" y="71"/>
                </a:cubicBezTo>
                <a:cubicBezTo>
                  <a:pt x="99" y="72"/>
                  <a:pt x="101" y="73"/>
                  <a:pt x="102" y="73"/>
                </a:cubicBezTo>
                <a:cubicBezTo>
                  <a:pt x="102" y="73"/>
                  <a:pt x="103" y="73"/>
                  <a:pt x="103" y="73"/>
                </a:cubicBezTo>
                <a:cubicBezTo>
                  <a:pt x="103" y="72"/>
                  <a:pt x="104" y="72"/>
                  <a:pt x="104" y="72"/>
                </a:cubicBezTo>
                <a:cubicBezTo>
                  <a:pt x="104" y="71"/>
                  <a:pt x="104" y="71"/>
                  <a:pt x="104" y="70"/>
                </a:cubicBezTo>
                <a:cubicBezTo>
                  <a:pt x="104" y="70"/>
                  <a:pt x="103" y="70"/>
                  <a:pt x="103" y="69"/>
                </a:cubicBezTo>
                <a:cubicBezTo>
                  <a:pt x="103" y="69"/>
                  <a:pt x="100" y="68"/>
                  <a:pt x="98" y="67"/>
                </a:cubicBezTo>
                <a:cubicBezTo>
                  <a:pt x="98" y="66"/>
                  <a:pt x="99" y="65"/>
                  <a:pt x="99" y="64"/>
                </a:cubicBezTo>
                <a:cubicBezTo>
                  <a:pt x="101" y="64"/>
                  <a:pt x="104" y="64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ubicBezTo>
                  <a:pt x="106" y="64"/>
                  <a:pt x="106" y="63"/>
                  <a:pt x="106" y="63"/>
                </a:cubicBezTo>
                <a:cubicBezTo>
                  <a:pt x="106" y="62"/>
                  <a:pt x="106" y="62"/>
                  <a:pt x="106" y="61"/>
                </a:cubicBezTo>
                <a:cubicBezTo>
                  <a:pt x="106" y="61"/>
                  <a:pt x="105" y="61"/>
                  <a:pt x="105" y="61"/>
                </a:cubicBezTo>
                <a:cubicBezTo>
                  <a:pt x="105" y="60"/>
                  <a:pt x="102" y="60"/>
                  <a:pt x="100" y="59"/>
                </a:cubicBezTo>
                <a:cubicBezTo>
                  <a:pt x="100" y="58"/>
                  <a:pt x="100" y="57"/>
                  <a:pt x="100" y="56"/>
                </a:cubicBezTo>
                <a:cubicBezTo>
                  <a:pt x="102" y="56"/>
                  <a:pt x="105" y="55"/>
                  <a:pt x="105" y="55"/>
                </a:cubicBezTo>
                <a:close/>
                <a:moveTo>
                  <a:pt x="54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6"/>
                  <a:pt x="54" y="96"/>
                  <a:pt x="54" y="96"/>
                </a:cubicBezTo>
                <a:close/>
                <a:moveTo>
                  <a:pt x="40" y="93"/>
                </a:move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40" y="93"/>
                </a:cubicBezTo>
                <a:close/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6" y="86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lose/>
                <a:moveTo>
                  <a:pt x="17" y="75"/>
                </a:moveTo>
                <a:cubicBezTo>
                  <a:pt x="17" y="75"/>
                  <a:pt x="17" y="74"/>
                  <a:pt x="17" y="74"/>
                </a:cubicBezTo>
                <a:cubicBezTo>
                  <a:pt x="17" y="74"/>
                  <a:pt x="17" y="74"/>
                  <a:pt x="17" y="75"/>
                </a:cubicBezTo>
                <a:cubicBezTo>
                  <a:pt x="17" y="75"/>
                  <a:pt x="17" y="75"/>
                  <a:pt x="17" y="75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63625" y="246063"/>
            <a:ext cx="788988" cy="792163"/>
          </a:xfrm>
          <a:custGeom>
            <a:avLst/>
            <a:gdLst>
              <a:gd name="T0" fmla="*/ 214 w 223"/>
              <a:gd name="T1" fmla="*/ 105 h 224"/>
              <a:gd name="T2" fmla="*/ 213 w 223"/>
              <a:gd name="T3" fmla="*/ 94 h 224"/>
              <a:gd name="T4" fmla="*/ 210 w 223"/>
              <a:gd name="T5" fmla="*/ 83 h 224"/>
              <a:gd name="T6" fmla="*/ 207 w 223"/>
              <a:gd name="T7" fmla="*/ 73 h 224"/>
              <a:gd name="T8" fmla="*/ 202 w 223"/>
              <a:gd name="T9" fmla="*/ 64 h 224"/>
              <a:gd name="T10" fmla="*/ 197 w 223"/>
              <a:gd name="T11" fmla="*/ 54 h 224"/>
              <a:gd name="T12" fmla="*/ 190 w 223"/>
              <a:gd name="T13" fmla="*/ 46 h 224"/>
              <a:gd name="T14" fmla="*/ 183 w 223"/>
              <a:gd name="T15" fmla="*/ 38 h 224"/>
              <a:gd name="T16" fmla="*/ 175 w 223"/>
              <a:gd name="T17" fmla="*/ 31 h 224"/>
              <a:gd name="T18" fmla="*/ 166 w 223"/>
              <a:gd name="T19" fmla="*/ 25 h 224"/>
              <a:gd name="T20" fmla="*/ 156 w 223"/>
              <a:gd name="T21" fmla="*/ 20 h 224"/>
              <a:gd name="T22" fmla="*/ 146 w 223"/>
              <a:gd name="T23" fmla="*/ 15 h 224"/>
              <a:gd name="T24" fmla="*/ 136 w 223"/>
              <a:gd name="T25" fmla="*/ 12 h 224"/>
              <a:gd name="T26" fmla="*/ 125 w 223"/>
              <a:gd name="T27" fmla="*/ 10 h 224"/>
              <a:gd name="T28" fmla="*/ 115 w 223"/>
              <a:gd name="T29" fmla="*/ 9 h 224"/>
              <a:gd name="T30" fmla="*/ 104 w 223"/>
              <a:gd name="T31" fmla="*/ 10 h 224"/>
              <a:gd name="T32" fmla="*/ 93 w 223"/>
              <a:gd name="T33" fmla="*/ 11 h 224"/>
              <a:gd name="T34" fmla="*/ 83 w 223"/>
              <a:gd name="T35" fmla="*/ 14 h 224"/>
              <a:gd name="T36" fmla="*/ 73 w 223"/>
              <a:gd name="T37" fmla="*/ 17 h 224"/>
              <a:gd name="T38" fmla="*/ 63 w 223"/>
              <a:gd name="T39" fmla="*/ 22 h 224"/>
              <a:gd name="T40" fmla="*/ 54 w 223"/>
              <a:gd name="T41" fmla="*/ 27 h 224"/>
              <a:gd name="T42" fmla="*/ 45 w 223"/>
              <a:gd name="T43" fmla="*/ 34 h 224"/>
              <a:gd name="T44" fmla="*/ 38 w 223"/>
              <a:gd name="T45" fmla="*/ 41 h 224"/>
              <a:gd name="T46" fmla="*/ 30 w 223"/>
              <a:gd name="T47" fmla="*/ 49 h 224"/>
              <a:gd name="T48" fmla="*/ 24 w 223"/>
              <a:gd name="T49" fmla="*/ 58 h 224"/>
              <a:gd name="T50" fmla="*/ 19 w 223"/>
              <a:gd name="T51" fmla="*/ 68 h 224"/>
              <a:gd name="T52" fmla="*/ 15 w 223"/>
              <a:gd name="T53" fmla="*/ 78 h 224"/>
              <a:gd name="T54" fmla="*/ 12 w 223"/>
              <a:gd name="T55" fmla="*/ 88 h 224"/>
              <a:gd name="T56" fmla="*/ 10 w 223"/>
              <a:gd name="T57" fmla="*/ 98 h 224"/>
              <a:gd name="T58" fmla="*/ 9 w 223"/>
              <a:gd name="T59" fmla="*/ 109 h 224"/>
              <a:gd name="T60" fmla="*/ 9 w 223"/>
              <a:gd name="T61" fmla="*/ 120 h 224"/>
              <a:gd name="T62" fmla="*/ 11 w 223"/>
              <a:gd name="T63" fmla="*/ 131 h 224"/>
              <a:gd name="T64" fmla="*/ 13 w 223"/>
              <a:gd name="T65" fmla="*/ 141 h 224"/>
              <a:gd name="T66" fmla="*/ 17 w 223"/>
              <a:gd name="T67" fmla="*/ 151 h 224"/>
              <a:gd name="T68" fmla="*/ 21 w 223"/>
              <a:gd name="T69" fmla="*/ 161 h 224"/>
              <a:gd name="T70" fmla="*/ 27 w 223"/>
              <a:gd name="T71" fmla="*/ 170 h 224"/>
              <a:gd name="T72" fmla="*/ 33 w 223"/>
              <a:gd name="T73" fmla="*/ 179 h 224"/>
              <a:gd name="T74" fmla="*/ 41 w 223"/>
              <a:gd name="T75" fmla="*/ 187 h 224"/>
              <a:gd name="T76" fmla="*/ 49 w 223"/>
              <a:gd name="T77" fmla="*/ 194 h 224"/>
              <a:gd name="T78" fmla="*/ 58 w 223"/>
              <a:gd name="T79" fmla="*/ 200 h 224"/>
              <a:gd name="T80" fmla="*/ 67 w 223"/>
              <a:gd name="T81" fmla="*/ 205 h 224"/>
              <a:gd name="T82" fmla="*/ 77 w 223"/>
              <a:gd name="T83" fmla="*/ 209 h 224"/>
              <a:gd name="T84" fmla="*/ 87 w 223"/>
              <a:gd name="T85" fmla="*/ 212 h 224"/>
              <a:gd name="T86" fmla="*/ 98 w 223"/>
              <a:gd name="T87" fmla="*/ 214 h 224"/>
              <a:gd name="T88" fmla="*/ 109 w 223"/>
              <a:gd name="T89" fmla="*/ 215 h 224"/>
              <a:gd name="T90" fmla="*/ 119 w 223"/>
              <a:gd name="T91" fmla="*/ 215 h 224"/>
              <a:gd name="T92" fmla="*/ 130 w 223"/>
              <a:gd name="T93" fmla="*/ 213 h 224"/>
              <a:gd name="T94" fmla="*/ 141 w 223"/>
              <a:gd name="T95" fmla="*/ 211 h 224"/>
              <a:gd name="T96" fmla="*/ 151 w 223"/>
              <a:gd name="T97" fmla="*/ 207 h 224"/>
              <a:gd name="T98" fmla="*/ 160 w 223"/>
              <a:gd name="T99" fmla="*/ 203 h 224"/>
              <a:gd name="T100" fmla="*/ 170 w 223"/>
              <a:gd name="T101" fmla="*/ 197 h 224"/>
              <a:gd name="T102" fmla="*/ 178 w 223"/>
              <a:gd name="T103" fmla="*/ 191 h 224"/>
              <a:gd name="T104" fmla="*/ 186 w 223"/>
              <a:gd name="T105" fmla="*/ 183 h 224"/>
              <a:gd name="T106" fmla="*/ 193 w 223"/>
              <a:gd name="T107" fmla="*/ 175 h 224"/>
              <a:gd name="T108" fmla="*/ 199 w 223"/>
              <a:gd name="T109" fmla="*/ 166 h 224"/>
              <a:gd name="T110" fmla="*/ 204 w 223"/>
              <a:gd name="T111" fmla="*/ 157 h 224"/>
              <a:gd name="T112" fmla="*/ 208 w 223"/>
              <a:gd name="T113" fmla="*/ 147 h 224"/>
              <a:gd name="T114" fmla="*/ 211 w 223"/>
              <a:gd name="T115" fmla="*/ 137 h 224"/>
              <a:gd name="T116" fmla="*/ 214 w 223"/>
              <a:gd name="T117" fmla="*/ 126 h 224"/>
              <a:gd name="T118" fmla="*/ 214 w 223"/>
              <a:gd name="T119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" h="224">
                <a:moveTo>
                  <a:pt x="221" y="115"/>
                </a:moveTo>
                <a:cubicBezTo>
                  <a:pt x="222" y="115"/>
                  <a:pt x="222" y="114"/>
                  <a:pt x="223" y="114"/>
                </a:cubicBezTo>
                <a:cubicBezTo>
                  <a:pt x="223" y="113"/>
                  <a:pt x="223" y="113"/>
                  <a:pt x="223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2" y="110"/>
                  <a:pt x="222" y="110"/>
                  <a:pt x="221" y="110"/>
                </a:cubicBezTo>
                <a:cubicBezTo>
                  <a:pt x="221" y="110"/>
                  <a:pt x="217" y="109"/>
                  <a:pt x="214" y="109"/>
                </a:cubicBezTo>
                <a:cubicBezTo>
                  <a:pt x="214" y="108"/>
                  <a:pt x="214" y="106"/>
                  <a:pt x="214" y="105"/>
                </a:cubicBezTo>
                <a:cubicBezTo>
                  <a:pt x="217" y="104"/>
                  <a:pt x="220" y="103"/>
                  <a:pt x="221" y="103"/>
                </a:cubicBezTo>
                <a:cubicBezTo>
                  <a:pt x="222" y="103"/>
                  <a:pt x="222" y="103"/>
                  <a:pt x="222" y="102"/>
                </a:cubicBezTo>
                <a:cubicBezTo>
                  <a:pt x="223" y="102"/>
                  <a:pt x="223" y="101"/>
                  <a:pt x="223" y="101"/>
                </a:cubicBezTo>
                <a:cubicBezTo>
                  <a:pt x="223" y="100"/>
                  <a:pt x="222" y="99"/>
                  <a:pt x="222" y="99"/>
                </a:cubicBezTo>
                <a:cubicBezTo>
                  <a:pt x="222" y="99"/>
                  <a:pt x="221" y="98"/>
                  <a:pt x="220" y="98"/>
                </a:cubicBezTo>
                <a:cubicBezTo>
                  <a:pt x="220" y="98"/>
                  <a:pt x="216" y="98"/>
                  <a:pt x="214" y="98"/>
                </a:cubicBezTo>
                <a:cubicBezTo>
                  <a:pt x="213" y="97"/>
                  <a:pt x="213" y="95"/>
                  <a:pt x="213" y="94"/>
                </a:cubicBezTo>
                <a:cubicBezTo>
                  <a:pt x="216" y="93"/>
                  <a:pt x="219" y="92"/>
                  <a:pt x="219" y="92"/>
                </a:cubicBezTo>
                <a:cubicBezTo>
                  <a:pt x="220" y="92"/>
                  <a:pt x="220" y="91"/>
                  <a:pt x="221" y="91"/>
                </a:cubicBezTo>
                <a:cubicBezTo>
                  <a:pt x="221" y="90"/>
                  <a:pt x="221" y="90"/>
                  <a:pt x="221" y="89"/>
                </a:cubicBezTo>
                <a:cubicBezTo>
                  <a:pt x="221" y="88"/>
                  <a:pt x="220" y="88"/>
                  <a:pt x="220" y="88"/>
                </a:cubicBezTo>
                <a:cubicBezTo>
                  <a:pt x="220" y="87"/>
                  <a:pt x="219" y="87"/>
                  <a:pt x="218" y="87"/>
                </a:cubicBezTo>
                <a:cubicBezTo>
                  <a:pt x="218" y="87"/>
                  <a:pt x="214" y="88"/>
                  <a:pt x="211" y="88"/>
                </a:cubicBezTo>
                <a:cubicBezTo>
                  <a:pt x="211" y="86"/>
                  <a:pt x="211" y="85"/>
                  <a:pt x="210" y="83"/>
                </a:cubicBezTo>
                <a:cubicBezTo>
                  <a:pt x="213" y="82"/>
                  <a:pt x="216" y="81"/>
                  <a:pt x="217" y="81"/>
                </a:cubicBezTo>
                <a:cubicBezTo>
                  <a:pt x="217" y="80"/>
                  <a:pt x="218" y="80"/>
                  <a:pt x="218" y="79"/>
                </a:cubicBezTo>
                <a:cubicBezTo>
                  <a:pt x="218" y="79"/>
                  <a:pt x="218" y="78"/>
                  <a:pt x="218" y="78"/>
                </a:cubicBezTo>
                <a:cubicBezTo>
                  <a:pt x="218" y="77"/>
                  <a:pt x="217" y="77"/>
                  <a:pt x="217" y="76"/>
                </a:cubicBezTo>
                <a:cubicBezTo>
                  <a:pt x="216" y="76"/>
                  <a:pt x="216" y="76"/>
                  <a:pt x="215" y="76"/>
                </a:cubicBezTo>
                <a:cubicBezTo>
                  <a:pt x="214" y="76"/>
                  <a:pt x="211" y="77"/>
                  <a:pt x="208" y="78"/>
                </a:cubicBezTo>
                <a:cubicBezTo>
                  <a:pt x="208" y="76"/>
                  <a:pt x="207" y="75"/>
                  <a:pt x="207" y="73"/>
                </a:cubicBezTo>
                <a:cubicBezTo>
                  <a:pt x="209" y="72"/>
                  <a:pt x="212" y="70"/>
                  <a:pt x="213" y="70"/>
                </a:cubicBezTo>
                <a:cubicBezTo>
                  <a:pt x="213" y="69"/>
                  <a:pt x="214" y="69"/>
                  <a:pt x="214" y="68"/>
                </a:cubicBezTo>
                <a:cubicBezTo>
                  <a:pt x="214" y="68"/>
                  <a:pt x="214" y="67"/>
                  <a:pt x="214" y="67"/>
                </a:cubicBezTo>
                <a:cubicBezTo>
                  <a:pt x="213" y="66"/>
                  <a:pt x="213" y="66"/>
                  <a:pt x="212" y="66"/>
                </a:cubicBezTo>
                <a:cubicBezTo>
                  <a:pt x="212" y="65"/>
                  <a:pt x="211" y="65"/>
                  <a:pt x="211" y="65"/>
                </a:cubicBezTo>
                <a:cubicBezTo>
                  <a:pt x="210" y="66"/>
                  <a:pt x="207" y="67"/>
                  <a:pt x="204" y="68"/>
                </a:cubicBezTo>
                <a:cubicBezTo>
                  <a:pt x="204" y="66"/>
                  <a:pt x="203" y="65"/>
                  <a:pt x="202" y="64"/>
                </a:cubicBezTo>
                <a:cubicBezTo>
                  <a:pt x="205" y="62"/>
                  <a:pt x="207" y="60"/>
                  <a:pt x="208" y="60"/>
                </a:cubicBezTo>
                <a:cubicBezTo>
                  <a:pt x="208" y="59"/>
                  <a:pt x="209" y="59"/>
                  <a:pt x="209" y="58"/>
                </a:cubicBezTo>
                <a:cubicBezTo>
                  <a:pt x="209" y="57"/>
                  <a:pt x="209" y="57"/>
                  <a:pt x="208" y="56"/>
                </a:cubicBezTo>
                <a:cubicBezTo>
                  <a:pt x="208" y="56"/>
                  <a:pt x="208" y="55"/>
                  <a:pt x="207" y="55"/>
                </a:cubicBezTo>
                <a:cubicBezTo>
                  <a:pt x="207" y="55"/>
                  <a:pt x="206" y="55"/>
                  <a:pt x="205" y="55"/>
                </a:cubicBezTo>
                <a:cubicBezTo>
                  <a:pt x="205" y="56"/>
                  <a:pt x="202" y="57"/>
                  <a:pt x="199" y="58"/>
                </a:cubicBezTo>
                <a:cubicBezTo>
                  <a:pt x="198" y="57"/>
                  <a:pt x="197" y="56"/>
                  <a:pt x="197" y="54"/>
                </a:cubicBezTo>
                <a:cubicBezTo>
                  <a:pt x="199" y="52"/>
                  <a:pt x="201" y="50"/>
                  <a:pt x="202" y="50"/>
                </a:cubicBezTo>
                <a:cubicBezTo>
                  <a:pt x="202" y="49"/>
                  <a:pt x="202" y="49"/>
                  <a:pt x="202" y="48"/>
                </a:cubicBezTo>
                <a:cubicBezTo>
                  <a:pt x="203" y="48"/>
                  <a:pt x="202" y="47"/>
                  <a:pt x="202" y="46"/>
                </a:cubicBezTo>
                <a:cubicBezTo>
                  <a:pt x="202" y="46"/>
                  <a:pt x="201" y="46"/>
                  <a:pt x="201" y="46"/>
                </a:cubicBezTo>
                <a:cubicBezTo>
                  <a:pt x="200" y="45"/>
                  <a:pt x="199" y="45"/>
                  <a:pt x="199" y="46"/>
                </a:cubicBezTo>
                <a:cubicBezTo>
                  <a:pt x="198" y="46"/>
                  <a:pt x="196" y="48"/>
                  <a:pt x="193" y="49"/>
                </a:cubicBezTo>
                <a:cubicBezTo>
                  <a:pt x="192" y="48"/>
                  <a:pt x="191" y="47"/>
                  <a:pt x="190" y="46"/>
                </a:cubicBezTo>
                <a:cubicBezTo>
                  <a:pt x="192" y="44"/>
                  <a:pt x="194" y="41"/>
                  <a:pt x="195" y="41"/>
                </a:cubicBezTo>
                <a:cubicBezTo>
                  <a:pt x="195" y="40"/>
                  <a:pt x="195" y="40"/>
                  <a:pt x="195" y="39"/>
                </a:cubicBezTo>
                <a:cubicBezTo>
                  <a:pt x="195" y="38"/>
                  <a:pt x="195" y="38"/>
                  <a:pt x="195" y="37"/>
                </a:cubicBezTo>
                <a:cubicBezTo>
                  <a:pt x="194" y="37"/>
                  <a:pt x="194" y="37"/>
                  <a:pt x="193" y="37"/>
                </a:cubicBezTo>
                <a:cubicBezTo>
                  <a:pt x="193" y="37"/>
                  <a:pt x="192" y="37"/>
                  <a:pt x="191" y="37"/>
                </a:cubicBezTo>
                <a:cubicBezTo>
                  <a:pt x="191" y="37"/>
                  <a:pt x="188" y="39"/>
                  <a:pt x="186" y="41"/>
                </a:cubicBezTo>
                <a:cubicBezTo>
                  <a:pt x="185" y="40"/>
                  <a:pt x="184" y="39"/>
                  <a:pt x="183" y="38"/>
                </a:cubicBezTo>
                <a:cubicBezTo>
                  <a:pt x="184" y="36"/>
                  <a:pt x="186" y="33"/>
                  <a:pt x="187" y="32"/>
                </a:cubicBezTo>
                <a:cubicBezTo>
                  <a:pt x="187" y="32"/>
                  <a:pt x="187" y="31"/>
                  <a:pt x="187" y="31"/>
                </a:cubicBezTo>
                <a:cubicBezTo>
                  <a:pt x="187" y="30"/>
                  <a:pt x="187" y="30"/>
                  <a:pt x="186" y="29"/>
                </a:cubicBezTo>
                <a:cubicBezTo>
                  <a:pt x="186" y="29"/>
                  <a:pt x="185" y="29"/>
                  <a:pt x="185" y="29"/>
                </a:cubicBezTo>
                <a:cubicBezTo>
                  <a:pt x="184" y="29"/>
                  <a:pt x="184" y="29"/>
                  <a:pt x="183" y="29"/>
                </a:cubicBezTo>
                <a:cubicBezTo>
                  <a:pt x="183" y="30"/>
                  <a:pt x="180" y="32"/>
                  <a:pt x="178" y="34"/>
                </a:cubicBezTo>
                <a:cubicBezTo>
                  <a:pt x="177" y="33"/>
                  <a:pt x="176" y="32"/>
                  <a:pt x="175" y="31"/>
                </a:cubicBezTo>
                <a:cubicBezTo>
                  <a:pt x="176" y="28"/>
                  <a:pt x="178" y="25"/>
                  <a:pt x="178" y="25"/>
                </a:cubicBezTo>
                <a:cubicBezTo>
                  <a:pt x="178" y="24"/>
                  <a:pt x="178" y="24"/>
                  <a:pt x="178" y="23"/>
                </a:cubicBezTo>
                <a:cubicBezTo>
                  <a:pt x="178" y="23"/>
                  <a:pt x="178" y="22"/>
                  <a:pt x="177" y="22"/>
                </a:cubicBezTo>
                <a:cubicBezTo>
                  <a:pt x="177" y="21"/>
                  <a:pt x="176" y="21"/>
                  <a:pt x="176" y="21"/>
                </a:cubicBezTo>
                <a:cubicBezTo>
                  <a:pt x="175" y="21"/>
                  <a:pt x="175" y="22"/>
                  <a:pt x="174" y="22"/>
                </a:cubicBezTo>
                <a:cubicBezTo>
                  <a:pt x="174" y="23"/>
                  <a:pt x="172" y="25"/>
                  <a:pt x="170" y="27"/>
                </a:cubicBezTo>
                <a:cubicBezTo>
                  <a:pt x="168" y="26"/>
                  <a:pt x="167" y="26"/>
                  <a:pt x="166" y="25"/>
                </a:cubicBezTo>
                <a:cubicBezTo>
                  <a:pt x="167" y="22"/>
                  <a:pt x="168" y="19"/>
                  <a:pt x="169" y="18"/>
                </a:cubicBezTo>
                <a:cubicBezTo>
                  <a:pt x="169" y="18"/>
                  <a:pt x="169" y="17"/>
                  <a:pt x="169" y="17"/>
                </a:cubicBezTo>
                <a:cubicBezTo>
                  <a:pt x="168" y="16"/>
                  <a:pt x="168" y="16"/>
                  <a:pt x="168" y="15"/>
                </a:cubicBezTo>
                <a:cubicBezTo>
                  <a:pt x="167" y="15"/>
                  <a:pt x="166" y="15"/>
                  <a:pt x="166" y="15"/>
                </a:cubicBezTo>
                <a:cubicBezTo>
                  <a:pt x="165" y="15"/>
                  <a:pt x="165" y="16"/>
                  <a:pt x="164" y="16"/>
                </a:cubicBezTo>
                <a:cubicBezTo>
                  <a:pt x="164" y="17"/>
                  <a:pt x="162" y="19"/>
                  <a:pt x="160" y="22"/>
                </a:cubicBezTo>
                <a:cubicBezTo>
                  <a:pt x="159" y="21"/>
                  <a:pt x="158" y="20"/>
                  <a:pt x="156" y="20"/>
                </a:cubicBezTo>
                <a:cubicBezTo>
                  <a:pt x="157" y="17"/>
                  <a:pt x="158" y="14"/>
                  <a:pt x="159" y="13"/>
                </a:cubicBezTo>
                <a:cubicBezTo>
                  <a:pt x="159" y="12"/>
                  <a:pt x="159" y="12"/>
                  <a:pt x="158" y="11"/>
                </a:cubicBezTo>
                <a:cubicBezTo>
                  <a:pt x="158" y="11"/>
                  <a:pt x="158" y="10"/>
                  <a:pt x="157" y="10"/>
                </a:cubicBezTo>
                <a:cubicBezTo>
                  <a:pt x="157" y="10"/>
                  <a:pt x="156" y="10"/>
                  <a:pt x="155" y="10"/>
                </a:cubicBezTo>
                <a:cubicBezTo>
                  <a:pt x="155" y="10"/>
                  <a:pt x="154" y="10"/>
                  <a:pt x="154" y="11"/>
                </a:cubicBezTo>
                <a:cubicBezTo>
                  <a:pt x="154" y="12"/>
                  <a:pt x="152" y="14"/>
                  <a:pt x="151" y="17"/>
                </a:cubicBezTo>
                <a:cubicBezTo>
                  <a:pt x="149" y="17"/>
                  <a:pt x="148" y="16"/>
                  <a:pt x="146" y="15"/>
                </a:cubicBezTo>
                <a:cubicBezTo>
                  <a:pt x="147" y="13"/>
                  <a:pt x="148" y="9"/>
                  <a:pt x="148" y="9"/>
                </a:cubicBezTo>
                <a:cubicBezTo>
                  <a:pt x="148" y="8"/>
                  <a:pt x="148" y="8"/>
                  <a:pt x="148" y="7"/>
                </a:cubicBezTo>
                <a:cubicBezTo>
                  <a:pt x="147" y="6"/>
                  <a:pt x="147" y="6"/>
                  <a:pt x="146" y="6"/>
                </a:cubicBezTo>
                <a:cubicBezTo>
                  <a:pt x="146" y="6"/>
                  <a:pt x="145" y="6"/>
                  <a:pt x="144" y="6"/>
                </a:cubicBezTo>
                <a:cubicBezTo>
                  <a:pt x="144" y="6"/>
                  <a:pt x="144" y="7"/>
                  <a:pt x="143" y="7"/>
                </a:cubicBezTo>
                <a:cubicBezTo>
                  <a:pt x="143" y="8"/>
                  <a:pt x="142" y="11"/>
                  <a:pt x="141" y="14"/>
                </a:cubicBezTo>
                <a:cubicBezTo>
                  <a:pt x="139" y="13"/>
                  <a:pt x="138" y="13"/>
                  <a:pt x="136" y="12"/>
                </a:cubicBezTo>
                <a:cubicBezTo>
                  <a:pt x="136" y="9"/>
                  <a:pt x="137" y="6"/>
                  <a:pt x="137" y="5"/>
                </a:cubicBezTo>
                <a:cubicBezTo>
                  <a:pt x="137" y="5"/>
                  <a:pt x="137" y="4"/>
                  <a:pt x="136" y="4"/>
                </a:cubicBezTo>
                <a:cubicBezTo>
                  <a:pt x="136" y="3"/>
                  <a:pt x="136" y="3"/>
                  <a:pt x="135" y="3"/>
                </a:cubicBezTo>
                <a:cubicBezTo>
                  <a:pt x="134" y="3"/>
                  <a:pt x="134" y="3"/>
                  <a:pt x="133" y="3"/>
                </a:cubicBezTo>
                <a:cubicBezTo>
                  <a:pt x="133" y="3"/>
                  <a:pt x="132" y="4"/>
                  <a:pt x="132" y="4"/>
                </a:cubicBezTo>
                <a:cubicBezTo>
                  <a:pt x="132" y="5"/>
                  <a:pt x="131" y="8"/>
                  <a:pt x="130" y="11"/>
                </a:cubicBezTo>
                <a:cubicBezTo>
                  <a:pt x="129" y="11"/>
                  <a:pt x="127" y="10"/>
                  <a:pt x="125" y="10"/>
                </a:cubicBezTo>
                <a:cubicBezTo>
                  <a:pt x="125" y="7"/>
                  <a:pt x="126" y="4"/>
                  <a:pt x="126" y="3"/>
                </a:cubicBezTo>
                <a:cubicBezTo>
                  <a:pt x="126" y="3"/>
                  <a:pt x="125" y="2"/>
                  <a:pt x="125" y="2"/>
                </a:cubicBezTo>
                <a:cubicBezTo>
                  <a:pt x="125" y="1"/>
                  <a:pt x="124" y="1"/>
                  <a:pt x="123" y="1"/>
                </a:cubicBezTo>
                <a:cubicBezTo>
                  <a:pt x="123" y="1"/>
                  <a:pt x="122" y="1"/>
                  <a:pt x="122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4"/>
                  <a:pt x="120" y="7"/>
                  <a:pt x="119" y="10"/>
                </a:cubicBezTo>
                <a:cubicBezTo>
                  <a:pt x="118" y="10"/>
                  <a:pt x="116" y="9"/>
                  <a:pt x="115" y="9"/>
                </a:cubicBezTo>
                <a:cubicBezTo>
                  <a:pt x="115" y="6"/>
                  <a:pt x="114" y="3"/>
                  <a:pt x="114" y="3"/>
                </a:cubicBezTo>
                <a:cubicBezTo>
                  <a:pt x="114" y="2"/>
                  <a:pt x="114" y="1"/>
                  <a:pt x="113" y="1"/>
                </a:cubicBezTo>
                <a:cubicBezTo>
                  <a:pt x="113" y="1"/>
                  <a:pt x="112" y="0"/>
                  <a:pt x="112" y="0"/>
                </a:cubicBezTo>
                <a:cubicBezTo>
                  <a:pt x="111" y="0"/>
                  <a:pt x="111" y="1"/>
                  <a:pt x="110" y="1"/>
                </a:cubicBezTo>
                <a:cubicBezTo>
                  <a:pt x="110" y="1"/>
                  <a:pt x="109" y="2"/>
                  <a:pt x="109" y="3"/>
                </a:cubicBezTo>
                <a:cubicBezTo>
                  <a:pt x="109" y="3"/>
                  <a:pt x="109" y="6"/>
                  <a:pt x="109" y="9"/>
                </a:cubicBezTo>
                <a:cubicBezTo>
                  <a:pt x="107" y="9"/>
                  <a:pt x="106" y="10"/>
                  <a:pt x="104" y="10"/>
                </a:cubicBezTo>
                <a:cubicBezTo>
                  <a:pt x="103" y="7"/>
                  <a:pt x="103" y="4"/>
                  <a:pt x="103" y="3"/>
                </a:cubicBezTo>
                <a:cubicBezTo>
                  <a:pt x="103" y="2"/>
                  <a:pt x="102" y="2"/>
                  <a:pt x="102" y="1"/>
                </a:cubicBezTo>
                <a:cubicBezTo>
                  <a:pt x="101" y="1"/>
                  <a:pt x="101" y="1"/>
                  <a:pt x="100" y="1"/>
                </a:cubicBezTo>
                <a:cubicBezTo>
                  <a:pt x="99" y="1"/>
                  <a:pt x="99" y="1"/>
                  <a:pt x="99" y="2"/>
                </a:cubicBezTo>
                <a:cubicBezTo>
                  <a:pt x="98" y="2"/>
                  <a:pt x="98" y="3"/>
                  <a:pt x="98" y="3"/>
                </a:cubicBezTo>
                <a:cubicBezTo>
                  <a:pt x="98" y="4"/>
                  <a:pt x="98" y="7"/>
                  <a:pt x="98" y="10"/>
                </a:cubicBezTo>
                <a:cubicBezTo>
                  <a:pt x="96" y="10"/>
                  <a:pt x="95" y="11"/>
                  <a:pt x="93" y="11"/>
                </a:cubicBezTo>
                <a:cubicBezTo>
                  <a:pt x="92" y="8"/>
                  <a:pt x="92" y="5"/>
                  <a:pt x="91" y="4"/>
                </a:cubicBezTo>
                <a:cubicBezTo>
                  <a:pt x="91" y="4"/>
                  <a:pt x="91" y="3"/>
                  <a:pt x="90" y="3"/>
                </a:cubicBezTo>
                <a:cubicBezTo>
                  <a:pt x="90" y="3"/>
                  <a:pt x="89" y="3"/>
                  <a:pt x="89" y="3"/>
                </a:cubicBezTo>
                <a:cubicBezTo>
                  <a:pt x="88" y="3"/>
                  <a:pt x="87" y="3"/>
                  <a:pt x="87" y="4"/>
                </a:cubicBezTo>
                <a:cubicBezTo>
                  <a:pt x="87" y="4"/>
                  <a:pt x="87" y="5"/>
                  <a:pt x="87" y="5"/>
                </a:cubicBezTo>
                <a:cubicBezTo>
                  <a:pt x="87" y="6"/>
                  <a:pt x="87" y="9"/>
                  <a:pt x="87" y="12"/>
                </a:cubicBezTo>
                <a:cubicBezTo>
                  <a:pt x="86" y="13"/>
                  <a:pt x="84" y="13"/>
                  <a:pt x="83" y="14"/>
                </a:cubicBezTo>
                <a:cubicBezTo>
                  <a:pt x="82" y="11"/>
                  <a:pt x="80" y="8"/>
                  <a:pt x="80" y="7"/>
                </a:cubicBezTo>
                <a:cubicBezTo>
                  <a:pt x="80" y="7"/>
                  <a:pt x="80" y="6"/>
                  <a:pt x="79" y="6"/>
                </a:cubicBezTo>
                <a:cubicBezTo>
                  <a:pt x="78" y="6"/>
                  <a:pt x="78" y="6"/>
                  <a:pt x="77" y="6"/>
                </a:cubicBezTo>
                <a:cubicBezTo>
                  <a:pt x="77" y="6"/>
                  <a:pt x="76" y="6"/>
                  <a:pt x="76" y="7"/>
                </a:cubicBezTo>
                <a:cubicBezTo>
                  <a:pt x="76" y="8"/>
                  <a:pt x="76" y="8"/>
                  <a:pt x="76" y="9"/>
                </a:cubicBezTo>
                <a:cubicBezTo>
                  <a:pt x="76" y="9"/>
                  <a:pt x="76" y="13"/>
                  <a:pt x="77" y="15"/>
                </a:cubicBezTo>
                <a:cubicBezTo>
                  <a:pt x="76" y="16"/>
                  <a:pt x="74" y="17"/>
                  <a:pt x="73" y="17"/>
                </a:cubicBezTo>
                <a:cubicBezTo>
                  <a:pt x="71" y="14"/>
                  <a:pt x="70" y="12"/>
                  <a:pt x="69" y="11"/>
                </a:cubicBezTo>
                <a:cubicBezTo>
                  <a:pt x="69" y="10"/>
                  <a:pt x="69" y="10"/>
                  <a:pt x="68" y="10"/>
                </a:cubicBezTo>
                <a:cubicBezTo>
                  <a:pt x="68" y="10"/>
                  <a:pt x="67" y="10"/>
                  <a:pt x="66" y="10"/>
                </a:cubicBezTo>
                <a:cubicBezTo>
                  <a:pt x="66" y="10"/>
                  <a:pt x="65" y="11"/>
                  <a:pt x="65" y="11"/>
                </a:cubicBezTo>
                <a:cubicBezTo>
                  <a:pt x="65" y="12"/>
                  <a:pt x="65" y="12"/>
                  <a:pt x="65" y="13"/>
                </a:cubicBezTo>
                <a:cubicBezTo>
                  <a:pt x="65" y="14"/>
                  <a:pt x="66" y="17"/>
                  <a:pt x="67" y="20"/>
                </a:cubicBezTo>
                <a:cubicBezTo>
                  <a:pt x="66" y="20"/>
                  <a:pt x="64" y="21"/>
                  <a:pt x="63" y="22"/>
                </a:cubicBezTo>
                <a:cubicBezTo>
                  <a:pt x="61" y="19"/>
                  <a:pt x="59" y="17"/>
                  <a:pt x="59" y="16"/>
                </a:cubicBezTo>
                <a:cubicBezTo>
                  <a:pt x="59" y="16"/>
                  <a:pt x="58" y="15"/>
                  <a:pt x="58" y="15"/>
                </a:cubicBezTo>
                <a:cubicBezTo>
                  <a:pt x="57" y="15"/>
                  <a:pt x="56" y="15"/>
                  <a:pt x="56" y="15"/>
                </a:cubicBezTo>
                <a:cubicBezTo>
                  <a:pt x="55" y="16"/>
                  <a:pt x="55" y="16"/>
                  <a:pt x="55" y="17"/>
                </a:cubicBezTo>
                <a:cubicBezTo>
                  <a:pt x="55" y="17"/>
                  <a:pt x="55" y="18"/>
                  <a:pt x="55" y="18"/>
                </a:cubicBezTo>
                <a:cubicBezTo>
                  <a:pt x="55" y="19"/>
                  <a:pt x="57" y="22"/>
                  <a:pt x="58" y="25"/>
                </a:cubicBezTo>
                <a:cubicBezTo>
                  <a:pt x="56" y="26"/>
                  <a:pt x="55" y="26"/>
                  <a:pt x="54" y="27"/>
                </a:cubicBezTo>
                <a:cubicBezTo>
                  <a:pt x="52" y="25"/>
                  <a:pt x="50" y="23"/>
                  <a:pt x="49" y="22"/>
                </a:cubicBezTo>
                <a:cubicBezTo>
                  <a:pt x="49" y="22"/>
                  <a:pt x="48" y="21"/>
                  <a:pt x="48" y="21"/>
                </a:cubicBezTo>
                <a:cubicBezTo>
                  <a:pt x="47" y="21"/>
                  <a:pt x="47" y="21"/>
                  <a:pt x="46" y="22"/>
                </a:cubicBezTo>
                <a:cubicBezTo>
                  <a:pt x="46" y="22"/>
                  <a:pt x="45" y="23"/>
                  <a:pt x="45" y="23"/>
                </a:cubicBezTo>
                <a:cubicBezTo>
                  <a:pt x="45" y="24"/>
                  <a:pt x="45" y="24"/>
                  <a:pt x="45" y="25"/>
                </a:cubicBezTo>
                <a:cubicBezTo>
                  <a:pt x="46" y="25"/>
                  <a:pt x="47" y="28"/>
                  <a:pt x="49" y="31"/>
                </a:cubicBezTo>
                <a:cubicBezTo>
                  <a:pt x="48" y="32"/>
                  <a:pt x="46" y="33"/>
                  <a:pt x="45" y="34"/>
                </a:cubicBezTo>
                <a:cubicBezTo>
                  <a:pt x="43" y="32"/>
                  <a:pt x="41" y="30"/>
                  <a:pt x="40" y="29"/>
                </a:cubicBezTo>
                <a:cubicBezTo>
                  <a:pt x="40" y="29"/>
                  <a:pt x="39" y="29"/>
                  <a:pt x="39" y="29"/>
                </a:cubicBezTo>
                <a:cubicBezTo>
                  <a:pt x="38" y="29"/>
                  <a:pt x="38" y="29"/>
                  <a:pt x="37" y="29"/>
                </a:cubicBezTo>
                <a:cubicBezTo>
                  <a:pt x="37" y="30"/>
                  <a:pt x="36" y="30"/>
                  <a:pt x="36" y="31"/>
                </a:cubicBezTo>
                <a:cubicBezTo>
                  <a:pt x="36" y="31"/>
                  <a:pt x="36" y="32"/>
                  <a:pt x="37" y="32"/>
                </a:cubicBezTo>
                <a:cubicBezTo>
                  <a:pt x="37" y="33"/>
                  <a:pt x="39" y="36"/>
                  <a:pt x="41" y="38"/>
                </a:cubicBezTo>
                <a:cubicBezTo>
                  <a:pt x="40" y="39"/>
                  <a:pt x="39" y="40"/>
                  <a:pt x="38" y="41"/>
                </a:cubicBezTo>
                <a:cubicBezTo>
                  <a:pt x="35" y="39"/>
                  <a:pt x="33" y="37"/>
                  <a:pt x="32" y="37"/>
                </a:cubicBezTo>
                <a:cubicBezTo>
                  <a:pt x="32" y="37"/>
                  <a:pt x="31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ubicBezTo>
                  <a:pt x="28" y="38"/>
                  <a:pt x="28" y="38"/>
                  <a:pt x="28" y="39"/>
                </a:cubicBezTo>
                <a:cubicBezTo>
                  <a:pt x="28" y="40"/>
                  <a:pt x="28" y="40"/>
                  <a:pt x="29" y="41"/>
                </a:cubicBezTo>
                <a:cubicBezTo>
                  <a:pt x="29" y="41"/>
                  <a:pt x="31" y="44"/>
                  <a:pt x="33" y="46"/>
                </a:cubicBezTo>
                <a:cubicBezTo>
                  <a:pt x="32" y="47"/>
                  <a:pt x="32" y="48"/>
                  <a:pt x="30" y="49"/>
                </a:cubicBezTo>
                <a:cubicBezTo>
                  <a:pt x="28" y="48"/>
                  <a:pt x="25" y="46"/>
                  <a:pt x="25" y="46"/>
                </a:cubicBezTo>
                <a:cubicBezTo>
                  <a:pt x="24" y="45"/>
                  <a:pt x="23" y="45"/>
                  <a:pt x="23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9"/>
                  <a:pt x="21" y="49"/>
                  <a:pt x="22" y="50"/>
                </a:cubicBezTo>
                <a:cubicBezTo>
                  <a:pt x="22" y="50"/>
                  <a:pt x="25" y="52"/>
                  <a:pt x="27" y="54"/>
                </a:cubicBezTo>
                <a:cubicBezTo>
                  <a:pt x="26" y="56"/>
                  <a:pt x="25" y="57"/>
                  <a:pt x="24" y="58"/>
                </a:cubicBezTo>
                <a:cubicBezTo>
                  <a:pt x="22" y="57"/>
                  <a:pt x="19" y="56"/>
                  <a:pt x="18" y="55"/>
                </a:cubicBezTo>
                <a:cubicBezTo>
                  <a:pt x="18" y="55"/>
                  <a:pt x="17" y="55"/>
                  <a:pt x="16" y="55"/>
                </a:cubicBezTo>
                <a:cubicBezTo>
                  <a:pt x="16" y="55"/>
                  <a:pt x="15" y="56"/>
                  <a:pt x="15" y="56"/>
                </a:cubicBezTo>
                <a:cubicBezTo>
                  <a:pt x="15" y="57"/>
                  <a:pt x="15" y="57"/>
                  <a:pt x="15" y="58"/>
                </a:cubicBezTo>
                <a:cubicBezTo>
                  <a:pt x="15" y="59"/>
                  <a:pt x="15" y="59"/>
                  <a:pt x="16" y="60"/>
                </a:cubicBezTo>
                <a:cubicBezTo>
                  <a:pt x="16" y="60"/>
                  <a:pt x="19" y="62"/>
                  <a:pt x="21" y="64"/>
                </a:cubicBezTo>
                <a:cubicBezTo>
                  <a:pt x="21" y="65"/>
                  <a:pt x="20" y="66"/>
                  <a:pt x="19" y="68"/>
                </a:cubicBezTo>
                <a:cubicBezTo>
                  <a:pt x="16" y="67"/>
                  <a:pt x="13" y="66"/>
                  <a:pt x="13" y="65"/>
                </a:cubicBezTo>
                <a:cubicBezTo>
                  <a:pt x="12" y="65"/>
                  <a:pt x="12" y="65"/>
                  <a:pt x="11" y="66"/>
                </a:cubicBezTo>
                <a:cubicBezTo>
                  <a:pt x="10" y="66"/>
                  <a:pt x="10" y="66"/>
                  <a:pt x="10" y="67"/>
                </a:cubicBezTo>
                <a:cubicBezTo>
                  <a:pt x="10" y="67"/>
                  <a:pt x="10" y="68"/>
                  <a:pt x="10" y="68"/>
                </a:cubicBezTo>
                <a:cubicBezTo>
                  <a:pt x="10" y="69"/>
                  <a:pt x="10" y="69"/>
                  <a:pt x="11" y="70"/>
                </a:cubicBezTo>
                <a:cubicBezTo>
                  <a:pt x="11" y="70"/>
                  <a:pt x="14" y="72"/>
                  <a:pt x="17" y="73"/>
                </a:cubicBezTo>
                <a:cubicBezTo>
                  <a:pt x="16" y="75"/>
                  <a:pt x="16" y="76"/>
                  <a:pt x="15" y="78"/>
                </a:cubicBezTo>
                <a:cubicBezTo>
                  <a:pt x="12" y="77"/>
                  <a:pt x="9" y="76"/>
                  <a:pt x="8" y="76"/>
                </a:cubicBezTo>
                <a:cubicBezTo>
                  <a:pt x="8" y="76"/>
                  <a:pt x="7" y="76"/>
                  <a:pt x="7" y="76"/>
                </a:cubicBezTo>
                <a:cubicBezTo>
                  <a:pt x="6" y="77"/>
                  <a:pt x="6" y="77"/>
                  <a:pt x="6" y="78"/>
                </a:cubicBezTo>
                <a:cubicBezTo>
                  <a:pt x="5" y="78"/>
                  <a:pt x="5" y="79"/>
                  <a:pt x="6" y="79"/>
                </a:cubicBezTo>
                <a:cubicBezTo>
                  <a:pt x="6" y="80"/>
                  <a:pt x="6" y="80"/>
                  <a:pt x="7" y="81"/>
                </a:cubicBezTo>
                <a:cubicBezTo>
                  <a:pt x="8" y="81"/>
                  <a:pt x="10" y="82"/>
                  <a:pt x="13" y="83"/>
                </a:cubicBezTo>
                <a:cubicBezTo>
                  <a:pt x="13" y="85"/>
                  <a:pt x="12" y="86"/>
                  <a:pt x="12" y="88"/>
                </a:cubicBezTo>
                <a:cubicBezTo>
                  <a:pt x="9" y="88"/>
                  <a:pt x="6" y="87"/>
                  <a:pt x="5" y="87"/>
                </a:cubicBezTo>
                <a:cubicBezTo>
                  <a:pt x="5" y="87"/>
                  <a:pt x="4" y="87"/>
                  <a:pt x="4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2" y="90"/>
                  <a:pt x="3" y="90"/>
                  <a:pt x="3" y="91"/>
                </a:cubicBezTo>
                <a:cubicBezTo>
                  <a:pt x="3" y="91"/>
                  <a:pt x="4" y="92"/>
                  <a:pt x="4" y="92"/>
                </a:cubicBezTo>
                <a:cubicBezTo>
                  <a:pt x="5" y="92"/>
                  <a:pt x="8" y="93"/>
                  <a:pt x="11" y="94"/>
                </a:cubicBezTo>
                <a:cubicBezTo>
                  <a:pt x="10" y="95"/>
                  <a:pt x="10" y="97"/>
                  <a:pt x="10" y="98"/>
                </a:cubicBezTo>
                <a:cubicBezTo>
                  <a:pt x="7" y="98"/>
                  <a:pt x="4" y="98"/>
                  <a:pt x="3" y="98"/>
                </a:cubicBezTo>
                <a:cubicBezTo>
                  <a:pt x="2" y="98"/>
                  <a:pt x="2" y="99"/>
                  <a:pt x="2" y="99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1"/>
                  <a:pt x="1" y="102"/>
                  <a:pt x="1" y="102"/>
                </a:cubicBezTo>
                <a:cubicBezTo>
                  <a:pt x="1" y="103"/>
                  <a:pt x="2" y="103"/>
                  <a:pt x="3" y="103"/>
                </a:cubicBezTo>
                <a:cubicBezTo>
                  <a:pt x="3" y="103"/>
                  <a:pt x="6" y="104"/>
                  <a:pt x="9" y="105"/>
                </a:cubicBezTo>
                <a:cubicBezTo>
                  <a:pt x="9" y="106"/>
                  <a:pt x="9" y="108"/>
                  <a:pt x="9" y="109"/>
                </a:cubicBezTo>
                <a:cubicBezTo>
                  <a:pt x="6" y="109"/>
                  <a:pt x="3" y="110"/>
                  <a:pt x="2" y="110"/>
                </a:cubicBezTo>
                <a:cubicBezTo>
                  <a:pt x="2" y="110"/>
                  <a:pt x="1" y="110"/>
                  <a:pt x="1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113"/>
                  <a:pt x="0" y="113"/>
                  <a:pt x="1" y="114"/>
                </a:cubicBezTo>
                <a:cubicBezTo>
                  <a:pt x="1" y="114"/>
                  <a:pt x="2" y="115"/>
                  <a:pt x="2" y="115"/>
                </a:cubicBezTo>
                <a:cubicBezTo>
                  <a:pt x="3" y="115"/>
                  <a:pt x="6" y="115"/>
                  <a:pt x="9" y="115"/>
                </a:cubicBezTo>
                <a:cubicBezTo>
                  <a:pt x="9" y="117"/>
                  <a:pt x="9" y="118"/>
                  <a:pt x="9" y="120"/>
                </a:cubicBezTo>
                <a:cubicBezTo>
                  <a:pt x="6" y="121"/>
                  <a:pt x="3" y="121"/>
                  <a:pt x="3" y="121"/>
                </a:cubicBezTo>
                <a:cubicBezTo>
                  <a:pt x="2" y="121"/>
                  <a:pt x="1" y="122"/>
                  <a:pt x="1" y="122"/>
                </a:cubicBezTo>
                <a:cubicBezTo>
                  <a:pt x="1" y="123"/>
                  <a:pt x="1" y="123"/>
                  <a:pt x="1" y="124"/>
                </a:cubicBezTo>
                <a:cubicBezTo>
                  <a:pt x="1" y="125"/>
                  <a:pt x="1" y="125"/>
                  <a:pt x="2" y="125"/>
                </a:cubicBezTo>
                <a:cubicBezTo>
                  <a:pt x="2" y="126"/>
                  <a:pt x="2" y="126"/>
                  <a:pt x="3" y="126"/>
                </a:cubicBezTo>
                <a:cubicBezTo>
                  <a:pt x="4" y="126"/>
                  <a:pt x="7" y="126"/>
                  <a:pt x="10" y="126"/>
                </a:cubicBezTo>
                <a:cubicBezTo>
                  <a:pt x="10" y="128"/>
                  <a:pt x="10" y="129"/>
                  <a:pt x="11" y="131"/>
                </a:cubicBezTo>
                <a:cubicBezTo>
                  <a:pt x="8" y="132"/>
                  <a:pt x="5" y="132"/>
                  <a:pt x="4" y="133"/>
                </a:cubicBezTo>
                <a:cubicBezTo>
                  <a:pt x="4" y="133"/>
                  <a:pt x="3" y="133"/>
                  <a:pt x="3" y="134"/>
                </a:cubicBezTo>
                <a:cubicBezTo>
                  <a:pt x="3" y="134"/>
                  <a:pt x="2" y="135"/>
                  <a:pt x="3" y="135"/>
                </a:cubicBezTo>
                <a:cubicBezTo>
                  <a:pt x="3" y="136"/>
                  <a:pt x="3" y="137"/>
                  <a:pt x="4" y="137"/>
                </a:cubicBezTo>
                <a:cubicBezTo>
                  <a:pt x="4" y="137"/>
                  <a:pt x="5" y="137"/>
                  <a:pt x="5" y="137"/>
                </a:cubicBezTo>
                <a:cubicBezTo>
                  <a:pt x="6" y="137"/>
                  <a:pt x="9" y="137"/>
                  <a:pt x="12" y="137"/>
                </a:cubicBezTo>
                <a:cubicBezTo>
                  <a:pt x="12" y="138"/>
                  <a:pt x="13" y="140"/>
                  <a:pt x="13" y="141"/>
                </a:cubicBezTo>
                <a:cubicBezTo>
                  <a:pt x="10" y="142"/>
                  <a:pt x="8" y="144"/>
                  <a:pt x="7" y="144"/>
                </a:cubicBezTo>
                <a:cubicBezTo>
                  <a:pt x="6" y="144"/>
                  <a:pt x="6" y="145"/>
                  <a:pt x="6" y="145"/>
                </a:cubicBezTo>
                <a:cubicBezTo>
                  <a:pt x="5" y="146"/>
                  <a:pt x="5" y="146"/>
                  <a:pt x="6" y="147"/>
                </a:cubicBezTo>
                <a:cubicBezTo>
                  <a:pt x="6" y="147"/>
                  <a:pt x="6" y="148"/>
                  <a:pt x="7" y="148"/>
                </a:cubicBezTo>
                <a:cubicBezTo>
                  <a:pt x="7" y="148"/>
                  <a:pt x="8" y="149"/>
                  <a:pt x="8" y="148"/>
                </a:cubicBezTo>
                <a:cubicBezTo>
                  <a:pt x="9" y="148"/>
                  <a:pt x="12" y="148"/>
                  <a:pt x="15" y="147"/>
                </a:cubicBezTo>
                <a:cubicBezTo>
                  <a:pt x="16" y="148"/>
                  <a:pt x="16" y="150"/>
                  <a:pt x="17" y="151"/>
                </a:cubicBezTo>
                <a:cubicBezTo>
                  <a:pt x="14" y="153"/>
                  <a:pt x="11" y="154"/>
                  <a:pt x="11" y="155"/>
                </a:cubicBezTo>
                <a:cubicBezTo>
                  <a:pt x="10" y="155"/>
                  <a:pt x="10" y="155"/>
                  <a:pt x="10" y="156"/>
                </a:cubicBezTo>
                <a:cubicBezTo>
                  <a:pt x="10" y="157"/>
                  <a:pt x="10" y="157"/>
                  <a:pt x="10" y="158"/>
                </a:cubicBezTo>
                <a:cubicBezTo>
                  <a:pt x="10" y="158"/>
                  <a:pt x="10" y="159"/>
                  <a:pt x="11" y="159"/>
                </a:cubicBezTo>
                <a:cubicBezTo>
                  <a:pt x="12" y="159"/>
                  <a:pt x="12" y="159"/>
                  <a:pt x="13" y="159"/>
                </a:cubicBezTo>
                <a:cubicBezTo>
                  <a:pt x="13" y="159"/>
                  <a:pt x="16" y="158"/>
                  <a:pt x="19" y="157"/>
                </a:cubicBezTo>
                <a:cubicBezTo>
                  <a:pt x="20" y="158"/>
                  <a:pt x="21" y="160"/>
                  <a:pt x="21" y="161"/>
                </a:cubicBezTo>
                <a:cubicBezTo>
                  <a:pt x="19" y="163"/>
                  <a:pt x="16" y="165"/>
                  <a:pt x="16" y="165"/>
                </a:cubicBezTo>
                <a:cubicBezTo>
                  <a:pt x="15" y="165"/>
                  <a:pt x="15" y="166"/>
                  <a:pt x="15" y="166"/>
                </a:cubicBezTo>
                <a:cubicBezTo>
                  <a:pt x="15" y="167"/>
                  <a:pt x="15" y="168"/>
                  <a:pt x="15" y="168"/>
                </a:cubicBezTo>
                <a:cubicBezTo>
                  <a:pt x="15" y="169"/>
                  <a:pt x="16" y="169"/>
                  <a:pt x="16" y="169"/>
                </a:cubicBezTo>
                <a:cubicBezTo>
                  <a:pt x="17" y="169"/>
                  <a:pt x="18" y="169"/>
                  <a:pt x="18" y="169"/>
                </a:cubicBezTo>
                <a:cubicBezTo>
                  <a:pt x="19" y="169"/>
                  <a:pt x="22" y="168"/>
                  <a:pt x="24" y="166"/>
                </a:cubicBezTo>
                <a:cubicBezTo>
                  <a:pt x="25" y="168"/>
                  <a:pt x="26" y="169"/>
                  <a:pt x="27" y="170"/>
                </a:cubicBezTo>
                <a:cubicBezTo>
                  <a:pt x="25" y="172"/>
                  <a:pt x="22" y="174"/>
                  <a:pt x="22" y="175"/>
                </a:cubicBezTo>
                <a:cubicBezTo>
                  <a:pt x="21" y="175"/>
                  <a:pt x="21" y="176"/>
                  <a:pt x="21" y="176"/>
                </a:cubicBezTo>
                <a:cubicBezTo>
                  <a:pt x="21" y="177"/>
                  <a:pt x="21" y="177"/>
                  <a:pt x="21" y="178"/>
                </a:cubicBezTo>
                <a:cubicBezTo>
                  <a:pt x="22" y="178"/>
                  <a:pt x="22" y="179"/>
                  <a:pt x="23" y="179"/>
                </a:cubicBezTo>
                <a:cubicBezTo>
                  <a:pt x="23" y="179"/>
                  <a:pt x="24" y="179"/>
                  <a:pt x="25" y="179"/>
                </a:cubicBezTo>
                <a:cubicBezTo>
                  <a:pt x="25" y="178"/>
                  <a:pt x="28" y="177"/>
                  <a:pt x="30" y="175"/>
                </a:cubicBezTo>
                <a:cubicBezTo>
                  <a:pt x="32" y="176"/>
                  <a:pt x="32" y="177"/>
                  <a:pt x="33" y="179"/>
                </a:cubicBezTo>
                <a:cubicBezTo>
                  <a:pt x="31" y="181"/>
                  <a:pt x="29" y="183"/>
                  <a:pt x="29" y="184"/>
                </a:cubicBezTo>
                <a:cubicBezTo>
                  <a:pt x="28" y="184"/>
                  <a:pt x="28" y="185"/>
                  <a:pt x="28" y="185"/>
                </a:cubicBezTo>
                <a:cubicBezTo>
                  <a:pt x="28" y="186"/>
                  <a:pt x="28" y="187"/>
                  <a:pt x="29" y="187"/>
                </a:cubicBezTo>
                <a:cubicBezTo>
                  <a:pt x="29" y="187"/>
                  <a:pt x="30" y="188"/>
                  <a:pt x="30" y="188"/>
                </a:cubicBezTo>
                <a:cubicBezTo>
                  <a:pt x="31" y="188"/>
                  <a:pt x="32" y="188"/>
                  <a:pt x="32" y="187"/>
                </a:cubicBezTo>
                <a:cubicBezTo>
                  <a:pt x="33" y="187"/>
                  <a:pt x="35" y="185"/>
                  <a:pt x="38" y="183"/>
                </a:cubicBezTo>
                <a:cubicBezTo>
                  <a:pt x="39" y="184"/>
                  <a:pt x="40" y="186"/>
                  <a:pt x="41" y="187"/>
                </a:cubicBezTo>
                <a:cubicBezTo>
                  <a:pt x="39" y="189"/>
                  <a:pt x="37" y="192"/>
                  <a:pt x="37" y="192"/>
                </a:cubicBezTo>
                <a:cubicBezTo>
                  <a:pt x="36" y="193"/>
                  <a:pt x="36" y="193"/>
                  <a:pt x="36" y="194"/>
                </a:cubicBezTo>
                <a:cubicBezTo>
                  <a:pt x="36" y="194"/>
                  <a:pt x="37" y="195"/>
                  <a:pt x="37" y="195"/>
                </a:cubicBezTo>
                <a:cubicBezTo>
                  <a:pt x="38" y="196"/>
                  <a:pt x="38" y="196"/>
                  <a:pt x="39" y="196"/>
                </a:cubicBezTo>
                <a:cubicBezTo>
                  <a:pt x="39" y="196"/>
                  <a:pt x="40" y="196"/>
                  <a:pt x="40" y="195"/>
                </a:cubicBezTo>
                <a:cubicBezTo>
                  <a:pt x="41" y="195"/>
                  <a:pt x="43" y="193"/>
                  <a:pt x="45" y="191"/>
                </a:cubicBezTo>
                <a:cubicBezTo>
                  <a:pt x="46" y="192"/>
                  <a:pt x="48" y="193"/>
                  <a:pt x="49" y="194"/>
                </a:cubicBezTo>
                <a:cubicBezTo>
                  <a:pt x="47" y="196"/>
                  <a:pt x="46" y="199"/>
                  <a:pt x="45" y="200"/>
                </a:cubicBezTo>
                <a:cubicBezTo>
                  <a:pt x="45" y="200"/>
                  <a:pt x="45" y="201"/>
                  <a:pt x="45" y="201"/>
                </a:cubicBezTo>
                <a:cubicBezTo>
                  <a:pt x="45" y="202"/>
                  <a:pt x="46" y="202"/>
                  <a:pt x="46" y="203"/>
                </a:cubicBezTo>
                <a:cubicBezTo>
                  <a:pt x="47" y="203"/>
                  <a:pt x="47" y="203"/>
                  <a:pt x="48" y="203"/>
                </a:cubicBezTo>
                <a:cubicBezTo>
                  <a:pt x="48" y="203"/>
                  <a:pt x="49" y="203"/>
                  <a:pt x="49" y="202"/>
                </a:cubicBezTo>
                <a:cubicBezTo>
                  <a:pt x="50" y="202"/>
                  <a:pt x="52" y="199"/>
                  <a:pt x="54" y="197"/>
                </a:cubicBezTo>
                <a:cubicBezTo>
                  <a:pt x="55" y="198"/>
                  <a:pt x="56" y="199"/>
                  <a:pt x="58" y="200"/>
                </a:cubicBezTo>
                <a:cubicBezTo>
                  <a:pt x="57" y="202"/>
                  <a:pt x="55" y="205"/>
                  <a:pt x="55" y="206"/>
                </a:cubicBezTo>
                <a:cubicBezTo>
                  <a:pt x="55" y="207"/>
                  <a:pt x="55" y="207"/>
                  <a:pt x="55" y="208"/>
                </a:cubicBezTo>
                <a:cubicBezTo>
                  <a:pt x="55" y="208"/>
                  <a:pt x="55" y="209"/>
                  <a:pt x="56" y="209"/>
                </a:cubicBezTo>
                <a:cubicBezTo>
                  <a:pt x="56" y="209"/>
                  <a:pt x="57" y="209"/>
                  <a:pt x="58" y="209"/>
                </a:cubicBezTo>
                <a:cubicBezTo>
                  <a:pt x="58" y="209"/>
                  <a:pt x="59" y="209"/>
                  <a:pt x="59" y="208"/>
                </a:cubicBezTo>
                <a:cubicBezTo>
                  <a:pt x="59" y="208"/>
                  <a:pt x="61" y="205"/>
                  <a:pt x="63" y="203"/>
                </a:cubicBezTo>
                <a:cubicBezTo>
                  <a:pt x="64" y="204"/>
                  <a:pt x="66" y="204"/>
                  <a:pt x="67" y="205"/>
                </a:cubicBezTo>
                <a:cubicBezTo>
                  <a:pt x="66" y="208"/>
                  <a:pt x="65" y="211"/>
                  <a:pt x="65" y="211"/>
                </a:cubicBezTo>
                <a:cubicBezTo>
                  <a:pt x="65" y="212"/>
                  <a:pt x="65" y="213"/>
                  <a:pt x="65" y="213"/>
                </a:cubicBezTo>
                <a:cubicBezTo>
                  <a:pt x="65" y="214"/>
                  <a:pt x="66" y="214"/>
                  <a:pt x="66" y="214"/>
                </a:cubicBezTo>
                <a:cubicBezTo>
                  <a:pt x="67" y="215"/>
                  <a:pt x="68" y="215"/>
                  <a:pt x="68" y="214"/>
                </a:cubicBezTo>
                <a:cubicBezTo>
                  <a:pt x="69" y="214"/>
                  <a:pt x="69" y="214"/>
                  <a:pt x="69" y="213"/>
                </a:cubicBezTo>
                <a:cubicBezTo>
                  <a:pt x="70" y="213"/>
                  <a:pt x="71" y="210"/>
                  <a:pt x="73" y="207"/>
                </a:cubicBezTo>
                <a:cubicBezTo>
                  <a:pt x="74" y="208"/>
                  <a:pt x="76" y="208"/>
                  <a:pt x="77" y="209"/>
                </a:cubicBezTo>
                <a:cubicBezTo>
                  <a:pt x="76" y="212"/>
                  <a:pt x="76" y="215"/>
                  <a:pt x="76" y="216"/>
                </a:cubicBezTo>
                <a:cubicBezTo>
                  <a:pt x="76" y="216"/>
                  <a:pt x="76" y="217"/>
                  <a:pt x="76" y="218"/>
                </a:cubicBezTo>
                <a:cubicBezTo>
                  <a:pt x="76" y="218"/>
                  <a:pt x="77" y="218"/>
                  <a:pt x="77" y="219"/>
                </a:cubicBezTo>
                <a:cubicBezTo>
                  <a:pt x="78" y="219"/>
                  <a:pt x="78" y="219"/>
                  <a:pt x="79" y="218"/>
                </a:cubicBezTo>
                <a:cubicBezTo>
                  <a:pt x="80" y="218"/>
                  <a:pt x="80" y="218"/>
                  <a:pt x="80" y="217"/>
                </a:cubicBezTo>
                <a:cubicBezTo>
                  <a:pt x="80" y="217"/>
                  <a:pt x="82" y="214"/>
                  <a:pt x="83" y="211"/>
                </a:cubicBezTo>
                <a:cubicBezTo>
                  <a:pt x="84" y="211"/>
                  <a:pt x="86" y="212"/>
                  <a:pt x="87" y="212"/>
                </a:cubicBezTo>
                <a:cubicBezTo>
                  <a:pt x="87" y="215"/>
                  <a:pt x="87" y="218"/>
                  <a:pt x="87" y="219"/>
                </a:cubicBezTo>
                <a:cubicBezTo>
                  <a:pt x="87" y="220"/>
                  <a:pt x="87" y="220"/>
                  <a:pt x="87" y="221"/>
                </a:cubicBezTo>
                <a:cubicBezTo>
                  <a:pt x="87" y="221"/>
                  <a:pt x="88" y="221"/>
                  <a:pt x="89" y="222"/>
                </a:cubicBezTo>
                <a:cubicBezTo>
                  <a:pt x="89" y="222"/>
                  <a:pt x="90" y="222"/>
                  <a:pt x="90" y="221"/>
                </a:cubicBezTo>
                <a:cubicBezTo>
                  <a:pt x="91" y="221"/>
                  <a:pt x="91" y="221"/>
                  <a:pt x="91" y="220"/>
                </a:cubicBezTo>
                <a:cubicBezTo>
                  <a:pt x="92" y="219"/>
                  <a:pt x="92" y="216"/>
                  <a:pt x="93" y="213"/>
                </a:cubicBezTo>
                <a:cubicBezTo>
                  <a:pt x="95" y="214"/>
                  <a:pt x="96" y="214"/>
                  <a:pt x="98" y="214"/>
                </a:cubicBezTo>
                <a:cubicBezTo>
                  <a:pt x="98" y="217"/>
                  <a:pt x="98" y="220"/>
                  <a:pt x="98" y="221"/>
                </a:cubicBezTo>
                <a:cubicBezTo>
                  <a:pt x="98" y="222"/>
                  <a:pt x="98" y="222"/>
                  <a:pt x="99" y="223"/>
                </a:cubicBezTo>
                <a:cubicBezTo>
                  <a:pt x="99" y="223"/>
                  <a:pt x="99" y="223"/>
                  <a:pt x="100" y="223"/>
                </a:cubicBezTo>
                <a:cubicBezTo>
                  <a:pt x="101" y="223"/>
                  <a:pt x="101" y="223"/>
                  <a:pt x="102" y="223"/>
                </a:cubicBezTo>
                <a:cubicBezTo>
                  <a:pt x="102" y="223"/>
                  <a:pt x="103" y="222"/>
                  <a:pt x="103" y="222"/>
                </a:cubicBezTo>
                <a:cubicBezTo>
                  <a:pt x="103" y="221"/>
                  <a:pt x="103" y="218"/>
                  <a:pt x="104" y="215"/>
                </a:cubicBezTo>
                <a:cubicBezTo>
                  <a:pt x="106" y="215"/>
                  <a:pt x="107" y="215"/>
                  <a:pt x="109" y="215"/>
                </a:cubicBezTo>
                <a:cubicBezTo>
                  <a:pt x="109" y="218"/>
                  <a:pt x="109" y="221"/>
                  <a:pt x="109" y="222"/>
                </a:cubicBezTo>
                <a:cubicBezTo>
                  <a:pt x="109" y="223"/>
                  <a:pt x="110" y="223"/>
                  <a:pt x="110" y="223"/>
                </a:cubicBezTo>
                <a:cubicBezTo>
                  <a:pt x="111" y="224"/>
                  <a:pt x="111" y="224"/>
                  <a:pt x="112" y="224"/>
                </a:cubicBezTo>
                <a:cubicBezTo>
                  <a:pt x="112" y="224"/>
                  <a:pt x="113" y="224"/>
                  <a:pt x="113" y="223"/>
                </a:cubicBezTo>
                <a:cubicBezTo>
                  <a:pt x="114" y="223"/>
                  <a:pt x="114" y="223"/>
                  <a:pt x="114" y="222"/>
                </a:cubicBezTo>
                <a:cubicBezTo>
                  <a:pt x="114" y="221"/>
                  <a:pt x="115" y="218"/>
                  <a:pt x="115" y="215"/>
                </a:cubicBezTo>
                <a:cubicBezTo>
                  <a:pt x="116" y="215"/>
                  <a:pt x="118" y="215"/>
                  <a:pt x="119" y="215"/>
                </a:cubicBezTo>
                <a:cubicBezTo>
                  <a:pt x="120" y="218"/>
                  <a:pt x="121" y="221"/>
                  <a:pt x="121" y="222"/>
                </a:cubicBezTo>
                <a:cubicBezTo>
                  <a:pt x="121" y="222"/>
                  <a:pt x="121" y="223"/>
                  <a:pt x="122" y="223"/>
                </a:cubicBezTo>
                <a:cubicBezTo>
                  <a:pt x="122" y="223"/>
                  <a:pt x="123" y="223"/>
                  <a:pt x="123" y="223"/>
                </a:cubicBezTo>
                <a:cubicBezTo>
                  <a:pt x="124" y="223"/>
                  <a:pt x="125" y="223"/>
                  <a:pt x="125" y="223"/>
                </a:cubicBezTo>
                <a:cubicBezTo>
                  <a:pt x="125" y="222"/>
                  <a:pt x="126" y="222"/>
                  <a:pt x="126" y="221"/>
                </a:cubicBezTo>
                <a:cubicBezTo>
                  <a:pt x="126" y="220"/>
                  <a:pt x="125" y="217"/>
                  <a:pt x="125" y="214"/>
                </a:cubicBezTo>
                <a:cubicBezTo>
                  <a:pt x="127" y="214"/>
                  <a:pt x="129" y="214"/>
                  <a:pt x="130" y="213"/>
                </a:cubicBezTo>
                <a:cubicBezTo>
                  <a:pt x="131" y="216"/>
                  <a:pt x="132" y="219"/>
                  <a:pt x="132" y="220"/>
                </a:cubicBezTo>
                <a:cubicBezTo>
                  <a:pt x="132" y="221"/>
                  <a:pt x="133" y="221"/>
                  <a:pt x="133" y="221"/>
                </a:cubicBezTo>
                <a:cubicBezTo>
                  <a:pt x="134" y="222"/>
                  <a:pt x="134" y="222"/>
                  <a:pt x="135" y="222"/>
                </a:cubicBezTo>
                <a:cubicBezTo>
                  <a:pt x="136" y="221"/>
                  <a:pt x="136" y="221"/>
                  <a:pt x="136" y="221"/>
                </a:cubicBezTo>
                <a:cubicBezTo>
                  <a:pt x="137" y="220"/>
                  <a:pt x="137" y="220"/>
                  <a:pt x="137" y="219"/>
                </a:cubicBezTo>
                <a:cubicBezTo>
                  <a:pt x="137" y="218"/>
                  <a:pt x="136" y="215"/>
                  <a:pt x="136" y="212"/>
                </a:cubicBezTo>
                <a:cubicBezTo>
                  <a:pt x="138" y="212"/>
                  <a:pt x="139" y="211"/>
                  <a:pt x="141" y="211"/>
                </a:cubicBezTo>
                <a:cubicBezTo>
                  <a:pt x="142" y="214"/>
                  <a:pt x="143" y="217"/>
                  <a:pt x="143" y="217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45" y="219"/>
                  <a:pt x="146" y="219"/>
                  <a:pt x="146" y="219"/>
                </a:cubicBezTo>
                <a:cubicBezTo>
                  <a:pt x="147" y="218"/>
                  <a:pt x="147" y="218"/>
                  <a:pt x="148" y="218"/>
                </a:cubicBezTo>
                <a:cubicBezTo>
                  <a:pt x="148" y="217"/>
                  <a:pt x="148" y="216"/>
                  <a:pt x="148" y="216"/>
                </a:cubicBezTo>
                <a:cubicBezTo>
                  <a:pt x="148" y="215"/>
                  <a:pt x="147" y="212"/>
                  <a:pt x="146" y="209"/>
                </a:cubicBezTo>
                <a:cubicBezTo>
                  <a:pt x="148" y="208"/>
                  <a:pt x="149" y="208"/>
                  <a:pt x="151" y="207"/>
                </a:cubicBezTo>
                <a:cubicBezTo>
                  <a:pt x="152" y="210"/>
                  <a:pt x="154" y="213"/>
                  <a:pt x="154" y="213"/>
                </a:cubicBezTo>
                <a:cubicBezTo>
                  <a:pt x="154" y="214"/>
                  <a:pt x="155" y="214"/>
                  <a:pt x="155" y="214"/>
                </a:cubicBezTo>
                <a:cubicBezTo>
                  <a:pt x="156" y="215"/>
                  <a:pt x="157" y="215"/>
                  <a:pt x="157" y="214"/>
                </a:cubicBezTo>
                <a:cubicBezTo>
                  <a:pt x="158" y="214"/>
                  <a:pt x="158" y="214"/>
                  <a:pt x="158" y="213"/>
                </a:cubicBezTo>
                <a:cubicBezTo>
                  <a:pt x="159" y="213"/>
                  <a:pt x="159" y="212"/>
                  <a:pt x="159" y="211"/>
                </a:cubicBezTo>
                <a:cubicBezTo>
                  <a:pt x="158" y="211"/>
                  <a:pt x="157" y="208"/>
                  <a:pt x="156" y="205"/>
                </a:cubicBezTo>
                <a:cubicBezTo>
                  <a:pt x="158" y="204"/>
                  <a:pt x="159" y="204"/>
                  <a:pt x="160" y="203"/>
                </a:cubicBezTo>
                <a:cubicBezTo>
                  <a:pt x="162" y="205"/>
                  <a:pt x="164" y="208"/>
                  <a:pt x="164" y="208"/>
                </a:cubicBezTo>
                <a:cubicBezTo>
                  <a:pt x="165" y="209"/>
                  <a:pt x="165" y="209"/>
                  <a:pt x="166" y="209"/>
                </a:cubicBezTo>
                <a:cubicBezTo>
                  <a:pt x="166" y="209"/>
                  <a:pt x="167" y="209"/>
                  <a:pt x="168" y="209"/>
                </a:cubicBezTo>
                <a:cubicBezTo>
                  <a:pt x="168" y="209"/>
                  <a:pt x="168" y="208"/>
                  <a:pt x="169" y="208"/>
                </a:cubicBezTo>
                <a:cubicBezTo>
                  <a:pt x="169" y="207"/>
                  <a:pt x="169" y="207"/>
                  <a:pt x="169" y="206"/>
                </a:cubicBezTo>
                <a:cubicBezTo>
                  <a:pt x="168" y="205"/>
                  <a:pt x="167" y="202"/>
                  <a:pt x="166" y="200"/>
                </a:cubicBezTo>
                <a:cubicBezTo>
                  <a:pt x="167" y="199"/>
                  <a:pt x="168" y="198"/>
                  <a:pt x="170" y="197"/>
                </a:cubicBezTo>
                <a:cubicBezTo>
                  <a:pt x="172" y="199"/>
                  <a:pt x="174" y="202"/>
                  <a:pt x="174" y="202"/>
                </a:cubicBezTo>
                <a:cubicBezTo>
                  <a:pt x="175" y="203"/>
                  <a:pt x="175" y="203"/>
                  <a:pt x="176" y="203"/>
                </a:cubicBezTo>
                <a:cubicBezTo>
                  <a:pt x="176" y="203"/>
                  <a:pt x="177" y="203"/>
                  <a:pt x="177" y="203"/>
                </a:cubicBezTo>
                <a:cubicBezTo>
                  <a:pt x="178" y="202"/>
                  <a:pt x="178" y="202"/>
                  <a:pt x="178" y="201"/>
                </a:cubicBezTo>
                <a:cubicBezTo>
                  <a:pt x="178" y="201"/>
                  <a:pt x="178" y="200"/>
                  <a:pt x="178" y="200"/>
                </a:cubicBezTo>
                <a:cubicBezTo>
                  <a:pt x="178" y="199"/>
                  <a:pt x="176" y="196"/>
                  <a:pt x="175" y="194"/>
                </a:cubicBezTo>
                <a:cubicBezTo>
                  <a:pt x="176" y="193"/>
                  <a:pt x="177" y="192"/>
                  <a:pt x="178" y="191"/>
                </a:cubicBezTo>
                <a:cubicBezTo>
                  <a:pt x="180" y="193"/>
                  <a:pt x="183" y="195"/>
                  <a:pt x="183" y="195"/>
                </a:cubicBezTo>
                <a:cubicBezTo>
                  <a:pt x="184" y="196"/>
                  <a:pt x="184" y="196"/>
                  <a:pt x="185" y="196"/>
                </a:cubicBezTo>
                <a:cubicBezTo>
                  <a:pt x="185" y="196"/>
                  <a:pt x="186" y="196"/>
                  <a:pt x="186" y="195"/>
                </a:cubicBezTo>
                <a:cubicBezTo>
                  <a:pt x="187" y="195"/>
                  <a:pt x="187" y="194"/>
                  <a:pt x="187" y="194"/>
                </a:cubicBezTo>
                <a:cubicBezTo>
                  <a:pt x="187" y="193"/>
                  <a:pt x="187" y="193"/>
                  <a:pt x="187" y="192"/>
                </a:cubicBezTo>
                <a:cubicBezTo>
                  <a:pt x="186" y="192"/>
                  <a:pt x="184" y="189"/>
                  <a:pt x="183" y="187"/>
                </a:cubicBezTo>
                <a:cubicBezTo>
                  <a:pt x="184" y="186"/>
                  <a:pt x="185" y="184"/>
                  <a:pt x="186" y="183"/>
                </a:cubicBezTo>
                <a:cubicBezTo>
                  <a:pt x="188" y="185"/>
                  <a:pt x="191" y="187"/>
                  <a:pt x="191" y="187"/>
                </a:cubicBezTo>
                <a:cubicBezTo>
                  <a:pt x="192" y="188"/>
                  <a:pt x="193" y="188"/>
                  <a:pt x="193" y="188"/>
                </a:cubicBezTo>
                <a:cubicBezTo>
                  <a:pt x="194" y="188"/>
                  <a:pt x="194" y="187"/>
                  <a:pt x="195" y="187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5"/>
                  <a:pt x="195" y="184"/>
                  <a:pt x="195" y="184"/>
                </a:cubicBezTo>
                <a:cubicBezTo>
                  <a:pt x="194" y="183"/>
                  <a:pt x="192" y="181"/>
                  <a:pt x="190" y="179"/>
                </a:cubicBezTo>
                <a:cubicBezTo>
                  <a:pt x="191" y="177"/>
                  <a:pt x="192" y="176"/>
                  <a:pt x="193" y="175"/>
                </a:cubicBezTo>
                <a:cubicBezTo>
                  <a:pt x="196" y="177"/>
                  <a:pt x="198" y="178"/>
                  <a:pt x="199" y="179"/>
                </a:cubicBezTo>
                <a:cubicBezTo>
                  <a:pt x="199" y="179"/>
                  <a:pt x="200" y="179"/>
                  <a:pt x="201" y="179"/>
                </a:cubicBezTo>
                <a:cubicBezTo>
                  <a:pt x="201" y="179"/>
                  <a:pt x="202" y="178"/>
                  <a:pt x="202" y="178"/>
                </a:cubicBezTo>
                <a:cubicBezTo>
                  <a:pt x="202" y="177"/>
                  <a:pt x="203" y="177"/>
                  <a:pt x="202" y="176"/>
                </a:cubicBezTo>
                <a:cubicBezTo>
                  <a:pt x="202" y="176"/>
                  <a:pt x="202" y="175"/>
                  <a:pt x="202" y="175"/>
                </a:cubicBezTo>
                <a:cubicBezTo>
                  <a:pt x="201" y="174"/>
                  <a:pt x="199" y="172"/>
                  <a:pt x="197" y="170"/>
                </a:cubicBezTo>
                <a:cubicBezTo>
                  <a:pt x="197" y="169"/>
                  <a:pt x="198" y="168"/>
                  <a:pt x="199" y="166"/>
                </a:cubicBezTo>
                <a:cubicBezTo>
                  <a:pt x="202" y="168"/>
                  <a:pt x="205" y="169"/>
                  <a:pt x="205" y="169"/>
                </a:cubicBezTo>
                <a:cubicBezTo>
                  <a:pt x="206" y="169"/>
                  <a:pt x="207" y="169"/>
                  <a:pt x="207" y="169"/>
                </a:cubicBezTo>
                <a:cubicBezTo>
                  <a:pt x="208" y="169"/>
                  <a:pt x="208" y="169"/>
                  <a:pt x="208" y="168"/>
                </a:cubicBezTo>
                <a:cubicBezTo>
                  <a:pt x="209" y="168"/>
                  <a:pt x="209" y="167"/>
                  <a:pt x="209" y="166"/>
                </a:cubicBezTo>
                <a:cubicBezTo>
                  <a:pt x="209" y="166"/>
                  <a:pt x="208" y="165"/>
                  <a:pt x="208" y="165"/>
                </a:cubicBezTo>
                <a:cubicBezTo>
                  <a:pt x="207" y="165"/>
                  <a:pt x="205" y="163"/>
                  <a:pt x="202" y="161"/>
                </a:cubicBezTo>
                <a:cubicBezTo>
                  <a:pt x="203" y="160"/>
                  <a:pt x="204" y="158"/>
                  <a:pt x="204" y="157"/>
                </a:cubicBezTo>
                <a:cubicBezTo>
                  <a:pt x="207" y="158"/>
                  <a:pt x="210" y="159"/>
                  <a:pt x="211" y="159"/>
                </a:cubicBezTo>
                <a:cubicBezTo>
                  <a:pt x="211" y="159"/>
                  <a:pt x="212" y="159"/>
                  <a:pt x="212" y="159"/>
                </a:cubicBezTo>
                <a:cubicBezTo>
                  <a:pt x="213" y="159"/>
                  <a:pt x="213" y="158"/>
                  <a:pt x="214" y="158"/>
                </a:cubicBezTo>
                <a:cubicBezTo>
                  <a:pt x="214" y="157"/>
                  <a:pt x="214" y="157"/>
                  <a:pt x="214" y="156"/>
                </a:cubicBezTo>
                <a:cubicBezTo>
                  <a:pt x="214" y="155"/>
                  <a:pt x="213" y="155"/>
                  <a:pt x="213" y="155"/>
                </a:cubicBezTo>
                <a:cubicBezTo>
                  <a:pt x="212" y="154"/>
                  <a:pt x="209" y="153"/>
                  <a:pt x="207" y="151"/>
                </a:cubicBezTo>
                <a:cubicBezTo>
                  <a:pt x="207" y="150"/>
                  <a:pt x="208" y="148"/>
                  <a:pt x="208" y="147"/>
                </a:cubicBezTo>
                <a:cubicBezTo>
                  <a:pt x="211" y="148"/>
                  <a:pt x="215" y="148"/>
                  <a:pt x="215" y="148"/>
                </a:cubicBezTo>
                <a:cubicBezTo>
                  <a:pt x="216" y="149"/>
                  <a:pt x="216" y="148"/>
                  <a:pt x="217" y="148"/>
                </a:cubicBezTo>
                <a:cubicBezTo>
                  <a:pt x="217" y="148"/>
                  <a:pt x="218" y="147"/>
                  <a:pt x="218" y="147"/>
                </a:cubicBezTo>
                <a:cubicBezTo>
                  <a:pt x="218" y="146"/>
                  <a:pt x="218" y="146"/>
                  <a:pt x="218" y="145"/>
                </a:cubicBezTo>
                <a:cubicBezTo>
                  <a:pt x="218" y="145"/>
                  <a:pt x="217" y="144"/>
                  <a:pt x="217" y="144"/>
                </a:cubicBezTo>
                <a:cubicBezTo>
                  <a:pt x="216" y="144"/>
                  <a:pt x="213" y="142"/>
                  <a:pt x="210" y="141"/>
                </a:cubicBezTo>
                <a:cubicBezTo>
                  <a:pt x="211" y="140"/>
                  <a:pt x="211" y="138"/>
                  <a:pt x="211" y="137"/>
                </a:cubicBezTo>
                <a:cubicBezTo>
                  <a:pt x="214" y="137"/>
                  <a:pt x="218" y="137"/>
                  <a:pt x="218" y="137"/>
                </a:cubicBezTo>
                <a:cubicBezTo>
                  <a:pt x="219" y="137"/>
                  <a:pt x="220" y="137"/>
                  <a:pt x="220" y="137"/>
                </a:cubicBezTo>
                <a:cubicBezTo>
                  <a:pt x="220" y="137"/>
                  <a:pt x="221" y="136"/>
                  <a:pt x="221" y="135"/>
                </a:cubicBezTo>
                <a:cubicBezTo>
                  <a:pt x="221" y="135"/>
                  <a:pt x="221" y="134"/>
                  <a:pt x="221" y="134"/>
                </a:cubicBezTo>
                <a:cubicBezTo>
                  <a:pt x="220" y="133"/>
                  <a:pt x="220" y="133"/>
                  <a:pt x="219" y="133"/>
                </a:cubicBezTo>
                <a:cubicBezTo>
                  <a:pt x="219" y="132"/>
                  <a:pt x="216" y="132"/>
                  <a:pt x="213" y="131"/>
                </a:cubicBezTo>
                <a:cubicBezTo>
                  <a:pt x="213" y="129"/>
                  <a:pt x="213" y="128"/>
                  <a:pt x="214" y="126"/>
                </a:cubicBezTo>
                <a:cubicBezTo>
                  <a:pt x="216" y="126"/>
                  <a:pt x="220" y="126"/>
                  <a:pt x="220" y="126"/>
                </a:cubicBezTo>
                <a:cubicBezTo>
                  <a:pt x="221" y="126"/>
                  <a:pt x="222" y="126"/>
                  <a:pt x="222" y="125"/>
                </a:cubicBezTo>
                <a:cubicBezTo>
                  <a:pt x="222" y="125"/>
                  <a:pt x="223" y="125"/>
                  <a:pt x="223" y="124"/>
                </a:cubicBezTo>
                <a:cubicBezTo>
                  <a:pt x="223" y="123"/>
                  <a:pt x="223" y="123"/>
                  <a:pt x="222" y="122"/>
                </a:cubicBezTo>
                <a:cubicBezTo>
                  <a:pt x="222" y="122"/>
                  <a:pt x="222" y="121"/>
                  <a:pt x="221" y="121"/>
                </a:cubicBezTo>
                <a:cubicBezTo>
                  <a:pt x="220" y="121"/>
                  <a:pt x="217" y="121"/>
                  <a:pt x="214" y="120"/>
                </a:cubicBezTo>
                <a:cubicBezTo>
                  <a:pt x="214" y="118"/>
                  <a:pt x="214" y="117"/>
                  <a:pt x="214" y="115"/>
                </a:cubicBezTo>
                <a:cubicBezTo>
                  <a:pt x="217" y="115"/>
                  <a:pt x="221" y="115"/>
                  <a:pt x="221" y="115"/>
                </a:cubicBezTo>
                <a:close/>
                <a:moveTo>
                  <a:pt x="112" y="201"/>
                </a:moveTo>
                <a:cubicBezTo>
                  <a:pt x="63" y="201"/>
                  <a:pt x="23" y="161"/>
                  <a:pt x="23" y="112"/>
                </a:cubicBezTo>
                <a:cubicBezTo>
                  <a:pt x="23" y="63"/>
                  <a:pt x="63" y="23"/>
                  <a:pt x="112" y="23"/>
                </a:cubicBezTo>
                <a:cubicBezTo>
                  <a:pt x="161" y="23"/>
                  <a:pt x="201" y="63"/>
                  <a:pt x="201" y="112"/>
                </a:cubicBezTo>
                <a:cubicBezTo>
                  <a:pt x="201" y="161"/>
                  <a:pt x="161" y="201"/>
                  <a:pt x="112" y="20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769938" y="-19050"/>
            <a:ext cx="434975" cy="438150"/>
          </a:xfrm>
          <a:custGeom>
            <a:avLst/>
            <a:gdLst>
              <a:gd name="T0" fmla="*/ 121 w 123"/>
              <a:gd name="T1" fmla="*/ 60 h 124"/>
              <a:gd name="T2" fmla="*/ 122 w 123"/>
              <a:gd name="T3" fmla="*/ 51 h 124"/>
              <a:gd name="T4" fmla="*/ 118 w 123"/>
              <a:gd name="T5" fmla="*/ 44 h 124"/>
              <a:gd name="T6" fmla="*/ 111 w 123"/>
              <a:gd name="T7" fmla="*/ 41 h 124"/>
              <a:gd name="T8" fmla="*/ 114 w 123"/>
              <a:gd name="T9" fmla="*/ 30 h 124"/>
              <a:gd name="T10" fmla="*/ 109 w 123"/>
              <a:gd name="T11" fmla="*/ 24 h 124"/>
              <a:gd name="T12" fmla="*/ 98 w 123"/>
              <a:gd name="T13" fmla="*/ 23 h 124"/>
              <a:gd name="T14" fmla="*/ 98 w 123"/>
              <a:gd name="T15" fmla="*/ 15 h 124"/>
              <a:gd name="T16" fmla="*/ 92 w 123"/>
              <a:gd name="T17" fmla="*/ 9 h 124"/>
              <a:gd name="T18" fmla="*/ 84 w 123"/>
              <a:gd name="T19" fmla="*/ 6 h 124"/>
              <a:gd name="T20" fmla="*/ 77 w 123"/>
              <a:gd name="T21" fmla="*/ 11 h 124"/>
              <a:gd name="T22" fmla="*/ 71 w 123"/>
              <a:gd name="T23" fmla="*/ 1 h 124"/>
              <a:gd name="T24" fmla="*/ 63 w 123"/>
              <a:gd name="T25" fmla="*/ 1 h 124"/>
              <a:gd name="T26" fmla="*/ 55 w 123"/>
              <a:gd name="T27" fmla="*/ 9 h 124"/>
              <a:gd name="T28" fmla="*/ 49 w 123"/>
              <a:gd name="T29" fmla="*/ 3 h 124"/>
              <a:gd name="T30" fmla="*/ 40 w 123"/>
              <a:gd name="T31" fmla="*/ 4 h 124"/>
              <a:gd name="T32" fmla="*/ 33 w 123"/>
              <a:gd name="T33" fmla="*/ 9 h 124"/>
              <a:gd name="T34" fmla="*/ 32 w 123"/>
              <a:gd name="T35" fmla="*/ 17 h 124"/>
              <a:gd name="T36" fmla="*/ 21 w 123"/>
              <a:gd name="T37" fmla="*/ 16 h 124"/>
              <a:gd name="T38" fmla="*/ 15 w 123"/>
              <a:gd name="T39" fmla="*/ 22 h 124"/>
              <a:gd name="T40" fmla="*/ 16 w 123"/>
              <a:gd name="T41" fmla="*/ 33 h 124"/>
              <a:gd name="T42" fmla="*/ 9 w 123"/>
              <a:gd name="T43" fmla="*/ 34 h 124"/>
              <a:gd name="T44" fmla="*/ 3 w 123"/>
              <a:gd name="T45" fmla="*/ 41 h 124"/>
              <a:gd name="T46" fmla="*/ 3 w 123"/>
              <a:gd name="T47" fmla="*/ 49 h 124"/>
              <a:gd name="T48" fmla="*/ 8 w 123"/>
              <a:gd name="T49" fmla="*/ 55 h 124"/>
              <a:gd name="T50" fmla="*/ 0 w 123"/>
              <a:gd name="T51" fmla="*/ 63 h 124"/>
              <a:gd name="T52" fmla="*/ 1 w 123"/>
              <a:gd name="T53" fmla="*/ 71 h 124"/>
              <a:gd name="T54" fmla="*/ 10 w 123"/>
              <a:gd name="T55" fmla="*/ 78 h 124"/>
              <a:gd name="T56" fmla="*/ 6 w 123"/>
              <a:gd name="T57" fmla="*/ 85 h 124"/>
              <a:gd name="T58" fmla="*/ 8 w 123"/>
              <a:gd name="T59" fmla="*/ 93 h 124"/>
              <a:gd name="T60" fmla="*/ 14 w 123"/>
              <a:gd name="T61" fmla="*/ 99 h 124"/>
              <a:gd name="T62" fmla="*/ 22 w 123"/>
              <a:gd name="T63" fmla="*/ 99 h 124"/>
              <a:gd name="T64" fmla="*/ 23 w 123"/>
              <a:gd name="T65" fmla="*/ 110 h 124"/>
              <a:gd name="T66" fmla="*/ 30 w 123"/>
              <a:gd name="T67" fmla="*/ 114 h 124"/>
              <a:gd name="T68" fmla="*/ 41 w 123"/>
              <a:gd name="T69" fmla="*/ 112 h 124"/>
              <a:gd name="T70" fmla="*/ 43 w 123"/>
              <a:gd name="T71" fmla="*/ 119 h 124"/>
              <a:gd name="T72" fmla="*/ 51 w 123"/>
              <a:gd name="T73" fmla="*/ 123 h 124"/>
              <a:gd name="T74" fmla="*/ 59 w 123"/>
              <a:gd name="T75" fmla="*/ 122 h 124"/>
              <a:gd name="T76" fmla="*/ 64 w 123"/>
              <a:gd name="T77" fmla="*/ 116 h 124"/>
              <a:gd name="T78" fmla="*/ 73 w 123"/>
              <a:gd name="T79" fmla="*/ 122 h 124"/>
              <a:gd name="T80" fmla="*/ 81 w 123"/>
              <a:gd name="T81" fmla="*/ 120 h 124"/>
              <a:gd name="T82" fmla="*/ 86 w 123"/>
              <a:gd name="T83" fmla="*/ 110 h 124"/>
              <a:gd name="T84" fmla="*/ 93 w 123"/>
              <a:gd name="T85" fmla="*/ 113 h 124"/>
              <a:gd name="T86" fmla="*/ 101 w 123"/>
              <a:gd name="T87" fmla="*/ 109 h 124"/>
              <a:gd name="T88" fmla="*/ 106 w 123"/>
              <a:gd name="T89" fmla="*/ 102 h 124"/>
              <a:gd name="T90" fmla="*/ 104 w 123"/>
              <a:gd name="T91" fmla="*/ 94 h 124"/>
              <a:gd name="T92" fmla="*/ 115 w 123"/>
              <a:gd name="T93" fmla="*/ 91 h 124"/>
              <a:gd name="T94" fmla="*/ 118 w 123"/>
              <a:gd name="T95" fmla="*/ 84 h 124"/>
              <a:gd name="T96" fmla="*/ 114 w 123"/>
              <a:gd name="T97" fmla="*/ 74 h 124"/>
              <a:gd name="T98" fmla="*/ 121 w 123"/>
              <a:gd name="T99" fmla="*/ 70 h 124"/>
              <a:gd name="T100" fmla="*/ 61 w 123"/>
              <a:gd name="T101" fmla="*/ 111 h 124"/>
              <a:gd name="T102" fmla="*/ 45 w 123"/>
              <a:gd name="T103" fmla="*/ 108 h 124"/>
              <a:gd name="T104" fmla="*/ 31 w 123"/>
              <a:gd name="T105" fmla="*/ 10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4">
                <a:moveTo>
                  <a:pt x="121" y="64"/>
                </a:moveTo>
                <a:cubicBezTo>
                  <a:pt x="122" y="64"/>
                  <a:pt x="122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60"/>
                  <a:pt x="118" y="60"/>
                  <a:pt x="115" y="59"/>
                </a:cubicBezTo>
                <a:cubicBezTo>
                  <a:pt x="115" y="58"/>
                  <a:pt x="115" y="57"/>
                  <a:pt x="115" y="55"/>
                </a:cubicBezTo>
                <a:cubicBezTo>
                  <a:pt x="117" y="55"/>
                  <a:pt x="120" y="54"/>
                  <a:pt x="121" y="54"/>
                </a:cubicBezTo>
                <a:cubicBezTo>
                  <a:pt x="121" y="54"/>
                  <a:pt x="122" y="53"/>
                  <a:pt x="122" y="53"/>
                </a:cubicBezTo>
                <a:cubicBezTo>
                  <a:pt x="122" y="52"/>
                  <a:pt x="122" y="52"/>
                  <a:pt x="122" y="51"/>
                </a:cubicBezTo>
                <a:cubicBezTo>
                  <a:pt x="122" y="51"/>
                  <a:pt x="122" y="50"/>
                  <a:pt x="121" y="50"/>
                </a:cubicBezTo>
                <a:cubicBezTo>
                  <a:pt x="121" y="50"/>
                  <a:pt x="120" y="49"/>
                  <a:pt x="120" y="49"/>
                </a:cubicBezTo>
                <a:cubicBezTo>
                  <a:pt x="119" y="50"/>
                  <a:pt x="116" y="50"/>
                  <a:pt x="114" y="50"/>
                </a:cubicBezTo>
                <a:cubicBezTo>
                  <a:pt x="113" y="49"/>
                  <a:pt x="113" y="47"/>
                  <a:pt x="113" y="46"/>
                </a:cubicBezTo>
                <a:cubicBezTo>
                  <a:pt x="115" y="45"/>
                  <a:pt x="118" y="44"/>
                  <a:pt x="118" y="44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40"/>
                </a:cubicBezTo>
                <a:cubicBezTo>
                  <a:pt x="118" y="40"/>
                  <a:pt x="117" y="39"/>
                  <a:pt x="117" y="40"/>
                </a:cubicBezTo>
                <a:cubicBezTo>
                  <a:pt x="116" y="40"/>
                  <a:pt x="113" y="40"/>
                  <a:pt x="111" y="41"/>
                </a:cubicBezTo>
                <a:cubicBezTo>
                  <a:pt x="110" y="40"/>
                  <a:pt x="110" y="39"/>
                  <a:pt x="109" y="38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4"/>
                  <a:pt x="115" y="33"/>
                  <a:pt x="115" y="33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1"/>
                  <a:pt x="109" y="32"/>
                  <a:pt x="106" y="33"/>
                </a:cubicBezTo>
                <a:cubicBezTo>
                  <a:pt x="106" y="32"/>
                  <a:pt x="105" y="31"/>
                  <a:pt x="104" y="30"/>
                </a:cubicBezTo>
                <a:cubicBezTo>
                  <a:pt x="106" y="28"/>
                  <a:pt x="108" y="26"/>
                  <a:pt x="109" y="25"/>
                </a:cubicBezTo>
                <a:cubicBezTo>
                  <a:pt x="109" y="25"/>
                  <a:pt x="109" y="24"/>
                  <a:pt x="109" y="24"/>
                </a:cubicBezTo>
                <a:cubicBezTo>
                  <a:pt x="109" y="23"/>
                  <a:pt x="109" y="23"/>
                  <a:pt x="109" y="22"/>
                </a:cubicBezTo>
                <a:cubicBezTo>
                  <a:pt x="108" y="22"/>
                  <a:pt x="108" y="22"/>
                  <a:pt x="107" y="22"/>
                </a:cubicBezTo>
                <a:cubicBezTo>
                  <a:pt x="107" y="21"/>
                  <a:pt x="106" y="22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4"/>
                  <a:pt x="98" y="23"/>
                </a:cubicBezTo>
                <a:cubicBezTo>
                  <a:pt x="99" y="20"/>
                  <a:pt x="101" y="18"/>
                  <a:pt x="101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6"/>
                  <a:pt x="101" y="15"/>
                  <a:pt x="101" y="15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5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8"/>
                  <a:pt x="91" y="17"/>
                </a:cubicBezTo>
                <a:cubicBezTo>
                  <a:pt x="92" y="14"/>
                  <a:pt x="93" y="12"/>
                  <a:pt x="93" y="11"/>
                </a:cubicBezTo>
                <a:cubicBezTo>
                  <a:pt x="93" y="11"/>
                  <a:pt x="93" y="10"/>
                  <a:pt x="93" y="10"/>
                </a:cubicBezTo>
                <a:cubicBezTo>
                  <a:pt x="93" y="9"/>
                  <a:pt x="93" y="9"/>
                  <a:pt x="92" y="9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9"/>
                  <a:pt x="89" y="9"/>
                </a:cubicBezTo>
                <a:cubicBezTo>
                  <a:pt x="89" y="10"/>
                  <a:pt x="87" y="12"/>
                  <a:pt x="86" y="14"/>
                </a:cubicBezTo>
                <a:cubicBezTo>
                  <a:pt x="85" y="14"/>
                  <a:pt x="84" y="13"/>
                  <a:pt x="82" y="13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4"/>
                  <a:pt x="81" y="4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1"/>
                </a:cubicBezTo>
                <a:cubicBezTo>
                  <a:pt x="76" y="10"/>
                  <a:pt x="75" y="10"/>
                  <a:pt x="73" y="10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2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70" y="2"/>
                  <a:pt x="70" y="3"/>
                </a:cubicBezTo>
                <a:cubicBezTo>
                  <a:pt x="70" y="3"/>
                  <a:pt x="69" y="6"/>
                  <a:pt x="68" y="9"/>
                </a:cubicBezTo>
                <a:cubicBezTo>
                  <a:pt x="67" y="9"/>
                  <a:pt x="65" y="8"/>
                  <a:pt x="64" y="8"/>
                </a:cubicBezTo>
                <a:cubicBezTo>
                  <a:pt x="64" y="6"/>
                  <a:pt x="64" y="3"/>
                  <a:pt x="64" y="2"/>
                </a:cubicBezTo>
                <a:cubicBezTo>
                  <a:pt x="64" y="2"/>
                  <a:pt x="63" y="1"/>
                  <a:pt x="63" y="1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1"/>
                </a:cubicBezTo>
                <a:cubicBezTo>
                  <a:pt x="60" y="1"/>
                  <a:pt x="59" y="2"/>
                  <a:pt x="59" y="2"/>
                </a:cubicBezTo>
                <a:cubicBezTo>
                  <a:pt x="59" y="3"/>
                  <a:pt x="59" y="6"/>
                  <a:pt x="59" y="8"/>
                </a:cubicBezTo>
                <a:cubicBezTo>
                  <a:pt x="57" y="8"/>
                  <a:pt x="56" y="9"/>
                  <a:pt x="55" y="9"/>
                </a:cubicBezTo>
                <a:cubicBezTo>
                  <a:pt x="54" y="6"/>
                  <a:pt x="53" y="3"/>
                  <a:pt x="53" y="3"/>
                </a:cubicBezTo>
                <a:cubicBezTo>
                  <a:pt x="53" y="2"/>
                  <a:pt x="53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2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10"/>
                </a:cubicBezTo>
                <a:cubicBezTo>
                  <a:pt x="48" y="10"/>
                  <a:pt x="47" y="10"/>
                  <a:pt x="46" y="11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1" y="13"/>
                </a:cubicBezTo>
                <a:cubicBezTo>
                  <a:pt x="39" y="13"/>
                  <a:pt x="38" y="14"/>
                  <a:pt x="37" y="14"/>
                </a:cubicBezTo>
                <a:cubicBezTo>
                  <a:pt x="35" y="12"/>
                  <a:pt x="34" y="10"/>
                  <a:pt x="33" y="9"/>
                </a:cubicBezTo>
                <a:cubicBezTo>
                  <a:pt x="33" y="9"/>
                  <a:pt x="33" y="8"/>
                  <a:pt x="32" y="8"/>
                </a:cubicBezTo>
                <a:cubicBezTo>
                  <a:pt x="32" y="8"/>
                  <a:pt x="31" y="8"/>
                  <a:pt x="31" y="9"/>
                </a:cubicBezTo>
                <a:cubicBezTo>
                  <a:pt x="30" y="9"/>
                  <a:pt x="30" y="9"/>
                  <a:pt x="30" y="10"/>
                </a:cubicBezTo>
                <a:cubicBezTo>
                  <a:pt x="29" y="10"/>
                  <a:pt x="29" y="11"/>
                  <a:pt x="30" y="11"/>
                </a:cubicBezTo>
                <a:cubicBezTo>
                  <a:pt x="30" y="12"/>
                  <a:pt x="31" y="14"/>
                  <a:pt x="32" y="17"/>
                </a:cubicBezTo>
                <a:cubicBezTo>
                  <a:pt x="31" y="18"/>
                  <a:pt x="30" y="18"/>
                  <a:pt x="29" y="19"/>
                </a:cubicBezTo>
                <a:cubicBezTo>
                  <a:pt x="27" y="17"/>
                  <a:pt x="25" y="15"/>
                  <a:pt x="25" y="15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3"/>
                </a:cubicBezTo>
                <a:cubicBezTo>
                  <a:pt x="24" y="24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2"/>
                  <a:pt x="16" y="21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4" y="23"/>
                  <a:pt x="14" y="24"/>
                </a:cubicBezTo>
                <a:cubicBezTo>
                  <a:pt x="14" y="24"/>
                  <a:pt x="14" y="25"/>
                  <a:pt x="14" y="25"/>
                </a:cubicBezTo>
                <a:cubicBezTo>
                  <a:pt x="15" y="26"/>
                  <a:pt x="17" y="28"/>
                  <a:pt x="19" y="30"/>
                </a:cubicBezTo>
                <a:cubicBezTo>
                  <a:pt x="18" y="31"/>
                  <a:pt x="17" y="32"/>
                  <a:pt x="16" y="33"/>
                </a:cubicBezTo>
                <a:cubicBezTo>
                  <a:pt x="14" y="32"/>
                  <a:pt x="11" y="31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1"/>
                  <a:pt x="8" y="31"/>
                </a:cubicBezTo>
                <a:cubicBezTo>
                  <a:pt x="8" y="32"/>
                  <a:pt x="8" y="32"/>
                  <a:pt x="8" y="33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11" y="36"/>
                  <a:pt x="14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9" y="40"/>
                  <a:pt x="6" y="40"/>
                  <a:pt x="6" y="40"/>
                </a:cubicBezTo>
                <a:cubicBezTo>
                  <a:pt x="5" y="39"/>
                  <a:pt x="5" y="40"/>
                  <a:pt x="4" y="40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4"/>
                </a:cubicBezTo>
                <a:cubicBezTo>
                  <a:pt x="5" y="44"/>
                  <a:pt x="8" y="45"/>
                  <a:pt x="10" y="46"/>
                </a:cubicBezTo>
                <a:cubicBezTo>
                  <a:pt x="10" y="47"/>
                  <a:pt x="9" y="49"/>
                  <a:pt x="9" y="50"/>
                </a:cubicBezTo>
                <a:cubicBezTo>
                  <a:pt x="6" y="50"/>
                  <a:pt x="3" y="50"/>
                  <a:pt x="3" y="49"/>
                </a:cubicBezTo>
                <a:cubicBezTo>
                  <a:pt x="2" y="49"/>
                  <a:pt x="2" y="50"/>
                  <a:pt x="1" y="50"/>
                </a:cubicBezTo>
                <a:cubicBezTo>
                  <a:pt x="1" y="50"/>
                  <a:pt x="1" y="51"/>
                  <a:pt x="1" y="51"/>
                </a:cubicBezTo>
                <a:cubicBezTo>
                  <a:pt x="1" y="52"/>
                  <a:pt x="1" y="52"/>
                  <a:pt x="1" y="53"/>
                </a:cubicBezTo>
                <a:cubicBezTo>
                  <a:pt x="1" y="53"/>
                  <a:pt x="2" y="54"/>
                  <a:pt x="2" y="54"/>
                </a:cubicBezTo>
                <a:cubicBezTo>
                  <a:pt x="3" y="54"/>
                  <a:pt x="6" y="55"/>
                  <a:pt x="8" y="55"/>
                </a:cubicBezTo>
                <a:cubicBezTo>
                  <a:pt x="8" y="57"/>
                  <a:pt x="8" y="58"/>
                  <a:pt x="8" y="59"/>
                </a:cubicBezTo>
                <a:cubicBezTo>
                  <a:pt x="5" y="60"/>
                  <a:pt x="2" y="60"/>
                  <a:pt x="2" y="60"/>
                </a:cubicBezTo>
                <a:cubicBezTo>
                  <a:pt x="1" y="60"/>
                  <a:pt x="1" y="60"/>
                  <a:pt x="0" y="61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4"/>
                  <a:pt x="1" y="64"/>
                  <a:pt x="2" y="64"/>
                </a:cubicBezTo>
                <a:cubicBezTo>
                  <a:pt x="2" y="64"/>
                  <a:pt x="5" y="64"/>
                  <a:pt x="8" y="65"/>
                </a:cubicBezTo>
                <a:cubicBezTo>
                  <a:pt x="8" y="66"/>
                  <a:pt x="8" y="67"/>
                  <a:pt x="8" y="69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1"/>
                  <a:pt x="1" y="71"/>
                  <a:pt x="1" y="71"/>
                </a:cubicBezTo>
                <a:cubicBezTo>
                  <a:pt x="1" y="72"/>
                  <a:pt x="1" y="72"/>
                  <a:pt x="1" y="73"/>
                </a:cubicBezTo>
                <a:cubicBezTo>
                  <a:pt x="1" y="73"/>
                  <a:pt x="1" y="74"/>
                  <a:pt x="1" y="74"/>
                </a:cubicBezTo>
                <a:cubicBezTo>
                  <a:pt x="2" y="74"/>
                  <a:pt x="2" y="75"/>
                  <a:pt x="3" y="75"/>
                </a:cubicBezTo>
                <a:cubicBezTo>
                  <a:pt x="3" y="75"/>
                  <a:pt x="6" y="74"/>
                  <a:pt x="9" y="74"/>
                </a:cubicBezTo>
                <a:cubicBezTo>
                  <a:pt x="9" y="75"/>
                  <a:pt x="10" y="77"/>
                  <a:pt x="10" y="78"/>
                </a:cubicBezTo>
                <a:cubicBezTo>
                  <a:pt x="8" y="79"/>
                  <a:pt x="5" y="80"/>
                  <a:pt x="4" y="81"/>
                </a:cubicBezTo>
                <a:cubicBezTo>
                  <a:pt x="4" y="81"/>
                  <a:pt x="4" y="81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85"/>
                  <a:pt x="5" y="85"/>
                  <a:pt x="6" y="85"/>
                </a:cubicBezTo>
                <a:cubicBezTo>
                  <a:pt x="6" y="84"/>
                  <a:pt x="9" y="84"/>
                  <a:pt x="12" y="83"/>
                </a:cubicBezTo>
                <a:cubicBezTo>
                  <a:pt x="12" y="84"/>
                  <a:pt x="13" y="85"/>
                  <a:pt x="14" y="87"/>
                </a:cubicBezTo>
                <a:cubicBezTo>
                  <a:pt x="11" y="88"/>
                  <a:pt x="9" y="90"/>
                  <a:pt x="9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4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4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9"/>
                  <a:pt x="14" y="99"/>
                </a:cubicBezTo>
                <a:cubicBezTo>
                  <a:pt x="14" y="99"/>
                  <a:pt x="14" y="100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5" y="102"/>
                  <a:pt x="15" y="103"/>
                </a:cubicBezTo>
                <a:cubicBezTo>
                  <a:pt x="16" y="103"/>
                  <a:pt x="16" y="103"/>
                  <a:pt x="17" y="102"/>
                </a:cubicBezTo>
                <a:cubicBezTo>
                  <a:pt x="17" y="102"/>
                  <a:pt x="20" y="100"/>
                  <a:pt x="22" y="99"/>
                </a:cubicBezTo>
                <a:cubicBezTo>
                  <a:pt x="23" y="100"/>
                  <a:pt x="24" y="100"/>
                  <a:pt x="25" y="101"/>
                </a:cubicBezTo>
                <a:cubicBezTo>
                  <a:pt x="23" y="104"/>
                  <a:pt x="22" y="106"/>
                  <a:pt x="21" y="107"/>
                </a:cubicBezTo>
                <a:cubicBezTo>
                  <a:pt x="21" y="107"/>
                  <a:pt x="21" y="108"/>
                  <a:pt x="21" y="108"/>
                </a:cubicBezTo>
                <a:cubicBezTo>
                  <a:pt x="21" y="109"/>
                  <a:pt x="21" y="109"/>
                  <a:pt x="22" y="109"/>
                </a:cubicBezTo>
                <a:cubicBezTo>
                  <a:pt x="22" y="110"/>
                  <a:pt x="23" y="110"/>
                  <a:pt x="23" y="110"/>
                </a:cubicBezTo>
                <a:cubicBezTo>
                  <a:pt x="24" y="110"/>
                  <a:pt x="24" y="110"/>
                  <a:pt x="25" y="109"/>
                </a:cubicBezTo>
                <a:cubicBezTo>
                  <a:pt x="25" y="109"/>
                  <a:pt x="27" y="107"/>
                  <a:pt x="29" y="105"/>
                </a:cubicBezTo>
                <a:cubicBezTo>
                  <a:pt x="30" y="106"/>
                  <a:pt x="31" y="106"/>
                  <a:pt x="32" y="107"/>
                </a:cubicBezTo>
                <a:cubicBezTo>
                  <a:pt x="31" y="110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6"/>
                </a:cubicBezTo>
                <a:cubicBezTo>
                  <a:pt x="31" y="116"/>
                  <a:pt x="32" y="116"/>
                  <a:pt x="32" y="116"/>
                </a:cubicBezTo>
                <a:cubicBezTo>
                  <a:pt x="33" y="116"/>
                  <a:pt x="33" y="115"/>
                  <a:pt x="33" y="115"/>
                </a:cubicBezTo>
                <a:cubicBezTo>
                  <a:pt x="34" y="115"/>
                  <a:pt x="35" y="112"/>
                  <a:pt x="37" y="110"/>
                </a:cubicBezTo>
                <a:cubicBezTo>
                  <a:pt x="38" y="111"/>
                  <a:pt x="39" y="111"/>
                  <a:pt x="41" y="112"/>
                </a:cubicBezTo>
                <a:cubicBezTo>
                  <a:pt x="40" y="114"/>
                  <a:pt x="39" y="117"/>
                  <a:pt x="39" y="118"/>
                </a:cubicBezTo>
                <a:cubicBezTo>
                  <a:pt x="39" y="118"/>
                  <a:pt x="39" y="119"/>
                  <a:pt x="39" y="119"/>
                </a:cubicBezTo>
                <a:cubicBezTo>
                  <a:pt x="39" y="120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20"/>
                  <a:pt x="43" y="119"/>
                </a:cubicBezTo>
                <a:cubicBezTo>
                  <a:pt x="43" y="119"/>
                  <a:pt x="44" y="116"/>
                  <a:pt x="46" y="113"/>
                </a:cubicBezTo>
                <a:cubicBezTo>
                  <a:pt x="47" y="114"/>
                  <a:pt x="48" y="114"/>
                  <a:pt x="49" y="114"/>
                </a:cubicBezTo>
                <a:cubicBezTo>
                  <a:pt x="49" y="117"/>
                  <a:pt x="49" y="120"/>
                  <a:pt x="49" y="121"/>
                </a:cubicBezTo>
                <a:cubicBezTo>
                  <a:pt x="49" y="121"/>
                  <a:pt x="49" y="122"/>
                  <a:pt x="49" y="122"/>
                </a:cubicBezTo>
                <a:cubicBezTo>
                  <a:pt x="50" y="123"/>
                  <a:pt x="50" y="123"/>
                  <a:pt x="51" y="123"/>
                </a:cubicBezTo>
                <a:cubicBezTo>
                  <a:pt x="51" y="123"/>
                  <a:pt x="52" y="123"/>
                  <a:pt x="52" y="123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6"/>
                  <a:pt x="57" y="116"/>
                  <a:pt x="59" y="116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3"/>
                  <a:pt x="60" y="123"/>
                  <a:pt x="60" y="123"/>
                </a:cubicBezTo>
                <a:cubicBezTo>
                  <a:pt x="60" y="124"/>
                  <a:pt x="61" y="124"/>
                  <a:pt x="61" y="124"/>
                </a:cubicBezTo>
                <a:cubicBezTo>
                  <a:pt x="62" y="124"/>
                  <a:pt x="62" y="124"/>
                  <a:pt x="63" y="123"/>
                </a:cubicBezTo>
                <a:cubicBezTo>
                  <a:pt x="63" y="123"/>
                  <a:pt x="64" y="123"/>
                  <a:pt x="64" y="122"/>
                </a:cubicBezTo>
                <a:cubicBezTo>
                  <a:pt x="64" y="121"/>
                  <a:pt x="64" y="118"/>
                  <a:pt x="64" y="116"/>
                </a:cubicBezTo>
                <a:cubicBezTo>
                  <a:pt x="65" y="116"/>
                  <a:pt x="67" y="116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3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3"/>
                  <a:pt x="73" y="123"/>
                  <a:pt x="73" y="122"/>
                </a:cubicBezTo>
                <a:cubicBezTo>
                  <a:pt x="74" y="122"/>
                  <a:pt x="74" y="121"/>
                  <a:pt x="74" y="121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4"/>
                  <a:pt x="77" y="113"/>
                </a:cubicBezTo>
                <a:cubicBezTo>
                  <a:pt x="78" y="116"/>
                  <a:pt x="80" y="119"/>
                  <a:pt x="80" y="119"/>
                </a:cubicBezTo>
                <a:cubicBezTo>
                  <a:pt x="80" y="120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20"/>
                  <a:pt x="84" y="119"/>
                </a:cubicBezTo>
                <a:cubicBezTo>
                  <a:pt x="84" y="119"/>
                  <a:pt x="84" y="118"/>
                  <a:pt x="84" y="118"/>
                </a:cubicBezTo>
                <a:cubicBezTo>
                  <a:pt x="84" y="117"/>
                  <a:pt x="83" y="114"/>
                  <a:pt x="82" y="112"/>
                </a:cubicBezTo>
                <a:cubicBezTo>
                  <a:pt x="84" y="111"/>
                  <a:pt x="85" y="111"/>
                  <a:pt x="86" y="110"/>
                </a:cubicBezTo>
                <a:cubicBezTo>
                  <a:pt x="87" y="112"/>
                  <a:pt x="89" y="115"/>
                  <a:pt x="89" y="115"/>
                </a:cubicBezTo>
                <a:cubicBezTo>
                  <a:pt x="90" y="115"/>
                  <a:pt x="90" y="116"/>
                  <a:pt x="91" y="116"/>
                </a:cubicBezTo>
                <a:cubicBezTo>
                  <a:pt x="91" y="116"/>
                  <a:pt x="92" y="116"/>
                  <a:pt x="92" y="116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10"/>
                  <a:pt x="91" y="107"/>
                </a:cubicBezTo>
                <a:cubicBezTo>
                  <a:pt x="92" y="106"/>
                  <a:pt x="93" y="106"/>
                  <a:pt x="94" y="105"/>
                </a:cubicBezTo>
                <a:cubicBezTo>
                  <a:pt x="96" y="107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0" y="110"/>
                  <a:pt x="101" y="110"/>
                  <a:pt x="101" y="109"/>
                </a:cubicBezTo>
                <a:cubicBezTo>
                  <a:pt x="101" y="109"/>
                  <a:pt x="102" y="109"/>
                  <a:pt x="102" y="108"/>
                </a:cubicBezTo>
                <a:cubicBezTo>
                  <a:pt x="102" y="108"/>
                  <a:pt x="102" y="107"/>
                  <a:pt x="101" y="107"/>
                </a:cubicBezTo>
                <a:cubicBezTo>
                  <a:pt x="101" y="106"/>
                  <a:pt x="99" y="104"/>
                  <a:pt x="98" y="101"/>
                </a:cubicBezTo>
                <a:cubicBezTo>
                  <a:pt x="99" y="100"/>
                  <a:pt x="100" y="100"/>
                  <a:pt x="101" y="99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3"/>
                  <a:pt x="107" y="103"/>
                  <a:pt x="107" y="103"/>
                </a:cubicBezTo>
                <a:cubicBezTo>
                  <a:pt x="108" y="102"/>
                  <a:pt x="108" y="102"/>
                  <a:pt x="109" y="102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100"/>
                  <a:pt x="109" y="99"/>
                  <a:pt x="109" y="99"/>
                </a:cubicBezTo>
                <a:cubicBezTo>
                  <a:pt x="108" y="99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4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4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1"/>
                  <a:pt x="114" y="90"/>
                </a:cubicBezTo>
                <a:cubicBezTo>
                  <a:pt x="114" y="90"/>
                  <a:pt x="111" y="88"/>
                  <a:pt x="109" y="87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4"/>
                  <a:pt x="116" y="84"/>
                  <a:pt x="117" y="85"/>
                </a:cubicBezTo>
                <a:cubicBezTo>
                  <a:pt x="117" y="85"/>
                  <a:pt x="118" y="85"/>
                  <a:pt x="118" y="84"/>
                </a:cubicBezTo>
                <a:cubicBezTo>
                  <a:pt x="119" y="84"/>
                  <a:pt x="119" y="84"/>
                  <a:pt x="119" y="83"/>
                </a:cubicBezTo>
                <a:cubicBezTo>
                  <a:pt x="120" y="83"/>
                  <a:pt x="120" y="82"/>
                  <a:pt x="119" y="82"/>
                </a:cubicBezTo>
                <a:cubicBezTo>
                  <a:pt x="119" y="81"/>
                  <a:pt x="119" y="81"/>
                  <a:pt x="118" y="81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7"/>
                  <a:pt x="113" y="75"/>
                  <a:pt x="114" y="74"/>
                </a:cubicBezTo>
                <a:cubicBezTo>
                  <a:pt x="116" y="74"/>
                  <a:pt x="119" y="75"/>
                  <a:pt x="120" y="75"/>
                </a:cubicBezTo>
                <a:cubicBezTo>
                  <a:pt x="120" y="75"/>
                  <a:pt x="121" y="74"/>
                  <a:pt x="121" y="74"/>
                </a:cubicBezTo>
                <a:cubicBezTo>
                  <a:pt x="122" y="74"/>
                  <a:pt x="122" y="73"/>
                  <a:pt x="122" y="73"/>
                </a:cubicBezTo>
                <a:cubicBezTo>
                  <a:pt x="122" y="72"/>
                  <a:pt x="122" y="72"/>
                  <a:pt x="122" y="71"/>
                </a:cubicBezTo>
                <a:cubicBezTo>
                  <a:pt x="122" y="71"/>
                  <a:pt x="121" y="71"/>
                  <a:pt x="121" y="70"/>
                </a:cubicBezTo>
                <a:cubicBezTo>
                  <a:pt x="120" y="70"/>
                  <a:pt x="117" y="69"/>
                  <a:pt x="115" y="69"/>
                </a:cubicBezTo>
                <a:cubicBezTo>
                  <a:pt x="115" y="67"/>
                  <a:pt x="115" y="66"/>
                  <a:pt x="115" y="65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1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4" y="108"/>
                </a:cubicBezTo>
                <a:cubicBezTo>
                  <a:pt x="44" y="108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100"/>
                  <a:pt x="30" y="99"/>
                  <a:pt x="29" y="99"/>
                </a:cubicBezTo>
                <a:cubicBezTo>
                  <a:pt x="30" y="99"/>
                  <a:pt x="30" y="99"/>
                  <a:pt x="30" y="100"/>
                </a:cubicBezTo>
                <a:cubicBezTo>
                  <a:pt x="30" y="100"/>
                  <a:pt x="30" y="100"/>
                  <a:pt x="31" y="100"/>
                </a:cubicBezTo>
                <a:close/>
                <a:moveTo>
                  <a:pt x="20" y="87"/>
                </a:moveTo>
                <a:cubicBezTo>
                  <a:pt x="19" y="87"/>
                  <a:pt x="19" y="86"/>
                  <a:pt x="19" y="86"/>
                </a:cubicBezTo>
                <a:cubicBezTo>
                  <a:pt x="19" y="86"/>
                  <a:pt x="19" y="86"/>
                  <a:pt x="19" y="87"/>
                </a:cubicBezTo>
                <a:cubicBezTo>
                  <a:pt x="19" y="87"/>
                  <a:pt x="19" y="87"/>
                  <a:pt x="20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68325" y="695325"/>
            <a:ext cx="319088" cy="317500"/>
          </a:xfrm>
          <a:custGeom>
            <a:avLst/>
            <a:gdLst>
              <a:gd name="T0" fmla="*/ 86 w 90"/>
              <a:gd name="T1" fmla="*/ 42 h 90"/>
              <a:gd name="T2" fmla="*/ 86 w 90"/>
              <a:gd name="T3" fmla="*/ 38 h 90"/>
              <a:gd name="T4" fmla="*/ 85 w 90"/>
              <a:gd name="T5" fmla="*/ 34 h 90"/>
              <a:gd name="T6" fmla="*/ 83 w 90"/>
              <a:gd name="T7" fmla="*/ 30 h 90"/>
              <a:gd name="T8" fmla="*/ 81 w 90"/>
              <a:gd name="T9" fmla="*/ 26 h 90"/>
              <a:gd name="T10" fmla="*/ 79 w 90"/>
              <a:gd name="T11" fmla="*/ 22 h 90"/>
              <a:gd name="T12" fmla="*/ 77 w 90"/>
              <a:gd name="T13" fmla="*/ 19 h 90"/>
              <a:gd name="T14" fmla="*/ 74 w 90"/>
              <a:gd name="T15" fmla="*/ 16 h 90"/>
              <a:gd name="T16" fmla="*/ 70 w 90"/>
              <a:gd name="T17" fmla="*/ 13 h 90"/>
              <a:gd name="T18" fmla="*/ 67 w 90"/>
              <a:gd name="T19" fmla="*/ 10 h 90"/>
              <a:gd name="T20" fmla="*/ 63 w 90"/>
              <a:gd name="T21" fmla="*/ 8 h 90"/>
              <a:gd name="T22" fmla="*/ 59 w 90"/>
              <a:gd name="T23" fmla="*/ 6 h 90"/>
              <a:gd name="T24" fmla="*/ 55 w 90"/>
              <a:gd name="T25" fmla="*/ 5 h 90"/>
              <a:gd name="T26" fmla="*/ 51 w 90"/>
              <a:gd name="T27" fmla="*/ 4 h 90"/>
              <a:gd name="T28" fmla="*/ 46 w 90"/>
              <a:gd name="T29" fmla="*/ 4 h 90"/>
              <a:gd name="T30" fmla="*/ 42 w 90"/>
              <a:gd name="T31" fmla="*/ 4 h 90"/>
              <a:gd name="T32" fmla="*/ 38 w 90"/>
              <a:gd name="T33" fmla="*/ 5 h 90"/>
              <a:gd name="T34" fmla="*/ 34 w 90"/>
              <a:gd name="T35" fmla="*/ 6 h 90"/>
              <a:gd name="T36" fmla="*/ 30 w 90"/>
              <a:gd name="T37" fmla="*/ 7 h 90"/>
              <a:gd name="T38" fmla="*/ 26 w 90"/>
              <a:gd name="T39" fmla="*/ 9 h 90"/>
              <a:gd name="T40" fmla="*/ 22 w 90"/>
              <a:gd name="T41" fmla="*/ 11 h 90"/>
              <a:gd name="T42" fmla="*/ 19 w 90"/>
              <a:gd name="T43" fmla="*/ 14 h 90"/>
              <a:gd name="T44" fmla="*/ 15 w 90"/>
              <a:gd name="T45" fmla="*/ 17 h 90"/>
              <a:gd name="T46" fmla="*/ 13 w 90"/>
              <a:gd name="T47" fmla="*/ 20 h 90"/>
              <a:gd name="T48" fmla="*/ 10 w 90"/>
              <a:gd name="T49" fmla="*/ 24 h 90"/>
              <a:gd name="T50" fmla="*/ 8 w 90"/>
              <a:gd name="T51" fmla="*/ 27 h 90"/>
              <a:gd name="T52" fmla="*/ 6 w 90"/>
              <a:gd name="T53" fmla="*/ 31 h 90"/>
              <a:gd name="T54" fmla="*/ 5 w 90"/>
              <a:gd name="T55" fmla="*/ 36 h 90"/>
              <a:gd name="T56" fmla="*/ 4 w 90"/>
              <a:gd name="T57" fmla="*/ 40 h 90"/>
              <a:gd name="T58" fmla="*/ 4 w 90"/>
              <a:gd name="T59" fmla="*/ 44 h 90"/>
              <a:gd name="T60" fmla="*/ 4 w 90"/>
              <a:gd name="T61" fmla="*/ 48 h 90"/>
              <a:gd name="T62" fmla="*/ 5 w 90"/>
              <a:gd name="T63" fmla="*/ 53 h 90"/>
              <a:gd name="T64" fmla="*/ 6 w 90"/>
              <a:gd name="T65" fmla="*/ 57 h 90"/>
              <a:gd name="T66" fmla="*/ 7 w 90"/>
              <a:gd name="T67" fmla="*/ 61 h 90"/>
              <a:gd name="T68" fmla="*/ 9 w 90"/>
              <a:gd name="T69" fmla="*/ 65 h 90"/>
              <a:gd name="T70" fmla="*/ 11 w 90"/>
              <a:gd name="T71" fmla="*/ 69 h 90"/>
              <a:gd name="T72" fmla="*/ 14 w 90"/>
              <a:gd name="T73" fmla="*/ 72 h 90"/>
              <a:gd name="T74" fmla="*/ 17 w 90"/>
              <a:gd name="T75" fmla="*/ 75 h 90"/>
              <a:gd name="T76" fmla="*/ 20 w 90"/>
              <a:gd name="T77" fmla="*/ 78 h 90"/>
              <a:gd name="T78" fmla="*/ 24 w 90"/>
              <a:gd name="T79" fmla="*/ 80 h 90"/>
              <a:gd name="T80" fmla="*/ 27 w 90"/>
              <a:gd name="T81" fmla="*/ 83 h 90"/>
              <a:gd name="T82" fmla="*/ 31 w 90"/>
              <a:gd name="T83" fmla="*/ 84 h 90"/>
              <a:gd name="T84" fmla="*/ 35 w 90"/>
              <a:gd name="T85" fmla="*/ 85 h 90"/>
              <a:gd name="T86" fmla="*/ 40 w 90"/>
              <a:gd name="T87" fmla="*/ 86 h 90"/>
              <a:gd name="T88" fmla="*/ 44 w 90"/>
              <a:gd name="T89" fmla="*/ 87 h 90"/>
              <a:gd name="T90" fmla="*/ 48 w 90"/>
              <a:gd name="T91" fmla="*/ 87 h 90"/>
              <a:gd name="T92" fmla="*/ 53 w 90"/>
              <a:gd name="T93" fmla="*/ 86 h 90"/>
              <a:gd name="T94" fmla="*/ 57 w 90"/>
              <a:gd name="T95" fmla="*/ 85 h 90"/>
              <a:gd name="T96" fmla="*/ 61 w 90"/>
              <a:gd name="T97" fmla="*/ 84 h 90"/>
              <a:gd name="T98" fmla="*/ 65 w 90"/>
              <a:gd name="T99" fmla="*/ 82 h 90"/>
              <a:gd name="T100" fmla="*/ 68 w 90"/>
              <a:gd name="T101" fmla="*/ 79 h 90"/>
              <a:gd name="T102" fmla="*/ 72 w 90"/>
              <a:gd name="T103" fmla="*/ 77 h 90"/>
              <a:gd name="T104" fmla="*/ 75 w 90"/>
              <a:gd name="T105" fmla="*/ 74 h 90"/>
              <a:gd name="T106" fmla="*/ 78 w 90"/>
              <a:gd name="T107" fmla="*/ 71 h 90"/>
              <a:gd name="T108" fmla="*/ 80 w 90"/>
              <a:gd name="T109" fmla="*/ 67 h 90"/>
              <a:gd name="T110" fmla="*/ 82 w 90"/>
              <a:gd name="T111" fmla="*/ 63 h 90"/>
              <a:gd name="T112" fmla="*/ 84 w 90"/>
              <a:gd name="T113" fmla="*/ 59 h 90"/>
              <a:gd name="T114" fmla="*/ 85 w 90"/>
              <a:gd name="T115" fmla="*/ 55 h 90"/>
              <a:gd name="T116" fmla="*/ 86 w 90"/>
              <a:gd name="T117" fmla="*/ 51 h 90"/>
              <a:gd name="T118" fmla="*/ 86 w 90"/>
              <a:gd name="T119" fmla="*/ 4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" h="90">
                <a:moveTo>
                  <a:pt x="89" y="46"/>
                </a:moveTo>
                <a:cubicBezTo>
                  <a:pt x="89" y="46"/>
                  <a:pt x="90" y="46"/>
                  <a:pt x="90" y="46"/>
                </a:cubicBezTo>
                <a:cubicBezTo>
                  <a:pt x="90" y="46"/>
                  <a:pt x="90" y="46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89" y="44"/>
                  <a:pt x="89" y="44"/>
                </a:cubicBezTo>
                <a:cubicBezTo>
                  <a:pt x="89" y="44"/>
                  <a:pt x="88" y="44"/>
                  <a:pt x="86" y="44"/>
                </a:cubicBezTo>
                <a:cubicBezTo>
                  <a:pt x="86" y="44"/>
                  <a:pt x="86" y="43"/>
                  <a:pt x="86" y="42"/>
                </a:cubicBezTo>
                <a:cubicBezTo>
                  <a:pt x="87" y="42"/>
                  <a:pt x="89" y="42"/>
                  <a:pt x="89" y="42"/>
                </a:cubicBezTo>
                <a:cubicBezTo>
                  <a:pt x="89" y="42"/>
                  <a:pt x="89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0"/>
                  <a:pt x="90" y="40"/>
                  <a:pt x="89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40"/>
                  <a:pt x="87" y="40"/>
                  <a:pt x="86" y="40"/>
                </a:cubicBezTo>
                <a:cubicBezTo>
                  <a:pt x="86" y="39"/>
                  <a:pt x="86" y="39"/>
                  <a:pt x="86" y="38"/>
                </a:cubicBezTo>
                <a:cubicBezTo>
                  <a:pt x="87" y="38"/>
                  <a:pt x="88" y="37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6"/>
                  <a:pt x="89" y="36"/>
                  <a:pt x="89" y="36"/>
                </a:cubicBezTo>
                <a:cubicBezTo>
                  <a:pt x="89" y="36"/>
                  <a:pt x="89" y="36"/>
                  <a:pt x="89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6" y="35"/>
                  <a:pt x="85" y="36"/>
                </a:cubicBezTo>
                <a:cubicBezTo>
                  <a:pt x="85" y="35"/>
                  <a:pt x="85" y="34"/>
                  <a:pt x="85" y="34"/>
                </a:cubicBezTo>
                <a:cubicBezTo>
                  <a:pt x="86" y="33"/>
                  <a:pt x="87" y="33"/>
                  <a:pt x="87" y="33"/>
                </a:cubicBezTo>
                <a:cubicBezTo>
                  <a:pt x="87" y="33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31"/>
                  <a:pt x="85" y="31"/>
                  <a:pt x="84" y="31"/>
                </a:cubicBezTo>
                <a:cubicBezTo>
                  <a:pt x="84" y="31"/>
                  <a:pt x="83" y="30"/>
                  <a:pt x="83" y="30"/>
                </a:cubicBezTo>
                <a:cubicBezTo>
                  <a:pt x="84" y="29"/>
                  <a:pt x="85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7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7"/>
                  <a:pt x="83" y="27"/>
                  <a:pt x="82" y="27"/>
                </a:cubicBezTo>
                <a:cubicBezTo>
                  <a:pt x="82" y="27"/>
                  <a:pt x="82" y="26"/>
                  <a:pt x="81" y="26"/>
                </a:cubicBezTo>
                <a:cubicBezTo>
                  <a:pt x="82" y="25"/>
                  <a:pt x="83" y="24"/>
                  <a:pt x="84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3"/>
                  <a:pt x="84" y="22"/>
                  <a:pt x="83" y="22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3"/>
                  <a:pt x="81" y="23"/>
                  <a:pt x="80" y="24"/>
                </a:cubicBezTo>
                <a:cubicBezTo>
                  <a:pt x="80" y="23"/>
                  <a:pt x="80" y="23"/>
                  <a:pt x="79" y="22"/>
                </a:cubicBezTo>
                <a:cubicBezTo>
                  <a:pt x="80" y="21"/>
                  <a:pt x="81" y="20"/>
                  <a:pt x="81" y="20"/>
                </a:cubicBezTo>
                <a:cubicBezTo>
                  <a:pt x="81" y="20"/>
                  <a:pt x="82" y="20"/>
                  <a:pt x="82" y="20"/>
                </a:cubicBezTo>
                <a:cubicBezTo>
                  <a:pt x="82" y="19"/>
                  <a:pt x="82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8"/>
                  <a:pt x="80" y="19"/>
                  <a:pt x="80" y="19"/>
                </a:cubicBezTo>
                <a:cubicBezTo>
                  <a:pt x="80" y="19"/>
                  <a:pt x="79" y="20"/>
                  <a:pt x="78" y="20"/>
                </a:cubicBezTo>
                <a:cubicBezTo>
                  <a:pt x="77" y="20"/>
                  <a:pt x="77" y="19"/>
                  <a:pt x="77" y="19"/>
                </a:cubicBezTo>
                <a:cubicBezTo>
                  <a:pt x="77" y="18"/>
                  <a:pt x="78" y="17"/>
                  <a:pt x="78" y="17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16"/>
                  <a:pt x="79" y="16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7" y="15"/>
                  <a:pt x="77" y="15"/>
                </a:cubicBezTo>
                <a:cubicBezTo>
                  <a:pt x="77" y="15"/>
                  <a:pt x="76" y="16"/>
                  <a:pt x="75" y="17"/>
                </a:cubicBezTo>
                <a:cubicBezTo>
                  <a:pt x="75" y="16"/>
                  <a:pt x="74" y="16"/>
                  <a:pt x="74" y="16"/>
                </a:cubicBezTo>
                <a:cubicBezTo>
                  <a:pt x="74" y="14"/>
                  <a:pt x="75" y="13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4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2"/>
                  <a:pt x="73" y="13"/>
                  <a:pt x="72" y="14"/>
                </a:cubicBezTo>
                <a:cubicBezTo>
                  <a:pt x="71" y="13"/>
                  <a:pt x="71" y="13"/>
                  <a:pt x="70" y="13"/>
                </a:cubicBezTo>
                <a:cubicBezTo>
                  <a:pt x="71" y="12"/>
                  <a:pt x="72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9"/>
                  <a:pt x="72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0" y="9"/>
                  <a:pt x="70" y="9"/>
                </a:cubicBezTo>
                <a:cubicBezTo>
                  <a:pt x="70" y="9"/>
                  <a:pt x="69" y="10"/>
                  <a:pt x="68" y="11"/>
                </a:cubicBezTo>
                <a:cubicBezTo>
                  <a:pt x="68" y="11"/>
                  <a:pt x="67" y="11"/>
                  <a:pt x="67" y="10"/>
                </a:cubicBezTo>
                <a:cubicBezTo>
                  <a:pt x="67" y="9"/>
                  <a:pt x="68" y="8"/>
                  <a:pt x="68" y="8"/>
                </a:cubicBezTo>
                <a:cubicBezTo>
                  <a:pt x="68" y="8"/>
                  <a:pt x="68" y="7"/>
                  <a:pt x="68" y="7"/>
                </a:cubicBezTo>
                <a:cubicBezTo>
                  <a:pt x="68" y="7"/>
                  <a:pt x="68" y="7"/>
                  <a:pt x="68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6"/>
                  <a:pt x="66" y="6"/>
                  <a:pt x="66" y="7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9"/>
                  <a:pt x="64" y="8"/>
                  <a:pt x="63" y="8"/>
                </a:cubicBezTo>
                <a:cubicBezTo>
                  <a:pt x="63" y="7"/>
                  <a:pt x="64" y="6"/>
                  <a:pt x="64" y="6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4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5"/>
                  <a:pt x="61" y="6"/>
                  <a:pt x="61" y="7"/>
                </a:cubicBezTo>
                <a:cubicBezTo>
                  <a:pt x="60" y="7"/>
                  <a:pt x="60" y="7"/>
                  <a:pt x="59" y="6"/>
                </a:cubicBezTo>
                <a:cubicBezTo>
                  <a:pt x="59" y="5"/>
                  <a:pt x="60" y="4"/>
                  <a:pt x="60" y="4"/>
                </a:cubicBezTo>
                <a:cubicBezTo>
                  <a:pt x="60" y="4"/>
                  <a:pt x="60" y="3"/>
                  <a:pt x="60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5"/>
                  <a:pt x="57" y="6"/>
                </a:cubicBezTo>
                <a:cubicBezTo>
                  <a:pt x="56" y="6"/>
                  <a:pt x="56" y="5"/>
                  <a:pt x="55" y="5"/>
                </a:cubicBezTo>
                <a:cubicBezTo>
                  <a:pt x="55" y="4"/>
                  <a:pt x="55" y="3"/>
                  <a:pt x="55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2"/>
                  <a:pt x="55" y="1"/>
                  <a:pt x="54" y="1"/>
                </a:cubicBezTo>
                <a:cubicBezTo>
                  <a:pt x="54" y="1"/>
                  <a:pt x="54" y="1"/>
                  <a:pt x="54" y="2"/>
                </a:cubicBezTo>
                <a:cubicBezTo>
                  <a:pt x="54" y="2"/>
                  <a:pt x="53" y="2"/>
                  <a:pt x="53" y="2"/>
                </a:cubicBezTo>
                <a:cubicBezTo>
                  <a:pt x="53" y="2"/>
                  <a:pt x="53" y="4"/>
                  <a:pt x="53" y="5"/>
                </a:cubicBezTo>
                <a:cubicBezTo>
                  <a:pt x="52" y="5"/>
                  <a:pt x="51" y="5"/>
                  <a:pt x="51" y="4"/>
                </a:cubicBezTo>
                <a:cubicBezTo>
                  <a:pt x="51" y="3"/>
                  <a:pt x="51" y="2"/>
                  <a:pt x="51" y="2"/>
                </a:cubicBezTo>
                <a:cubicBezTo>
                  <a:pt x="51" y="1"/>
                  <a:pt x="51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2"/>
                  <a:pt x="49" y="3"/>
                  <a:pt x="48" y="4"/>
                </a:cubicBezTo>
                <a:cubicBezTo>
                  <a:pt x="48" y="4"/>
                  <a:pt x="47" y="4"/>
                  <a:pt x="46" y="4"/>
                </a:cubicBezTo>
                <a:cubicBezTo>
                  <a:pt x="46" y="3"/>
                  <a:pt x="46" y="2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5" y="0"/>
                  <a:pt x="45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3"/>
                  <a:pt x="44" y="4"/>
                </a:cubicBezTo>
                <a:cubicBezTo>
                  <a:pt x="43" y="4"/>
                  <a:pt x="43" y="4"/>
                  <a:pt x="42" y="4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2"/>
                </a:cubicBezTo>
                <a:cubicBezTo>
                  <a:pt x="40" y="2"/>
                  <a:pt x="40" y="3"/>
                  <a:pt x="40" y="4"/>
                </a:cubicBezTo>
                <a:cubicBezTo>
                  <a:pt x="39" y="5"/>
                  <a:pt x="38" y="5"/>
                  <a:pt x="38" y="5"/>
                </a:cubicBezTo>
                <a:cubicBezTo>
                  <a:pt x="37" y="4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4"/>
                  <a:pt x="35" y="5"/>
                </a:cubicBezTo>
                <a:cubicBezTo>
                  <a:pt x="35" y="5"/>
                  <a:pt x="34" y="6"/>
                  <a:pt x="34" y="6"/>
                </a:cubicBezTo>
                <a:cubicBezTo>
                  <a:pt x="33" y="5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6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7" y="7"/>
                  <a:pt x="27" y="8"/>
                </a:cubicBezTo>
                <a:cubicBezTo>
                  <a:pt x="27" y="8"/>
                  <a:pt x="26" y="9"/>
                  <a:pt x="26" y="9"/>
                </a:cubicBezTo>
                <a:cubicBezTo>
                  <a:pt x="25" y="8"/>
                  <a:pt x="24" y="7"/>
                  <a:pt x="24" y="7"/>
                </a:cubicBezTo>
                <a:cubicBezTo>
                  <a:pt x="24" y="6"/>
                  <a:pt x="24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7"/>
                  <a:pt x="22" y="7"/>
                  <a:pt x="22" y="7"/>
                </a:cubicBezTo>
                <a:cubicBezTo>
                  <a:pt x="22" y="7"/>
                  <a:pt x="22" y="8"/>
                  <a:pt x="22" y="8"/>
                </a:cubicBezTo>
                <a:cubicBezTo>
                  <a:pt x="22" y="8"/>
                  <a:pt x="23" y="9"/>
                  <a:pt x="24" y="10"/>
                </a:cubicBezTo>
                <a:cubicBezTo>
                  <a:pt x="23" y="11"/>
                  <a:pt x="22" y="11"/>
                  <a:pt x="22" y="11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8" y="10"/>
                </a:cubicBezTo>
                <a:cubicBezTo>
                  <a:pt x="18" y="10"/>
                  <a:pt x="18" y="10"/>
                  <a:pt x="19" y="10"/>
                </a:cubicBezTo>
                <a:cubicBezTo>
                  <a:pt x="19" y="10"/>
                  <a:pt x="19" y="12"/>
                  <a:pt x="20" y="13"/>
                </a:cubicBezTo>
                <a:cubicBezTo>
                  <a:pt x="19" y="13"/>
                  <a:pt x="19" y="13"/>
                  <a:pt x="19" y="14"/>
                </a:cubicBezTo>
                <a:cubicBezTo>
                  <a:pt x="18" y="13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4"/>
                  <a:pt x="17" y="16"/>
                </a:cubicBezTo>
                <a:cubicBezTo>
                  <a:pt x="16" y="16"/>
                  <a:pt x="16" y="16"/>
                  <a:pt x="15" y="17"/>
                </a:cubicBezTo>
                <a:cubicBezTo>
                  <a:pt x="14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7"/>
                </a:cubicBezTo>
                <a:cubicBezTo>
                  <a:pt x="12" y="17"/>
                  <a:pt x="13" y="18"/>
                  <a:pt x="14" y="19"/>
                </a:cubicBezTo>
                <a:cubicBezTo>
                  <a:pt x="13" y="19"/>
                  <a:pt x="13" y="20"/>
                  <a:pt x="13" y="20"/>
                </a:cubicBezTo>
                <a:cubicBezTo>
                  <a:pt x="12" y="20"/>
                  <a:pt x="10" y="19"/>
                  <a:pt x="10" y="19"/>
                </a:cubicBezTo>
                <a:cubicBezTo>
                  <a:pt x="10" y="19"/>
                  <a:pt x="10" y="18"/>
                  <a:pt x="1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10" y="21"/>
                  <a:pt x="11" y="22"/>
                </a:cubicBezTo>
                <a:cubicBezTo>
                  <a:pt x="11" y="23"/>
                  <a:pt x="10" y="23"/>
                  <a:pt x="10" y="24"/>
                </a:cubicBezTo>
                <a:cubicBezTo>
                  <a:pt x="9" y="23"/>
                  <a:pt x="8" y="23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3"/>
                  <a:pt x="6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4"/>
                  <a:pt x="7" y="24"/>
                </a:cubicBezTo>
                <a:cubicBezTo>
                  <a:pt x="7" y="24"/>
                  <a:pt x="8" y="25"/>
                  <a:pt x="9" y="26"/>
                </a:cubicBezTo>
                <a:cubicBezTo>
                  <a:pt x="9" y="26"/>
                  <a:pt x="8" y="27"/>
                  <a:pt x="8" y="27"/>
                </a:cubicBezTo>
                <a:cubicBezTo>
                  <a:pt x="7" y="27"/>
                  <a:pt x="6" y="27"/>
                  <a:pt x="5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5" y="27"/>
                  <a:pt x="4" y="27"/>
                  <a:pt x="4" y="27"/>
                </a:cubicBezTo>
                <a:cubicBezTo>
                  <a:pt x="4" y="27"/>
                  <a:pt x="4" y="28"/>
                  <a:pt x="4" y="28"/>
                </a:cubicBezTo>
                <a:cubicBezTo>
                  <a:pt x="4" y="28"/>
                  <a:pt x="5" y="28"/>
                  <a:pt x="5" y="28"/>
                </a:cubicBezTo>
                <a:cubicBezTo>
                  <a:pt x="5" y="28"/>
                  <a:pt x="6" y="29"/>
                  <a:pt x="7" y="30"/>
                </a:cubicBezTo>
                <a:cubicBezTo>
                  <a:pt x="7" y="30"/>
                  <a:pt x="7" y="31"/>
                  <a:pt x="6" y="31"/>
                </a:cubicBezTo>
                <a:cubicBezTo>
                  <a:pt x="5" y="31"/>
                  <a:pt x="4" y="31"/>
                  <a:pt x="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3"/>
                  <a:pt x="3" y="33"/>
                </a:cubicBezTo>
                <a:cubicBezTo>
                  <a:pt x="3" y="33"/>
                  <a:pt x="5" y="33"/>
                  <a:pt x="6" y="34"/>
                </a:cubicBezTo>
                <a:cubicBezTo>
                  <a:pt x="6" y="34"/>
                  <a:pt x="5" y="35"/>
                  <a:pt x="5" y="36"/>
                </a:cubicBezTo>
                <a:cubicBezTo>
                  <a:pt x="4" y="35"/>
                  <a:pt x="3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1" y="36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3" y="38"/>
                  <a:pt x="5" y="38"/>
                </a:cubicBezTo>
                <a:cubicBezTo>
                  <a:pt x="5" y="39"/>
                  <a:pt x="5" y="39"/>
                  <a:pt x="4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2"/>
                  <a:pt x="1" y="42"/>
                </a:cubicBezTo>
                <a:cubicBezTo>
                  <a:pt x="2" y="42"/>
                  <a:pt x="3" y="42"/>
                  <a:pt x="4" y="42"/>
                </a:cubicBezTo>
                <a:cubicBezTo>
                  <a:pt x="4" y="43"/>
                  <a:pt x="4" y="44"/>
                  <a:pt x="4" y="44"/>
                </a:cubicBezTo>
                <a:cubicBezTo>
                  <a:pt x="3" y="44"/>
                  <a:pt x="2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5"/>
                  <a:pt x="0" y="45"/>
                  <a:pt x="0" y="45"/>
                </a:cubicBezTo>
                <a:cubicBezTo>
                  <a:pt x="0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3" y="46"/>
                  <a:pt x="4" y="47"/>
                </a:cubicBezTo>
                <a:cubicBezTo>
                  <a:pt x="4" y="47"/>
                  <a:pt x="4" y="48"/>
                  <a:pt x="4" y="48"/>
                </a:cubicBezTo>
                <a:cubicBezTo>
                  <a:pt x="3" y="49"/>
                  <a:pt x="2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3" y="51"/>
                  <a:pt x="4" y="51"/>
                </a:cubicBezTo>
                <a:cubicBezTo>
                  <a:pt x="5" y="52"/>
                  <a:pt x="5" y="52"/>
                  <a:pt x="5" y="53"/>
                </a:cubicBezTo>
                <a:cubicBezTo>
                  <a:pt x="3" y="53"/>
                  <a:pt x="2" y="53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1" y="55"/>
                  <a:pt x="2" y="55"/>
                  <a:pt x="2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3" y="55"/>
                  <a:pt x="4" y="55"/>
                  <a:pt x="5" y="55"/>
                </a:cubicBezTo>
                <a:cubicBezTo>
                  <a:pt x="5" y="56"/>
                  <a:pt x="6" y="56"/>
                  <a:pt x="6" y="57"/>
                </a:cubicBezTo>
                <a:cubicBezTo>
                  <a:pt x="5" y="57"/>
                  <a:pt x="3" y="58"/>
                  <a:pt x="3" y="58"/>
                </a:cubicBezTo>
                <a:cubicBezTo>
                  <a:pt x="3" y="58"/>
                  <a:pt x="3" y="58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60"/>
                  <a:pt x="3" y="60"/>
                </a:cubicBezTo>
                <a:cubicBezTo>
                  <a:pt x="3" y="60"/>
                  <a:pt x="3" y="60"/>
                  <a:pt x="4" y="60"/>
                </a:cubicBezTo>
                <a:cubicBezTo>
                  <a:pt x="4" y="60"/>
                  <a:pt x="5" y="60"/>
                  <a:pt x="6" y="59"/>
                </a:cubicBezTo>
                <a:cubicBezTo>
                  <a:pt x="7" y="60"/>
                  <a:pt x="7" y="60"/>
                  <a:pt x="7" y="61"/>
                </a:cubicBezTo>
                <a:cubicBezTo>
                  <a:pt x="6" y="62"/>
                  <a:pt x="5" y="62"/>
                  <a:pt x="5" y="62"/>
                </a:cubicBezTo>
                <a:cubicBezTo>
                  <a:pt x="5" y="63"/>
                  <a:pt x="4" y="63"/>
                  <a:pt x="4" y="63"/>
                </a:cubicBezTo>
                <a:cubicBezTo>
                  <a:pt x="4" y="63"/>
                  <a:pt x="4" y="63"/>
                  <a:pt x="4" y="64"/>
                </a:cubicBezTo>
                <a:cubicBezTo>
                  <a:pt x="4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6" y="64"/>
                  <a:pt x="7" y="64"/>
                  <a:pt x="8" y="63"/>
                </a:cubicBezTo>
                <a:cubicBezTo>
                  <a:pt x="8" y="64"/>
                  <a:pt x="9" y="64"/>
                  <a:pt x="9" y="65"/>
                </a:cubicBezTo>
                <a:cubicBezTo>
                  <a:pt x="8" y="66"/>
                  <a:pt x="7" y="66"/>
                  <a:pt x="7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8" y="68"/>
                  <a:pt x="9" y="68"/>
                  <a:pt x="10" y="67"/>
                </a:cubicBezTo>
                <a:cubicBezTo>
                  <a:pt x="10" y="68"/>
                  <a:pt x="11" y="68"/>
                  <a:pt x="11" y="69"/>
                </a:cubicBezTo>
                <a:cubicBezTo>
                  <a:pt x="10" y="69"/>
                  <a:pt x="9" y="70"/>
                  <a:pt x="9" y="70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1"/>
                  <a:pt x="9" y="72"/>
                  <a:pt x="9" y="72"/>
                </a:cubicBezTo>
                <a:cubicBezTo>
                  <a:pt x="9" y="72"/>
                  <a:pt x="9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2" y="71"/>
                  <a:pt x="13" y="71"/>
                </a:cubicBezTo>
                <a:cubicBezTo>
                  <a:pt x="13" y="71"/>
                  <a:pt x="13" y="72"/>
                  <a:pt x="14" y="72"/>
                </a:cubicBezTo>
                <a:cubicBezTo>
                  <a:pt x="13" y="73"/>
                  <a:pt x="12" y="74"/>
                  <a:pt x="12" y="74"/>
                </a:cubicBezTo>
                <a:cubicBezTo>
                  <a:pt x="12" y="74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5"/>
                  <a:pt x="14" y="75"/>
                  <a:pt x="15" y="74"/>
                </a:cubicBezTo>
                <a:cubicBezTo>
                  <a:pt x="16" y="74"/>
                  <a:pt x="16" y="75"/>
                  <a:pt x="17" y="75"/>
                </a:cubicBezTo>
                <a:cubicBezTo>
                  <a:pt x="16" y="76"/>
                  <a:pt x="15" y="77"/>
                  <a:pt x="15" y="77"/>
                </a:cubicBezTo>
                <a:cubicBezTo>
                  <a:pt x="15" y="78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5" y="79"/>
                  <a:pt x="16" y="79"/>
                  <a:pt x="16" y="79"/>
                </a:cubicBezTo>
                <a:cubicBezTo>
                  <a:pt x="16" y="79"/>
                  <a:pt x="16" y="79"/>
                  <a:pt x="17" y="79"/>
                </a:cubicBezTo>
                <a:cubicBezTo>
                  <a:pt x="17" y="79"/>
                  <a:pt x="18" y="78"/>
                  <a:pt x="19" y="77"/>
                </a:cubicBezTo>
                <a:cubicBezTo>
                  <a:pt x="19" y="77"/>
                  <a:pt x="19" y="78"/>
                  <a:pt x="20" y="78"/>
                </a:cubicBezTo>
                <a:cubicBezTo>
                  <a:pt x="19" y="79"/>
                  <a:pt x="19" y="80"/>
                  <a:pt x="19" y="80"/>
                </a:cubicBezTo>
                <a:cubicBezTo>
                  <a:pt x="18" y="81"/>
                  <a:pt x="18" y="81"/>
                  <a:pt x="18" y="81"/>
                </a:cubicBezTo>
                <a:cubicBezTo>
                  <a:pt x="19" y="81"/>
                  <a:pt x="19" y="81"/>
                  <a:pt x="19" y="82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0" y="82"/>
                  <a:pt x="20" y="81"/>
                </a:cubicBezTo>
                <a:cubicBezTo>
                  <a:pt x="20" y="81"/>
                  <a:pt x="21" y="80"/>
                  <a:pt x="22" y="79"/>
                </a:cubicBezTo>
                <a:cubicBezTo>
                  <a:pt x="22" y="80"/>
                  <a:pt x="23" y="80"/>
                  <a:pt x="24" y="80"/>
                </a:cubicBezTo>
                <a:cubicBezTo>
                  <a:pt x="23" y="81"/>
                  <a:pt x="22" y="83"/>
                  <a:pt x="22" y="83"/>
                </a:cubicBezTo>
                <a:cubicBezTo>
                  <a:pt x="22" y="83"/>
                  <a:pt x="22" y="83"/>
                  <a:pt x="22" y="84"/>
                </a:cubicBezTo>
                <a:cubicBezTo>
                  <a:pt x="22" y="84"/>
                  <a:pt x="23" y="84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5" y="83"/>
                  <a:pt x="26" y="82"/>
                </a:cubicBezTo>
                <a:cubicBezTo>
                  <a:pt x="26" y="82"/>
                  <a:pt x="27" y="82"/>
                  <a:pt x="27" y="83"/>
                </a:cubicBezTo>
                <a:cubicBezTo>
                  <a:pt x="27" y="84"/>
                  <a:pt x="27" y="85"/>
                  <a:pt x="26" y="85"/>
                </a:cubicBezTo>
                <a:cubicBezTo>
                  <a:pt x="26" y="85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7" y="86"/>
                  <a:pt x="27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9" y="85"/>
                  <a:pt x="30" y="84"/>
                </a:cubicBezTo>
                <a:cubicBezTo>
                  <a:pt x="30" y="84"/>
                  <a:pt x="31" y="84"/>
                  <a:pt x="31" y="84"/>
                </a:cubicBezTo>
                <a:cubicBezTo>
                  <a:pt x="31" y="85"/>
                  <a:pt x="31" y="87"/>
                  <a:pt x="31" y="87"/>
                </a:cubicBezTo>
                <a:cubicBezTo>
                  <a:pt x="31" y="87"/>
                  <a:pt x="31" y="87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88"/>
                  <a:pt x="32" y="88"/>
                  <a:pt x="33" y="88"/>
                </a:cubicBezTo>
                <a:cubicBezTo>
                  <a:pt x="33" y="87"/>
                  <a:pt x="33" y="86"/>
                  <a:pt x="34" y="85"/>
                </a:cubicBezTo>
                <a:cubicBezTo>
                  <a:pt x="34" y="85"/>
                  <a:pt x="35" y="85"/>
                  <a:pt x="35" y="85"/>
                </a:cubicBezTo>
                <a:cubicBezTo>
                  <a:pt x="35" y="87"/>
                  <a:pt x="35" y="88"/>
                  <a:pt x="35" y="88"/>
                </a:cubicBezTo>
                <a:cubicBezTo>
                  <a:pt x="35" y="88"/>
                  <a:pt x="35" y="89"/>
                  <a:pt x="35" y="89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89"/>
                  <a:pt x="36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7"/>
                  <a:pt x="38" y="86"/>
                </a:cubicBezTo>
                <a:cubicBezTo>
                  <a:pt x="38" y="86"/>
                  <a:pt x="39" y="86"/>
                  <a:pt x="40" y="86"/>
                </a:cubicBezTo>
                <a:cubicBezTo>
                  <a:pt x="40" y="87"/>
                  <a:pt x="40" y="89"/>
                  <a:pt x="40" y="89"/>
                </a:cubicBezTo>
                <a:cubicBezTo>
                  <a:pt x="40" y="89"/>
                  <a:pt x="40" y="89"/>
                  <a:pt x="40" y="90"/>
                </a:cubicBezTo>
                <a:cubicBezTo>
                  <a:pt x="40" y="90"/>
                  <a:pt x="40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2" y="89"/>
                  <a:pt x="42" y="89"/>
                </a:cubicBezTo>
                <a:cubicBezTo>
                  <a:pt x="42" y="89"/>
                  <a:pt x="42" y="88"/>
                  <a:pt x="42" y="87"/>
                </a:cubicBezTo>
                <a:cubicBezTo>
                  <a:pt x="43" y="87"/>
                  <a:pt x="43" y="87"/>
                  <a:pt x="44" y="87"/>
                </a:cubicBezTo>
                <a:cubicBezTo>
                  <a:pt x="44" y="88"/>
                  <a:pt x="44" y="89"/>
                  <a:pt x="44" y="89"/>
                </a:cubicBezTo>
                <a:cubicBezTo>
                  <a:pt x="44" y="90"/>
                  <a:pt x="44" y="90"/>
                  <a:pt x="45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0"/>
                  <a:pt x="46" y="90"/>
                  <a:pt x="46" y="89"/>
                </a:cubicBezTo>
                <a:cubicBezTo>
                  <a:pt x="46" y="89"/>
                  <a:pt x="46" y="88"/>
                  <a:pt x="46" y="87"/>
                </a:cubicBezTo>
                <a:cubicBezTo>
                  <a:pt x="47" y="87"/>
                  <a:pt x="48" y="87"/>
                  <a:pt x="48" y="87"/>
                </a:cubicBezTo>
                <a:cubicBezTo>
                  <a:pt x="49" y="88"/>
                  <a:pt x="49" y="89"/>
                  <a:pt x="49" y="89"/>
                </a:cubicBezTo>
                <a:cubicBezTo>
                  <a:pt x="49" y="89"/>
                  <a:pt x="49" y="90"/>
                  <a:pt x="49" y="90"/>
                </a:cubicBezTo>
                <a:cubicBezTo>
                  <a:pt x="49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89"/>
                  <a:pt x="51" y="87"/>
                  <a:pt x="51" y="86"/>
                </a:cubicBezTo>
                <a:cubicBezTo>
                  <a:pt x="51" y="86"/>
                  <a:pt x="52" y="86"/>
                  <a:pt x="53" y="86"/>
                </a:cubicBezTo>
                <a:cubicBezTo>
                  <a:pt x="53" y="87"/>
                  <a:pt x="53" y="88"/>
                  <a:pt x="53" y="89"/>
                </a:cubicBezTo>
                <a:cubicBezTo>
                  <a:pt x="53" y="89"/>
                  <a:pt x="54" y="89"/>
                  <a:pt x="54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5" y="89"/>
                  <a:pt x="55" y="88"/>
                  <a:pt x="55" y="88"/>
                </a:cubicBezTo>
                <a:cubicBezTo>
                  <a:pt x="55" y="88"/>
                  <a:pt x="55" y="87"/>
                  <a:pt x="55" y="85"/>
                </a:cubicBezTo>
                <a:cubicBezTo>
                  <a:pt x="56" y="85"/>
                  <a:pt x="56" y="85"/>
                  <a:pt x="57" y="85"/>
                </a:cubicBezTo>
                <a:cubicBezTo>
                  <a:pt x="57" y="86"/>
                  <a:pt x="58" y="87"/>
                  <a:pt x="58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60" y="88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5"/>
                  <a:pt x="59" y="84"/>
                </a:cubicBezTo>
                <a:cubicBezTo>
                  <a:pt x="60" y="84"/>
                  <a:pt x="60" y="84"/>
                  <a:pt x="61" y="84"/>
                </a:cubicBezTo>
                <a:cubicBezTo>
                  <a:pt x="61" y="85"/>
                  <a:pt x="62" y="86"/>
                  <a:pt x="62" y="86"/>
                </a:cubicBezTo>
                <a:cubicBezTo>
                  <a:pt x="62" y="86"/>
                  <a:pt x="62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6"/>
                  <a:pt x="64" y="85"/>
                  <a:pt x="64" y="85"/>
                </a:cubicBezTo>
                <a:cubicBezTo>
                  <a:pt x="64" y="85"/>
                  <a:pt x="63" y="84"/>
                  <a:pt x="63" y="83"/>
                </a:cubicBezTo>
                <a:cubicBezTo>
                  <a:pt x="64" y="82"/>
                  <a:pt x="64" y="82"/>
                  <a:pt x="65" y="82"/>
                </a:cubicBezTo>
                <a:cubicBezTo>
                  <a:pt x="65" y="83"/>
                  <a:pt x="66" y="84"/>
                  <a:pt x="66" y="84"/>
                </a:cubicBezTo>
                <a:cubicBezTo>
                  <a:pt x="66" y="84"/>
                  <a:pt x="67" y="84"/>
                  <a:pt x="67" y="84"/>
                </a:cubicBezTo>
                <a:cubicBezTo>
                  <a:pt x="67" y="84"/>
                  <a:pt x="67" y="84"/>
                  <a:pt x="68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3"/>
                  <a:pt x="67" y="81"/>
                  <a:pt x="67" y="80"/>
                </a:cubicBezTo>
                <a:cubicBezTo>
                  <a:pt x="67" y="80"/>
                  <a:pt x="68" y="80"/>
                  <a:pt x="68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0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0"/>
                </a:cubicBezTo>
                <a:cubicBezTo>
                  <a:pt x="72" y="80"/>
                  <a:pt x="71" y="79"/>
                  <a:pt x="70" y="78"/>
                </a:cubicBezTo>
                <a:cubicBezTo>
                  <a:pt x="71" y="78"/>
                  <a:pt x="71" y="77"/>
                  <a:pt x="72" y="77"/>
                </a:cubicBezTo>
                <a:cubicBezTo>
                  <a:pt x="73" y="78"/>
                  <a:pt x="74" y="79"/>
                  <a:pt x="74" y="79"/>
                </a:cubicBezTo>
                <a:cubicBezTo>
                  <a:pt x="74" y="79"/>
                  <a:pt x="74" y="79"/>
                  <a:pt x="74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79"/>
                  <a:pt x="75" y="78"/>
                  <a:pt x="75" y="78"/>
                </a:cubicBezTo>
                <a:cubicBezTo>
                  <a:pt x="75" y="78"/>
                  <a:pt x="75" y="78"/>
                  <a:pt x="75" y="77"/>
                </a:cubicBezTo>
                <a:cubicBezTo>
                  <a:pt x="75" y="77"/>
                  <a:pt x="74" y="76"/>
                  <a:pt x="74" y="75"/>
                </a:cubicBezTo>
                <a:cubicBezTo>
                  <a:pt x="74" y="75"/>
                  <a:pt x="75" y="74"/>
                  <a:pt x="75" y="74"/>
                </a:cubicBezTo>
                <a:cubicBezTo>
                  <a:pt x="76" y="75"/>
                  <a:pt x="77" y="75"/>
                  <a:pt x="77" y="76"/>
                </a:cubicBezTo>
                <a:cubicBezTo>
                  <a:pt x="77" y="76"/>
                  <a:pt x="78" y="76"/>
                  <a:pt x="78" y="76"/>
                </a:cubicBezTo>
                <a:cubicBezTo>
                  <a:pt x="78" y="76"/>
                  <a:pt x="78" y="76"/>
                  <a:pt x="78" y="75"/>
                </a:cubicBezTo>
                <a:cubicBezTo>
                  <a:pt x="79" y="75"/>
                  <a:pt x="79" y="75"/>
                  <a:pt x="79" y="75"/>
                </a:cubicBezTo>
                <a:cubicBezTo>
                  <a:pt x="79" y="75"/>
                  <a:pt x="79" y="74"/>
                  <a:pt x="78" y="74"/>
                </a:cubicBezTo>
                <a:cubicBezTo>
                  <a:pt x="78" y="74"/>
                  <a:pt x="77" y="73"/>
                  <a:pt x="77" y="72"/>
                </a:cubicBezTo>
                <a:cubicBezTo>
                  <a:pt x="77" y="72"/>
                  <a:pt x="77" y="71"/>
                  <a:pt x="78" y="71"/>
                </a:cubicBezTo>
                <a:cubicBezTo>
                  <a:pt x="79" y="71"/>
                  <a:pt x="80" y="72"/>
                  <a:pt x="80" y="72"/>
                </a:cubicBezTo>
                <a:cubicBezTo>
                  <a:pt x="80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2" y="72"/>
                  <a:pt x="82" y="71"/>
                  <a:pt x="82" y="71"/>
                </a:cubicBezTo>
                <a:cubicBezTo>
                  <a:pt x="82" y="71"/>
                  <a:pt x="81" y="71"/>
                  <a:pt x="81" y="70"/>
                </a:cubicBezTo>
                <a:cubicBezTo>
                  <a:pt x="81" y="70"/>
                  <a:pt x="80" y="69"/>
                  <a:pt x="79" y="69"/>
                </a:cubicBezTo>
                <a:cubicBezTo>
                  <a:pt x="80" y="68"/>
                  <a:pt x="80" y="68"/>
                  <a:pt x="80" y="67"/>
                </a:cubicBezTo>
                <a:cubicBezTo>
                  <a:pt x="81" y="68"/>
                  <a:pt x="82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8"/>
                  <a:pt x="84" y="67"/>
                  <a:pt x="8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66"/>
                  <a:pt x="82" y="66"/>
                  <a:pt x="81" y="65"/>
                </a:cubicBezTo>
                <a:cubicBezTo>
                  <a:pt x="82" y="64"/>
                  <a:pt x="82" y="64"/>
                  <a:pt x="82" y="63"/>
                </a:cubicBezTo>
                <a:cubicBezTo>
                  <a:pt x="83" y="64"/>
                  <a:pt x="85" y="64"/>
                  <a:pt x="85" y="64"/>
                </a:cubicBezTo>
                <a:cubicBezTo>
                  <a:pt x="85" y="64"/>
                  <a:pt x="85" y="64"/>
                  <a:pt x="86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3"/>
                  <a:pt x="86" y="63"/>
                  <a:pt x="86" y="62"/>
                </a:cubicBezTo>
                <a:cubicBezTo>
                  <a:pt x="85" y="62"/>
                  <a:pt x="84" y="62"/>
                  <a:pt x="83" y="61"/>
                </a:cubicBezTo>
                <a:cubicBezTo>
                  <a:pt x="83" y="60"/>
                  <a:pt x="84" y="60"/>
                  <a:pt x="84" y="59"/>
                </a:cubicBezTo>
                <a:cubicBezTo>
                  <a:pt x="85" y="60"/>
                  <a:pt x="86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7" y="58"/>
                  <a:pt x="87" y="58"/>
                </a:cubicBezTo>
                <a:cubicBezTo>
                  <a:pt x="87" y="58"/>
                  <a:pt x="86" y="57"/>
                  <a:pt x="85" y="57"/>
                </a:cubicBezTo>
                <a:cubicBezTo>
                  <a:pt x="85" y="56"/>
                  <a:pt x="85" y="56"/>
                  <a:pt x="85" y="55"/>
                </a:cubicBezTo>
                <a:cubicBezTo>
                  <a:pt x="86" y="55"/>
                  <a:pt x="88" y="55"/>
                  <a:pt x="88" y="55"/>
                </a:cubicBezTo>
                <a:cubicBezTo>
                  <a:pt x="88" y="55"/>
                  <a:pt x="88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9" y="54"/>
                  <a:pt x="88" y="54"/>
                </a:cubicBezTo>
                <a:cubicBezTo>
                  <a:pt x="88" y="53"/>
                  <a:pt x="87" y="53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7" y="51"/>
                  <a:pt x="89" y="51"/>
                  <a:pt x="89" y="51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90" y="50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7" y="49"/>
                  <a:pt x="86" y="48"/>
                </a:cubicBezTo>
                <a:cubicBezTo>
                  <a:pt x="86" y="48"/>
                  <a:pt x="86" y="47"/>
                  <a:pt x="86" y="47"/>
                </a:cubicBezTo>
                <a:cubicBezTo>
                  <a:pt x="88" y="46"/>
                  <a:pt x="89" y="46"/>
                  <a:pt x="89" y="46"/>
                </a:cubicBezTo>
                <a:close/>
                <a:moveTo>
                  <a:pt x="45" y="81"/>
                </a:moveTo>
                <a:cubicBezTo>
                  <a:pt x="26" y="81"/>
                  <a:pt x="10" y="65"/>
                  <a:pt x="10" y="45"/>
                </a:cubicBezTo>
                <a:cubicBezTo>
                  <a:pt x="10" y="26"/>
                  <a:pt x="26" y="10"/>
                  <a:pt x="45" y="10"/>
                </a:cubicBezTo>
                <a:cubicBezTo>
                  <a:pt x="65" y="10"/>
                  <a:pt x="81" y="26"/>
                  <a:pt x="81" y="45"/>
                </a:cubicBezTo>
                <a:cubicBezTo>
                  <a:pt x="81" y="65"/>
                  <a:pt x="65" y="81"/>
                  <a:pt x="45" y="8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704975" y="3055938"/>
            <a:ext cx="506413" cy="509588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8126340" y="4360164"/>
            <a:ext cx="615950" cy="614363"/>
          </a:xfrm>
          <a:custGeom>
            <a:avLst/>
            <a:gdLst>
              <a:gd name="T0" fmla="*/ 128 w 174"/>
              <a:gd name="T1" fmla="*/ 162 h 174"/>
              <a:gd name="T2" fmla="*/ 136 w 174"/>
              <a:gd name="T3" fmla="*/ 155 h 174"/>
              <a:gd name="T4" fmla="*/ 141 w 174"/>
              <a:gd name="T5" fmla="*/ 152 h 174"/>
              <a:gd name="T6" fmla="*/ 149 w 174"/>
              <a:gd name="T7" fmla="*/ 146 h 174"/>
              <a:gd name="T8" fmla="*/ 145 w 174"/>
              <a:gd name="T9" fmla="*/ 135 h 174"/>
              <a:gd name="T10" fmla="*/ 160 w 174"/>
              <a:gd name="T11" fmla="*/ 133 h 174"/>
              <a:gd name="T12" fmla="*/ 155 w 174"/>
              <a:gd name="T13" fmla="*/ 119 h 174"/>
              <a:gd name="T14" fmla="*/ 167 w 174"/>
              <a:gd name="T15" fmla="*/ 118 h 174"/>
              <a:gd name="T16" fmla="*/ 168 w 174"/>
              <a:gd name="T17" fmla="*/ 108 h 174"/>
              <a:gd name="T18" fmla="*/ 170 w 174"/>
              <a:gd name="T19" fmla="*/ 102 h 174"/>
              <a:gd name="T20" fmla="*/ 173 w 174"/>
              <a:gd name="T21" fmla="*/ 93 h 174"/>
              <a:gd name="T22" fmla="*/ 162 w 174"/>
              <a:gd name="T23" fmla="*/ 86 h 174"/>
              <a:gd name="T24" fmla="*/ 173 w 174"/>
              <a:gd name="T25" fmla="*/ 75 h 174"/>
              <a:gd name="T26" fmla="*/ 160 w 174"/>
              <a:gd name="T27" fmla="*/ 68 h 174"/>
              <a:gd name="T28" fmla="*/ 168 w 174"/>
              <a:gd name="T29" fmla="*/ 59 h 174"/>
              <a:gd name="T30" fmla="*/ 163 w 174"/>
              <a:gd name="T31" fmla="*/ 51 h 174"/>
              <a:gd name="T32" fmla="*/ 160 w 174"/>
              <a:gd name="T33" fmla="*/ 45 h 174"/>
              <a:gd name="T34" fmla="*/ 156 w 174"/>
              <a:gd name="T35" fmla="*/ 36 h 174"/>
              <a:gd name="T36" fmla="*/ 144 w 174"/>
              <a:gd name="T37" fmla="*/ 38 h 174"/>
              <a:gd name="T38" fmla="*/ 145 w 174"/>
              <a:gd name="T39" fmla="*/ 23 h 174"/>
              <a:gd name="T40" fmla="*/ 131 w 174"/>
              <a:gd name="T41" fmla="*/ 25 h 174"/>
              <a:gd name="T42" fmla="*/ 131 w 174"/>
              <a:gd name="T43" fmla="*/ 13 h 174"/>
              <a:gd name="T44" fmla="*/ 122 w 174"/>
              <a:gd name="T45" fmla="*/ 10 h 174"/>
              <a:gd name="T46" fmla="*/ 116 w 174"/>
              <a:gd name="T47" fmla="*/ 8 h 174"/>
              <a:gd name="T48" fmla="*/ 107 w 174"/>
              <a:gd name="T49" fmla="*/ 3 h 174"/>
              <a:gd name="T50" fmla="*/ 99 w 174"/>
              <a:gd name="T51" fmla="*/ 12 h 174"/>
              <a:gd name="T52" fmla="*/ 91 w 174"/>
              <a:gd name="T53" fmla="*/ 0 h 174"/>
              <a:gd name="T54" fmla="*/ 81 w 174"/>
              <a:gd name="T55" fmla="*/ 12 h 174"/>
              <a:gd name="T56" fmla="*/ 74 w 174"/>
              <a:gd name="T57" fmla="*/ 2 h 174"/>
              <a:gd name="T58" fmla="*/ 65 w 174"/>
              <a:gd name="T59" fmla="*/ 6 h 174"/>
              <a:gd name="T60" fmla="*/ 59 w 174"/>
              <a:gd name="T61" fmla="*/ 7 h 174"/>
              <a:gd name="T62" fmla="*/ 49 w 174"/>
              <a:gd name="T63" fmla="*/ 10 h 174"/>
              <a:gd name="T64" fmla="*/ 49 w 174"/>
              <a:gd name="T65" fmla="*/ 22 h 174"/>
              <a:gd name="T66" fmla="*/ 34 w 174"/>
              <a:gd name="T67" fmla="*/ 18 h 174"/>
              <a:gd name="T68" fmla="*/ 34 w 174"/>
              <a:gd name="T69" fmla="*/ 33 h 174"/>
              <a:gd name="T70" fmla="*/ 22 w 174"/>
              <a:gd name="T71" fmla="*/ 30 h 174"/>
              <a:gd name="T72" fmla="*/ 18 w 174"/>
              <a:gd name="T73" fmla="*/ 39 h 174"/>
              <a:gd name="T74" fmla="*/ 14 w 174"/>
              <a:gd name="T75" fmla="*/ 44 h 174"/>
              <a:gd name="T76" fmla="*/ 8 w 174"/>
              <a:gd name="T77" fmla="*/ 52 h 174"/>
              <a:gd name="T78" fmla="*/ 16 w 174"/>
              <a:gd name="T79" fmla="*/ 62 h 174"/>
              <a:gd name="T80" fmla="*/ 2 w 174"/>
              <a:gd name="T81" fmla="*/ 68 h 174"/>
              <a:gd name="T82" fmla="*/ 12 w 174"/>
              <a:gd name="T83" fmla="*/ 80 h 174"/>
              <a:gd name="T84" fmla="*/ 1 w 174"/>
              <a:gd name="T85" fmla="*/ 85 h 174"/>
              <a:gd name="T86" fmla="*/ 3 w 174"/>
              <a:gd name="T87" fmla="*/ 95 h 174"/>
              <a:gd name="T88" fmla="*/ 4 w 174"/>
              <a:gd name="T89" fmla="*/ 101 h 174"/>
              <a:gd name="T90" fmla="*/ 4 w 174"/>
              <a:gd name="T91" fmla="*/ 111 h 174"/>
              <a:gd name="T92" fmla="*/ 16 w 174"/>
              <a:gd name="T93" fmla="*/ 113 h 174"/>
              <a:gd name="T94" fmla="*/ 10 w 174"/>
              <a:gd name="T95" fmla="*/ 127 h 174"/>
              <a:gd name="T96" fmla="*/ 25 w 174"/>
              <a:gd name="T97" fmla="*/ 130 h 174"/>
              <a:gd name="T98" fmla="*/ 20 w 174"/>
              <a:gd name="T99" fmla="*/ 141 h 174"/>
              <a:gd name="T100" fmla="*/ 28 w 174"/>
              <a:gd name="T101" fmla="*/ 147 h 174"/>
              <a:gd name="T102" fmla="*/ 32 w 174"/>
              <a:gd name="T103" fmla="*/ 151 h 174"/>
              <a:gd name="T104" fmla="*/ 39 w 174"/>
              <a:gd name="T105" fmla="*/ 158 h 174"/>
              <a:gd name="T106" fmla="*/ 50 w 174"/>
              <a:gd name="T107" fmla="*/ 152 h 174"/>
              <a:gd name="T108" fmla="*/ 54 w 174"/>
              <a:gd name="T109" fmla="*/ 167 h 174"/>
              <a:gd name="T110" fmla="*/ 67 w 174"/>
              <a:gd name="T111" fmla="*/ 160 h 174"/>
              <a:gd name="T112" fmla="*/ 70 w 174"/>
              <a:gd name="T113" fmla="*/ 171 h 174"/>
              <a:gd name="T114" fmla="*/ 80 w 174"/>
              <a:gd name="T115" fmla="*/ 171 h 174"/>
              <a:gd name="T116" fmla="*/ 86 w 174"/>
              <a:gd name="T117" fmla="*/ 171 h 174"/>
              <a:gd name="T118" fmla="*/ 96 w 174"/>
              <a:gd name="T119" fmla="*/ 172 h 174"/>
              <a:gd name="T120" fmla="*/ 101 w 174"/>
              <a:gd name="T121" fmla="*/ 161 h 174"/>
              <a:gd name="T122" fmla="*/ 113 w 174"/>
              <a:gd name="T123" fmla="*/ 170 h 174"/>
              <a:gd name="T124" fmla="*/ 118 w 174"/>
              <a:gd name="T125" fmla="*/ 15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4" h="174">
                <a:moveTo>
                  <a:pt x="123" y="163"/>
                </a:moveTo>
                <a:cubicBezTo>
                  <a:pt x="124" y="164"/>
                  <a:pt x="124" y="164"/>
                  <a:pt x="125" y="164"/>
                </a:cubicBezTo>
                <a:cubicBezTo>
                  <a:pt x="126" y="164"/>
                  <a:pt x="126" y="164"/>
                  <a:pt x="127" y="164"/>
                </a:cubicBezTo>
                <a:cubicBezTo>
                  <a:pt x="128" y="163"/>
                  <a:pt x="128" y="163"/>
                  <a:pt x="128" y="162"/>
                </a:cubicBezTo>
                <a:cubicBezTo>
                  <a:pt x="129" y="161"/>
                  <a:pt x="129" y="161"/>
                  <a:pt x="128" y="160"/>
                </a:cubicBezTo>
                <a:cubicBezTo>
                  <a:pt x="128" y="159"/>
                  <a:pt x="127" y="155"/>
                  <a:pt x="125" y="152"/>
                </a:cubicBezTo>
                <a:cubicBezTo>
                  <a:pt x="127" y="151"/>
                  <a:pt x="128" y="150"/>
                  <a:pt x="130" y="149"/>
                </a:cubicBezTo>
                <a:cubicBezTo>
                  <a:pt x="132" y="152"/>
                  <a:pt x="135" y="155"/>
                  <a:pt x="136" y="155"/>
                </a:cubicBezTo>
                <a:cubicBezTo>
                  <a:pt x="136" y="156"/>
                  <a:pt x="137" y="156"/>
                  <a:pt x="138" y="156"/>
                </a:cubicBezTo>
                <a:cubicBezTo>
                  <a:pt x="138" y="156"/>
                  <a:pt x="139" y="156"/>
                  <a:pt x="140" y="156"/>
                </a:cubicBezTo>
                <a:cubicBezTo>
                  <a:pt x="140" y="155"/>
                  <a:pt x="141" y="154"/>
                  <a:pt x="141" y="154"/>
                </a:cubicBezTo>
                <a:cubicBezTo>
                  <a:pt x="141" y="153"/>
                  <a:pt x="141" y="152"/>
                  <a:pt x="141" y="152"/>
                </a:cubicBezTo>
                <a:cubicBezTo>
                  <a:pt x="140" y="151"/>
                  <a:pt x="138" y="147"/>
                  <a:pt x="136" y="144"/>
                </a:cubicBezTo>
                <a:cubicBezTo>
                  <a:pt x="137" y="143"/>
                  <a:pt x="139" y="142"/>
                  <a:pt x="140" y="141"/>
                </a:cubicBezTo>
                <a:cubicBezTo>
                  <a:pt x="143" y="143"/>
                  <a:pt x="146" y="145"/>
                  <a:pt x="147" y="146"/>
                </a:cubicBezTo>
                <a:cubicBezTo>
                  <a:pt x="148" y="146"/>
                  <a:pt x="148" y="146"/>
                  <a:pt x="149" y="146"/>
                </a:cubicBezTo>
                <a:cubicBezTo>
                  <a:pt x="150" y="146"/>
                  <a:pt x="150" y="146"/>
                  <a:pt x="151" y="145"/>
                </a:cubicBezTo>
                <a:cubicBezTo>
                  <a:pt x="151" y="145"/>
                  <a:pt x="152" y="144"/>
                  <a:pt x="152" y="143"/>
                </a:cubicBezTo>
                <a:cubicBezTo>
                  <a:pt x="152" y="143"/>
                  <a:pt x="152" y="142"/>
                  <a:pt x="151" y="141"/>
                </a:cubicBezTo>
                <a:cubicBezTo>
                  <a:pt x="150" y="141"/>
                  <a:pt x="148" y="138"/>
                  <a:pt x="145" y="135"/>
                </a:cubicBezTo>
                <a:cubicBezTo>
                  <a:pt x="146" y="133"/>
                  <a:pt x="147" y="132"/>
                  <a:pt x="148" y="130"/>
                </a:cubicBezTo>
                <a:cubicBezTo>
                  <a:pt x="152" y="132"/>
                  <a:pt x="156" y="134"/>
                  <a:pt x="156" y="134"/>
                </a:cubicBezTo>
                <a:cubicBezTo>
                  <a:pt x="157" y="135"/>
                  <a:pt x="158" y="135"/>
                  <a:pt x="158" y="135"/>
                </a:cubicBezTo>
                <a:cubicBezTo>
                  <a:pt x="159" y="134"/>
                  <a:pt x="160" y="134"/>
                  <a:pt x="160" y="133"/>
                </a:cubicBezTo>
                <a:cubicBezTo>
                  <a:pt x="160" y="133"/>
                  <a:pt x="161" y="132"/>
                  <a:pt x="161" y="131"/>
                </a:cubicBezTo>
                <a:cubicBezTo>
                  <a:pt x="160" y="131"/>
                  <a:pt x="160" y="130"/>
                  <a:pt x="160" y="129"/>
                </a:cubicBezTo>
                <a:cubicBezTo>
                  <a:pt x="159" y="129"/>
                  <a:pt x="156" y="126"/>
                  <a:pt x="153" y="124"/>
                </a:cubicBezTo>
                <a:cubicBezTo>
                  <a:pt x="153" y="122"/>
                  <a:pt x="154" y="121"/>
                  <a:pt x="155" y="119"/>
                </a:cubicBezTo>
                <a:cubicBezTo>
                  <a:pt x="159" y="120"/>
                  <a:pt x="163" y="121"/>
                  <a:pt x="164" y="122"/>
                </a:cubicBezTo>
                <a:cubicBezTo>
                  <a:pt x="164" y="122"/>
                  <a:pt x="165" y="122"/>
                  <a:pt x="166" y="122"/>
                </a:cubicBezTo>
                <a:cubicBezTo>
                  <a:pt x="166" y="121"/>
                  <a:pt x="167" y="121"/>
                  <a:pt x="167" y="120"/>
                </a:cubicBezTo>
                <a:cubicBezTo>
                  <a:pt x="167" y="119"/>
                  <a:pt x="167" y="118"/>
                  <a:pt x="167" y="118"/>
                </a:cubicBezTo>
                <a:cubicBezTo>
                  <a:pt x="167" y="117"/>
                  <a:pt x="166" y="117"/>
                  <a:pt x="166" y="116"/>
                </a:cubicBezTo>
                <a:cubicBezTo>
                  <a:pt x="165" y="116"/>
                  <a:pt x="161" y="114"/>
                  <a:pt x="158" y="112"/>
                </a:cubicBezTo>
                <a:cubicBezTo>
                  <a:pt x="159" y="110"/>
                  <a:pt x="159" y="109"/>
                  <a:pt x="160" y="107"/>
                </a:cubicBezTo>
                <a:cubicBezTo>
                  <a:pt x="163" y="107"/>
                  <a:pt x="168" y="108"/>
                  <a:pt x="168" y="108"/>
                </a:cubicBezTo>
                <a:cubicBezTo>
                  <a:pt x="169" y="108"/>
                  <a:pt x="170" y="108"/>
                  <a:pt x="170" y="107"/>
                </a:cubicBezTo>
                <a:cubicBezTo>
                  <a:pt x="171" y="107"/>
                  <a:pt x="171" y="106"/>
                  <a:pt x="172" y="106"/>
                </a:cubicBezTo>
                <a:cubicBezTo>
                  <a:pt x="172" y="105"/>
                  <a:pt x="172" y="104"/>
                  <a:pt x="171" y="103"/>
                </a:cubicBezTo>
                <a:cubicBezTo>
                  <a:pt x="171" y="103"/>
                  <a:pt x="170" y="102"/>
                  <a:pt x="170" y="102"/>
                </a:cubicBezTo>
                <a:cubicBezTo>
                  <a:pt x="169" y="102"/>
                  <a:pt x="165" y="101"/>
                  <a:pt x="161" y="99"/>
                </a:cubicBezTo>
                <a:cubicBezTo>
                  <a:pt x="162" y="98"/>
                  <a:pt x="162" y="96"/>
                  <a:pt x="162" y="94"/>
                </a:cubicBezTo>
                <a:cubicBezTo>
                  <a:pt x="166" y="94"/>
                  <a:pt x="170" y="93"/>
                  <a:pt x="171" y="93"/>
                </a:cubicBezTo>
                <a:cubicBezTo>
                  <a:pt x="172" y="93"/>
                  <a:pt x="172" y="93"/>
                  <a:pt x="173" y="93"/>
                </a:cubicBezTo>
                <a:cubicBezTo>
                  <a:pt x="173" y="92"/>
                  <a:pt x="173" y="91"/>
                  <a:pt x="174" y="91"/>
                </a:cubicBezTo>
                <a:cubicBezTo>
                  <a:pt x="174" y="90"/>
                  <a:pt x="173" y="89"/>
                  <a:pt x="173" y="89"/>
                </a:cubicBezTo>
                <a:cubicBezTo>
                  <a:pt x="172" y="88"/>
                  <a:pt x="172" y="87"/>
                  <a:pt x="171" y="87"/>
                </a:cubicBezTo>
                <a:cubicBezTo>
                  <a:pt x="170" y="87"/>
                  <a:pt x="166" y="87"/>
                  <a:pt x="162" y="86"/>
                </a:cubicBezTo>
                <a:cubicBezTo>
                  <a:pt x="162" y="84"/>
                  <a:pt x="162" y="83"/>
                  <a:pt x="162" y="81"/>
                </a:cubicBezTo>
                <a:cubicBezTo>
                  <a:pt x="166" y="80"/>
                  <a:pt x="170" y="79"/>
                  <a:pt x="171" y="79"/>
                </a:cubicBezTo>
                <a:cubicBezTo>
                  <a:pt x="171" y="79"/>
                  <a:pt x="172" y="78"/>
                  <a:pt x="172" y="78"/>
                </a:cubicBezTo>
                <a:cubicBezTo>
                  <a:pt x="173" y="77"/>
                  <a:pt x="173" y="76"/>
                  <a:pt x="173" y="75"/>
                </a:cubicBezTo>
                <a:cubicBezTo>
                  <a:pt x="173" y="75"/>
                  <a:pt x="172" y="74"/>
                  <a:pt x="172" y="74"/>
                </a:cubicBezTo>
                <a:cubicBezTo>
                  <a:pt x="171" y="73"/>
                  <a:pt x="171" y="73"/>
                  <a:pt x="170" y="73"/>
                </a:cubicBezTo>
                <a:cubicBezTo>
                  <a:pt x="169" y="73"/>
                  <a:pt x="165" y="73"/>
                  <a:pt x="161" y="73"/>
                </a:cubicBezTo>
                <a:cubicBezTo>
                  <a:pt x="161" y="71"/>
                  <a:pt x="160" y="70"/>
                  <a:pt x="160" y="68"/>
                </a:cubicBezTo>
                <a:cubicBezTo>
                  <a:pt x="163" y="66"/>
                  <a:pt x="167" y="65"/>
                  <a:pt x="168" y="64"/>
                </a:cubicBezTo>
                <a:cubicBezTo>
                  <a:pt x="169" y="64"/>
                  <a:pt x="169" y="63"/>
                  <a:pt x="169" y="63"/>
                </a:cubicBezTo>
                <a:cubicBezTo>
                  <a:pt x="170" y="62"/>
                  <a:pt x="170" y="61"/>
                  <a:pt x="170" y="61"/>
                </a:cubicBezTo>
                <a:cubicBezTo>
                  <a:pt x="169" y="60"/>
                  <a:pt x="169" y="59"/>
                  <a:pt x="168" y="59"/>
                </a:cubicBezTo>
                <a:cubicBezTo>
                  <a:pt x="168" y="59"/>
                  <a:pt x="167" y="58"/>
                  <a:pt x="166" y="59"/>
                </a:cubicBezTo>
                <a:cubicBezTo>
                  <a:pt x="165" y="59"/>
                  <a:pt x="161" y="60"/>
                  <a:pt x="158" y="60"/>
                </a:cubicBezTo>
                <a:cubicBezTo>
                  <a:pt x="157" y="59"/>
                  <a:pt x="156" y="57"/>
                  <a:pt x="156" y="55"/>
                </a:cubicBezTo>
                <a:cubicBezTo>
                  <a:pt x="159" y="53"/>
                  <a:pt x="162" y="51"/>
                  <a:pt x="163" y="51"/>
                </a:cubicBezTo>
                <a:cubicBezTo>
                  <a:pt x="164" y="50"/>
                  <a:pt x="164" y="49"/>
                  <a:pt x="164" y="49"/>
                </a:cubicBezTo>
                <a:cubicBezTo>
                  <a:pt x="164" y="48"/>
                  <a:pt x="164" y="47"/>
                  <a:pt x="164" y="47"/>
                </a:cubicBezTo>
                <a:cubicBezTo>
                  <a:pt x="163" y="46"/>
                  <a:pt x="163" y="46"/>
                  <a:pt x="162" y="45"/>
                </a:cubicBezTo>
                <a:cubicBezTo>
                  <a:pt x="162" y="45"/>
                  <a:pt x="161" y="45"/>
                  <a:pt x="160" y="45"/>
                </a:cubicBezTo>
                <a:cubicBezTo>
                  <a:pt x="159" y="46"/>
                  <a:pt x="155" y="47"/>
                  <a:pt x="152" y="49"/>
                </a:cubicBezTo>
                <a:cubicBezTo>
                  <a:pt x="151" y="47"/>
                  <a:pt x="150" y="45"/>
                  <a:pt x="149" y="44"/>
                </a:cubicBezTo>
                <a:cubicBezTo>
                  <a:pt x="152" y="41"/>
                  <a:pt x="155" y="38"/>
                  <a:pt x="155" y="38"/>
                </a:cubicBezTo>
                <a:cubicBezTo>
                  <a:pt x="156" y="37"/>
                  <a:pt x="156" y="37"/>
                  <a:pt x="156" y="36"/>
                </a:cubicBezTo>
                <a:cubicBezTo>
                  <a:pt x="156" y="35"/>
                  <a:pt x="156" y="35"/>
                  <a:pt x="156" y="34"/>
                </a:cubicBezTo>
                <a:cubicBezTo>
                  <a:pt x="155" y="33"/>
                  <a:pt x="155" y="33"/>
                  <a:pt x="154" y="33"/>
                </a:cubicBezTo>
                <a:cubicBezTo>
                  <a:pt x="153" y="33"/>
                  <a:pt x="152" y="33"/>
                  <a:pt x="152" y="33"/>
                </a:cubicBezTo>
                <a:cubicBezTo>
                  <a:pt x="151" y="34"/>
                  <a:pt x="148" y="36"/>
                  <a:pt x="144" y="38"/>
                </a:cubicBezTo>
                <a:cubicBezTo>
                  <a:pt x="143" y="36"/>
                  <a:pt x="142" y="35"/>
                  <a:pt x="141" y="34"/>
                </a:cubicBezTo>
                <a:cubicBezTo>
                  <a:pt x="143" y="31"/>
                  <a:pt x="145" y="27"/>
                  <a:pt x="146" y="27"/>
                </a:cubicBezTo>
                <a:cubicBezTo>
                  <a:pt x="146" y="26"/>
                  <a:pt x="146" y="25"/>
                  <a:pt x="146" y="25"/>
                </a:cubicBezTo>
                <a:cubicBezTo>
                  <a:pt x="146" y="24"/>
                  <a:pt x="146" y="23"/>
                  <a:pt x="145" y="23"/>
                </a:cubicBezTo>
                <a:cubicBezTo>
                  <a:pt x="145" y="22"/>
                  <a:pt x="144" y="22"/>
                  <a:pt x="144" y="22"/>
                </a:cubicBezTo>
                <a:cubicBezTo>
                  <a:pt x="143" y="22"/>
                  <a:pt x="142" y="22"/>
                  <a:pt x="142" y="23"/>
                </a:cubicBezTo>
                <a:cubicBezTo>
                  <a:pt x="141" y="23"/>
                  <a:pt x="138" y="26"/>
                  <a:pt x="135" y="29"/>
                </a:cubicBezTo>
                <a:cubicBezTo>
                  <a:pt x="134" y="27"/>
                  <a:pt x="132" y="26"/>
                  <a:pt x="131" y="25"/>
                </a:cubicBezTo>
                <a:cubicBezTo>
                  <a:pt x="132" y="22"/>
                  <a:pt x="134" y="18"/>
                  <a:pt x="135" y="17"/>
                </a:cubicBezTo>
                <a:cubicBezTo>
                  <a:pt x="135" y="17"/>
                  <a:pt x="135" y="16"/>
                  <a:pt x="135" y="15"/>
                </a:cubicBezTo>
                <a:cubicBezTo>
                  <a:pt x="135" y="15"/>
                  <a:pt x="134" y="14"/>
                  <a:pt x="133" y="14"/>
                </a:cubicBezTo>
                <a:cubicBezTo>
                  <a:pt x="133" y="13"/>
                  <a:pt x="132" y="13"/>
                  <a:pt x="131" y="13"/>
                </a:cubicBezTo>
                <a:cubicBezTo>
                  <a:pt x="131" y="13"/>
                  <a:pt x="130" y="14"/>
                  <a:pt x="130" y="14"/>
                </a:cubicBezTo>
                <a:cubicBezTo>
                  <a:pt x="129" y="15"/>
                  <a:pt x="126" y="18"/>
                  <a:pt x="124" y="21"/>
                </a:cubicBezTo>
                <a:cubicBezTo>
                  <a:pt x="123" y="20"/>
                  <a:pt x="121" y="19"/>
                  <a:pt x="119" y="19"/>
                </a:cubicBezTo>
                <a:cubicBezTo>
                  <a:pt x="120" y="15"/>
                  <a:pt x="122" y="11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1" y="7"/>
                  <a:pt x="121" y="7"/>
                  <a:pt x="120" y="7"/>
                </a:cubicBezTo>
                <a:cubicBezTo>
                  <a:pt x="119" y="6"/>
                  <a:pt x="119" y="6"/>
                  <a:pt x="118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9"/>
                  <a:pt x="114" y="12"/>
                  <a:pt x="112" y="16"/>
                </a:cubicBezTo>
                <a:cubicBezTo>
                  <a:pt x="110" y="15"/>
                  <a:pt x="109" y="15"/>
                  <a:pt x="107" y="14"/>
                </a:cubicBezTo>
                <a:cubicBezTo>
                  <a:pt x="107" y="10"/>
                  <a:pt x="108" y="6"/>
                  <a:pt x="108" y="5"/>
                </a:cubicBezTo>
                <a:cubicBezTo>
                  <a:pt x="108" y="4"/>
                  <a:pt x="108" y="4"/>
                  <a:pt x="107" y="3"/>
                </a:cubicBezTo>
                <a:cubicBezTo>
                  <a:pt x="107" y="3"/>
                  <a:pt x="106" y="2"/>
                  <a:pt x="106" y="2"/>
                </a:cubicBezTo>
                <a:cubicBezTo>
                  <a:pt x="105" y="2"/>
                  <a:pt x="104" y="2"/>
                  <a:pt x="104" y="2"/>
                </a:cubicBezTo>
                <a:cubicBezTo>
                  <a:pt x="103" y="3"/>
                  <a:pt x="102" y="3"/>
                  <a:pt x="102" y="4"/>
                </a:cubicBezTo>
                <a:cubicBezTo>
                  <a:pt x="102" y="5"/>
                  <a:pt x="101" y="9"/>
                  <a:pt x="99" y="12"/>
                </a:cubicBezTo>
                <a:cubicBezTo>
                  <a:pt x="98" y="12"/>
                  <a:pt x="96" y="12"/>
                  <a:pt x="94" y="12"/>
                </a:cubicBezTo>
                <a:cubicBezTo>
                  <a:pt x="94" y="8"/>
                  <a:pt x="94" y="4"/>
                  <a:pt x="94" y="3"/>
                </a:cubicBezTo>
                <a:cubicBezTo>
                  <a:pt x="94" y="2"/>
                  <a:pt x="93" y="1"/>
                  <a:pt x="93" y="1"/>
                </a:cubicBezTo>
                <a:cubicBezTo>
                  <a:pt x="92" y="0"/>
                  <a:pt x="91" y="0"/>
                  <a:pt x="91" y="0"/>
                </a:cubicBezTo>
                <a:cubicBezTo>
                  <a:pt x="90" y="0"/>
                  <a:pt x="89" y="0"/>
                  <a:pt x="89" y="1"/>
                </a:cubicBezTo>
                <a:cubicBezTo>
                  <a:pt x="88" y="1"/>
                  <a:pt x="88" y="2"/>
                  <a:pt x="88" y="3"/>
                </a:cubicBezTo>
                <a:cubicBezTo>
                  <a:pt x="87" y="3"/>
                  <a:pt x="87" y="8"/>
                  <a:pt x="86" y="11"/>
                </a:cubicBezTo>
                <a:cubicBezTo>
                  <a:pt x="85" y="11"/>
                  <a:pt x="83" y="11"/>
                  <a:pt x="81" y="12"/>
                </a:cubicBezTo>
                <a:cubicBezTo>
                  <a:pt x="80" y="8"/>
                  <a:pt x="79" y="4"/>
                  <a:pt x="79" y="3"/>
                </a:cubicBezTo>
                <a:cubicBezTo>
                  <a:pt x="79" y="2"/>
                  <a:pt x="78" y="2"/>
                  <a:pt x="78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5" y="1"/>
                  <a:pt x="74" y="1"/>
                  <a:pt x="74" y="2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5"/>
                  <a:pt x="73" y="9"/>
                  <a:pt x="73" y="12"/>
                </a:cubicBezTo>
                <a:cubicBezTo>
                  <a:pt x="71" y="13"/>
                  <a:pt x="70" y="13"/>
                  <a:pt x="68" y="14"/>
                </a:cubicBezTo>
                <a:cubicBezTo>
                  <a:pt x="66" y="10"/>
                  <a:pt x="65" y="6"/>
                  <a:pt x="65" y="6"/>
                </a:cubicBezTo>
                <a:cubicBezTo>
                  <a:pt x="64" y="5"/>
                  <a:pt x="64" y="4"/>
                  <a:pt x="63" y="4"/>
                </a:cubicBezTo>
                <a:cubicBezTo>
                  <a:pt x="62" y="4"/>
                  <a:pt x="62" y="4"/>
                  <a:pt x="61" y="4"/>
                </a:cubicBezTo>
                <a:cubicBezTo>
                  <a:pt x="60" y="4"/>
                  <a:pt x="60" y="5"/>
                  <a:pt x="59" y="5"/>
                </a:cubicBezTo>
                <a:cubicBezTo>
                  <a:pt x="59" y="6"/>
                  <a:pt x="59" y="7"/>
                  <a:pt x="59" y="7"/>
                </a:cubicBezTo>
                <a:cubicBezTo>
                  <a:pt x="59" y="8"/>
                  <a:pt x="60" y="12"/>
                  <a:pt x="61" y="16"/>
                </a:cubicBezTo>
                <a:cubicBezTo>
                  <a:pt x="59" y="17"/>
                  <a:pt x="57" y="17"/>
                  <a:pt x="56" y="18"/>
                </a:cubicBezTo>
                <a:cubicBezTo>
                  <a:pt x="54" y="15"/>
                  <a:pt x="51" y="11"/>
                  <a:pt x="51" y="11"/>
                </a:cubicBezTo>
                <a:cubicBezTo>
                  <a:pt x="50" y="10"/>
                  <a:pt x="50" y="10"/>
                  <a:pt x="49" y="10"/>
                </a:cubicBezTo>
                <a:cubicBezTo>
                  <a:pt x="48" y="9"/>
                  <a:pt x="48" y="9"/>
                  <a:pt x="47" y="10"/>
                </a:cubicBezTo>
                <a:cubicBezTo>
                  <a:pt x="46" y="10"/>
                  <a:pt x="46" y="11"/>
                  <a:pt x="46" y="11"/>
                </a:cubicBezTo>
                <a:cubicBezTo>
                  <a:pt x="45" y="12"/>
                  <a:pt x="45" y="13"/>
                  <a:pt x="46" y="14"/>
                </a:cubicBezTo>
                <a:cubicBezTo>
                  <a:pt x="46" y="14"/>
                  <a:pt x="47" y="18"/>
                  <a:pt x="49" y="22"/>
                </a:cubicBezTo>
                <a:cubicBezTo>
                  <a:pt x="47" y="23"/>
                  <a:pt x="46" y="24"/>
                  <a:pt x="44" y="25"/>
                </a:cubicBezTo>
                <a:cubicBezTo>
                  <a:pt x="42" y="22"/>
                  <a:pt x="39" y="19"/>
                  <a:pt x="38" y="18"/>
                </a:cubicBezTo>
                <a:cubicBezTo>
                  <a:pt x="38" y="18"/>
                  <a:pt x="37" y="17"/>
                  <a:pt x="36" y="17"/>
                </a:cubicBezTo>
                <a:cubicBezTo>
                  <a:pt x="35" y="17"/>
                  <a:pt x="35" y="18"/>
                  <a:pt x="34" y="18"/>
                </a:cubicBezTo>
                <a:cubicBezTo>
                  <a:pt x="34" y="18"/>
                  <a:pt x="33" y="19"/>
                  <a:pt x="33" y="20"/>
                </a:cubicBezTo>
                <a:cubicBezTo>
                  <a:pt x="33" y="20"/>
                  <a:pt x="33" y="21"/>
                  <a:pt x="33" y="22"/>
                </a:cubicBezTo>
                <a:cubicBezTo>
                  <a:pt x="34" y="23"/>
                  <a:pt x="36" y="26"/>
                  <a:pt x="38" y="29"/>
                </a:cubicBezTo>
                <a:cubicBezTo>
                  <a:pt x="37" y="31"/>
                  <a:pt x="35" y="32"/>
                  <a:pt x="34" y="33"/>
                </a:cubicBezTo>
                <a:cubicBezTo>
                  <a:pt x="31" y="31"/>
                  <a:pt x="28" y="28"/>
                  <a:pt x="27" y="28"/>
                </a:cubicBezTo>
                <a:cubicBezTo>
                  <a:pt x="26" y="27"/>
                  <a:pt x="26" y="27"/>
                  <a:pt x="25" y="27"/>
                </a:cubicBezTo>
                <a:cubicBezTo>
                  <a:pt x="24" y="27"/>
                  <a:pt x="24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6"/>
                  <a:pt x="29" y="39"/>
                </a:cubicBezTo>
                <a:cubicBezTo>
                  <a:pt x="28" y="40"/>
                  <a:pt x="27" y="42"/>
                  <a:pt x="26" y="43"/>
                </a:cubicBezTo>
                <a:cubicBezTo>
                  <a:pt x="22" y="41"/>
                  <a:pt x="18" y="39"/>
                  <a:pt x="18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5" y="39"/>
                  <a:pt x="14" y="40"/>
                  <a:pt x="14" y="40"/>
                </a:cubicBezTo>
                <a:cubicBezTo>
                  <a:pt x="14" y="41"/>
                  <a:pt x="13" y="42"/>
                  <a:pt x="13" y="42"/>
                </a:cubicBezTo>
                <a:cubicBezTo>
                  <a:pt x="14" y="43"/>
                  <a:pt x="14" y="44"/>
                  <a:pt x="14" y="44"/>
                </a:cubicBezTo>
                <a:cubicBezTo>
                  <a:pt x="15" y="45"/>
                  <a:pt x="18" y="47"/>
                  <a:pt x="21" y="50"/>
                </a:cubicBezTo>
                <a:cubicBezTo>
                  <a:pt x="21" y="51"/>
                  <a:pt x="20" y="53"/>
                  <a:pt x="19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10" y="52"/>
                  <a:pt x="9" y="52"/>
                  <a:pt x="8" y="52"/>
                </a:cubicBezTo>
                <a:cubicBezTo>
                  <a:pt x="8" y="52"/>
                  <a:pt x="7" y="53"/>
                  <a:pt x="7" y="54"/>
                </a:cubicBezTo>
                <a:cubicBezTo>
                  <a:pt x="7" y="54"/>
                  <a:pt x="7" y="55"/>
                  <a:pt x="7" y="56"/>
                </a:cubicBezTo>
                <a:cubicBezTo>
                  <a:pt x="7" y="56"/>
                  <a:pt x="7" y="57"/>
                  <a:pt x="8" y="57"/>
                </a:cubicBezTo>
                <a:cubicBezTo>
                  <a:pt x="9" y="58"/>
                  <a:pt x="13" y="60"/>
                  <a:pt x="16" y="62"/>
                </a:cubicBezTo>
                <a:cubicBezTo>
                  <a:pt x="15" y="63"/>
                  <a:pt x="15" y="65"/>
                  <a:pt x="14" y="67"/>
                </a:cubicBezTo>
                <a:cubicBezTo>
                  <a:pt x="11" y="66"/>
                  <a:pt x="6" y="66"/>
                  <a:pt x="6" y="66"/>
                </a:cubicBezTo>
                <a:cubicBezTo>
                  <a:pt x="5" y="66"/>
                  <a:pt x="4" y="66"/>
                  <a:pt x="4" y="66"/>
                </a:cubicBezTo>
                <a:cubicBezTo>
                  <a:pt x="3" y="67"/>
                  <a:pt x="3" y="67"/>
                  <a:pt x="2" y="68"/>
                </a:cubicBezTo>
                <a:cubicBezTo>
                  <a:pt x="2" y="69"/>
                  <a:pt x="2" y="70"/>
                  <a:pt x="3" y="70"/>
                </a:cubicBezTo>
                <a:cubicBezTo>
                  <a:pt x="3" y="71"/>
                  <a:pt x="4" y="71"/>
                  <a:pt x="4" y="71"/>
                </a:cubicBezTo>
                <a:cubicBezTo>
                  <a:pt x="5" y="72"/>
                  <a:pt x="9" y="73"/>
                  <a:pt x="13" y="74"/>
                </a:cubicBezTo>
                <a:cubicBezTo>
                  <a:pt x="12" y="76"/>
                  <a:pt x="12" y="78"/>
                  <a:pt x="12" y="80"/>
                </a:cubicBezTo>
                <a:cubicBezTo>
                  <a:pt x="8" y="80"/>
                  <a:pt x="4" y="80"/>
                  <a:pt x="3" y="80"/>
                </a:cubicBezTo>
                <a:cubicBezTo>
                  <a:pt x="2" y="80"/>
                  <a:pt x="2" y="81"/>
                  <a:pt x="1" y="81"/>
                </a:cubicBezTo>
                <a:cubicBezTo>
                  <a:pt x="1" y="82"/>
                  <a:pt x="0" y="82"/>
                  <a:pt x="0" y="83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2" y="86"/>
                  <a:pt x="3" y="86"/>
                </a:cubicBezTo>
                <a:cubicBezTo>
                  <a:pt x="4" y="86"/>
                  <a:pt x="8" y="87"/>
                  <a:pt x="12" y="87"/>
                </a:cubicBezTo>
                <a:cubicBezTo>
                  <a:pt x="12" y="89"/>
                  <a:pt x="12" y="91"/>
                  <a:pt x="12" y="93"/>
                </a:cubicBezTo>
                <a:cubicBezTo>
                  <a:pt x="8" y="94"/>
                  <a:pt x="4" y="95"/>
                  <a:pt x="3" y="95"/>
                </a:cubicBezTo>
                <a:cubicBezTo>
                  <a:pt x="3" y="95"/>
                  <a:pt x="2" y="95"/>
                  <a:pt x="2" y="96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9"/>
                  <a:pt x="2" y="99"/>
                  <a:pt x="2" y="100"/>
                </a:cubicBezTo>
                <a:cubicBezTo>
                  <a:pt x="3" y="101"/>
                  <a:pt x="3" y="101"/>
                  <a:pt x="4" y="101"/>
                </a:cubicBezTo>
                <a:cubicBezTo>
                  <a:pt x="5" y="101"/>
                  <a:pt x="9" y="101"/>
                  <a:pt x="13" y="100"/>
                </a:cubicBezTo>
                <a:cubicBezTo>
                  <a:pt x="13" y="102"/>
                  <a:pt x="14" y="104"/>
                  <a:pt x="14" y="106"/>
                </a:cubicBezTo>
                <a:cubicBezTo>
                  <a:pt x="11" y="107"/>
                  <a:pt x="7" y="109"/>
                  <a:pt x="6" y="109"/>
                </a:cubicBezTo>
                <a:cubicBezTo>
                  <a:pt x="5" y="110"/>
                  <a:pt x="5" y="110"/>
                  <a:pt x="4" y="111"/>
                </a:cubicBezTo>
                <a:cubicBezTo>
                  <a:pt x="4" y="111"/>
                  <a:pt x="4" y="112"/>
                  <a:pt x="4" y="113"/>
                </a:cubicBezTo>
                <a:cubicBezTo>
                  <a:pt x="5" y="114"/>
                  <a:pt x="5" y="114"/>
                  <a:pt x="6" y="115"/>
                </a:cubicBezTo>
                <a:cubicBezTo>
                  <a:pt x="6" y="115"/>
                  <a:pt x="7" y="115"/>
                  <a:pt x="8" y="115"/>
                </a:cubicBezTo>
                <a:cubicBezTo>
                  <a:pt x="9" y="115"/>
                  <a:pt x="13" y="114"/>
                  <a:pt x="16" y="113"/>
                </a:cubicBezTo>
                <a:cubicBezTo>
                  <a:pt x="17" y="115"/>
                  <a:pt x="18" y="117"/>
                  <a:pt x="18" y="118"/>
                </a:cubicBezTo>
                <a:cubicBezTo>
                  <a:pt x="15" y="120"/>
                  <a:pt x="12" y="123"/>
                  <a:pt x="11" y="123"/>
                </a:cubicBezTo>
                <a:cubicBezTo>
                  <a:pt x="10" y="123"/>
                  <a:pt x="10" y="124"/>
                  <a:pt x="10" y="125"/>
                </a:cubicBezTo>
                <a:cubicBezTo>
                  <a:pt x="10" y="125"/>
                  <a:pt x="10" y="126"/>
                  <a:pt x="10" y="127"/>
                </a:cubicBezTo>
                <a:cubicBezTo>
                  <a:pt x="10" y="127"/>
                  <a:pt x="11" y="128"/>
                  <a:pt x="12" y="128"/>
                </a:cubicBezTo>
                <a:cubicBezTo>
                  <a:pt x="12" y="129"/>
                  <a:pt x="13" y="129"/>
                  <a:pt x="14" y="128"/>
                </a:cubicBezTo>
                <a:cubicBezTo>
                  <a:pt x="15" y="128"/>
                  <a:pt x="19" y="126"/>
                  <a:pt x="22" y="125"/>
                </a:cubicBezTo>
                <a:cubicBezTo>
                  <a:pt x="23" y="127"/>
                  <a:pt x="24" y="128"/>
                  <a:pt x="25" y="130"/>
                </a:cubicBezTo>
                <a:cubicBezTo>
                  <a:pt x="22" y="132"/>
                  <a:pt x="19" y="135"/>
                  <a:pt x="19" y="136"/>
                </a:cubicBezTo>
                <a:cubicBezTo>
                  <a:pt x="18" y="136"/>
                  <a:pt x="18" y="137"/>
                  <a:pt x="18" y="138"/>
                </a:cubicBezTo>
                <a:cubicBezTo>
                  <a:pt x="18" y="138"/>
                  <a:pt x="18" y="139"/>
                  <a:pt x="18" y="140"/>
                </a:cubicBezTo>
                <a:cubicBezTo>
                  <a:pt x="19" y="140"/>
                  <a:pt x="19" y="141"/>
                  <a:pt x="20" y="141"/>
                </a:cubicBezTo>
                <a:cubicBezTo>
                  <a:pt x="21" y="141"/>
                  <a:pt x="22" y="141"/>
                  <a:pt x="22" y="140"/>
                </a:cubicBezTo>
                <a:cubicBezTo>
                  <a:pt x="23" y="140"/>
                  <a:pt x="26" y="138"/>
                  <a:pt x="30" y="136"/>
                </a:cubicBezTo>
                <a:cubicBezTo>
                  <a:pt x="31" y="137"/>
                  <a:pt x="32" y="138"/>
                  <a:pt x="33" y="140"/>
                </a:cubicBezTo>
                <a:cubicBezTo>
                  <a:pt x="31" y="143"/>
                  <a:pt x="29" y="146"/>
                  <a:pt x="28" y="147"/>
                </a:cubicBezTo>
                <a:cubicBezTo>
                  <a:pt x="28" y="147"/>
                  <a:pt x="27" y="148"/>
                  <a:pt x="27" y="149"/>
                </a:cubicBezTo>
                <a:cubicBezTo>
                  <a:pt x="28" y="150"/>
                  <a:pt x="28" y="150"/>
                  <a:pt x="29" y="151"/>
                </a:cubicBezTo>
                <a:cubicBezTo>
                  <a:pt x="29" y="151"/>
                  <a:pt x="30" y="152"/>
                  <a:pt x="30" y="152"/>
                </a:cubicBezTo>
                <a:cubicBezTo>
                  <a:pt x="31" y="152"/>
                  <a:pt x="32" y="151"/>
                  <a:pt x="32" y="151"/>
                </a:cubicBezTo>
                <a:cubicBezTo>
                  <a:pt x="33" y="150"/>
                  <a:pt x="36" y="148"/>
                  <a:pt x="39" y="145"/>
                </a:cubicBezTo>
                <a:cubicBezTo>
                  <a:pt x="40" y="146"/>
                  <a:pt x="42" y="147"/>
                  <a:pt x="43" y="148"/>
                </a:cubicBezTo>
                <a:cubicBezTo>
                  <a:pt x="42" y="152"/>
                  <a:pt x="40" y="155"/>
                  <a:pt x="39" y="156"/>
                </a:cubicBezTo>
                <a:cubicBezTo>
                  <a:pt x="39" y="157"/>
                  <a:pt x="39" y="158"/>
                  <a:pt x="39" y="158"/>
                </a:cubicBezTo>
                <a:cubicBezTo>
                  <a:pt x="39" y="159"/>
                  <a:pt x="40" y="160"/>
                  <a:pt x="41" y="160"/>
                </a:cubicBezTo>
                <a:cubicBezTo>
                  <a:pt x="41" y="160"/>
                  <a:pt x="42" y="161"/>
                  <a:pt x="43" y="160"/>
                </a:cubicBezTo>
                <a:cubicBezTo>
                  <a:pt x="43" y="160"/>
                  <a:pt x="44" y="160"/>
                  <a:pt x="44" y="159"/>
                </a:cubicBezTo>
                <a:cubicBezTo>
                  <a:pt x="45" y="159"/>
                  <a:pt x="47" y="155"/>
                  <a:pt x="50" y="152"/>
                </a:cubicBezTo>
                <a:cubicBezTo>
                  <a:pt x="51" y="153"/>
                  <a:pt x="53" y="154"/>
                  <a:pt x="55" y="155"/>
                </a:cubicBezTo>
                <a:cubicBezTo>
                  <a:pt x="54" y="159"/>
                  <a:pt x="52" y="163"/>
                  <a:pt x="52" y="163"/>
                </a:cubicBezTo>
                <a:cubicBezTo>
                  <a:pt x="52" y="164"/>
                  <a:pt x="52" y="165"/>
                  <a:pt x="52" y="166"/>
                </a:cubicBezTo>
                <a:cubicBezTo>
                  <a:pt x="53" y="166"/>
                  <a:pt x="53" y="167"/>
                  <a:pt x="54" y="167"/>
                </a:cubicBezTo>
                <a:cubicBezTo>
                  <a:pt x="55" y="167"/>
                  <a:pt x="55" y="167"/>
                  <a:pt x="56" y="167"/>
                </a:cubicBezTo>
                <a:cubicBezTo>
                  <a:pt x="57" y="167"/>
                  <a:pt x="57" y="166"/>
                  <a:pt x="58" y="166"/>
                </a:cubicBezTo>
                <a:cubicBezTo>
                  <a:pt x="58" y="165"/>
                  <a:pt x="60" y="161"/>
                  <a:pt x="62" y="158"/>
                </a:cubicBezTo>
                <a:cubicBezTo>
                  <a:pt x="63" y="158"/>
                  <a:pt x="65" y="159"/>
                  <a:pt x="67" y="160"/>
                </a:cubicBezTo>
                <a:cubicBezTo>
                  <a:pt x="67" y="163"/>
                  <a:pt x="66" y="168"/>
                  <a:pt x="66" y="168"/>
                </a:cubicBezTo>
                <a:cubicBezTo>
                  <a:pt x="66" y="169"/>
                  <a:pt x="66" y="170"/>
                  <a:pt x="66" y="170"/>
                </a:cubicBezTo>
                <a:cubicBezTo>
                  <a:pt x="67" y="171"/>
                  <a:pt x="67" y="171"/>
                  <a:pt x="68" y="172"/>
                </a:cubicBezTo>
                <a:cubicBezTo>
                  <a:pt x="69" y="172"/>
                  <a:pt x="70" y="172"/>
                  <a:pt x="70" y="171"/>
                </a:cubicBezTo>
                <a:cubicBezTo>
                  <a:pt x="71" y="171"/>
                  <a:pt x="71" y="170"/>
                  <a:pt x="72" y="170"/>
                </a:cubicBezTo>
                <a:cubicBezTo>
                  <a:pt x="72" y="169"/>
                  <a:pt x="73" y="165"/>
                  <a:pt x="74" y="161"/>
                </a:cubicBezTo>
                <a:cubicBezTo>
                  <a:pt x="76" y="161"/>
                  <a:pt x="78" y="162"/>
                  <a:pt x="80" y="162"/>
                </a:cubicBezTo>
                <a:cubicBezTo>
                  <a:pt x="80" y="166"/>
                  <a:pt x="80" y="170"/>
                  <a:pt x="80" y="171"/>
                </a:cubicBezTo>
                <a:cubicBezTo>
                  <a:pt x="80" y="172"/>
                  <a:pt x="81" y="172"/>
                  <a:pt x="81" y="173"/>
                </a:cubicBezTo>
                <a:cubicBezTo>
                  <a:pt x="82" y="173"/>
                  <a:pt x="82" y="173"/>
                  <a:pt x="83" y="173"/>
                </a:cubicBezTo>
                <a:cubicBezTo>
                  <a:pt x="84" y="174"/>
                  <a:pt x="85" y="173"/>
                  <a:pt x="85" y="173"/>
                </a:cubicBezTo>
                <a:cubicBezTo>
                  <a:pt x="86" y="172"/>
                  <a:pt x="86" y="172"/>
                  <a:pt x="86" y="171"/>
                </a:cubicBezTo>
                <a:cubicBezTo>
                  <a:pt x="86" y="170"/>
                  <a:pt x="87" y="166"/>
                  <a:pt x="87" y="162"/>
                </a:cubicBezTo>
                <a:cubicBezTo>
                  <a:pt x="89" y="162"/>
                  <a:pt x="91" y="162"/>
                  <a:pt x="93" y="162"/>
                </a:cubicBezTo>
                <a:cubicBezTo>
                  <a:pt x="94" y="166"/>
                  <a:pt x="95" y="170"/>
                  <a:pt x="95" y="171"/>
                </a:cubicBezTo>
                <a:cubicBezTo>
                  <a:pt x="95" y="171"/>
                  <a:pt x="96" y="172"/>
                  <a:pt x="96" y="172"/>
                </a:cubicBezTo>
                <a:cubicBezTo>
                  <a:pt x="97" y="173"/>
                  <a:pt x="98" y="173"/>
                  <a:pt x="98" y="173"/>
                </a:cubicBezTo>
                <a:cubicBezTo>
                  <a:pt x="99" y="173"/>
                  <a:pt x="100" y="172"/>
                  <a:pt x="100" y="172"/>
                </a:cubicBezTo>
                <a:cubicBezTo>
                  <a:pt x="101" y="171"/>
                  <a:pt x="101" y="171"/>
                  <a:pt x="101" y="170"/>
                </a:cubicBezTo>
                <a:cubicBezTo>
                  <a:pt x="101" y="169"/>
                  <a:pt x="101" y="165"/>
                  <a:pt x="101" y="161"/>
                </a:cubicBezTo>
                <a:cubicBezTo>
                  <a:pt x="102" y="161"/>
                  <a:pt x="104" y="160"/>
                  <a:pt x="106" y="160"/>
                </a:cubicBezTo>
                <a:cubicBezTo>
                  <a:pt x="107" y="163"/>
                  <a:pt x="109" y="167"/>
                  <a:pt x="109" y="168"/>
                </a:cubicBezTo>
                <a:cubicBezTo>
                  <a:pt x="110" y="169"/>
                  <a:pt x="110" y="169"/>
                  <a:pt x="111" y="169"/>
                </a:cubicBezTo>
                <a:cubicBezTo>
                  <a:pt x="112" y="170"/>
                  <a:pt x="112" y="170"/>
                  <a:pt x="113" y="170"/>
                </a:cubicBezTo>
                <a:cubicBezTo>
                  <a:pt x="114" y="169"/>
                  <a:pt x="114" y="169"/>
                  <a:pt x="115" y="168"/>
                </a:cubicBezTo>
                <a:cubicBezTo>
                  <a:pt x="115" y="168"/>
                  <a:pt x="115" y="167"/>
                  <a:pt x="115" y="166"/>
                </a:cubicBezTo>
                <a:cubicBezTo>
                  <a:pt x="115" y="165"/>
                  <a:pt x="114" y="161"/>
                  <a:pt x="113" y="157"/>
                </a:cubicBezTo>
                <a:cubicBezTo>
                  <a:pt x="115" y="157"/>
                  <a:pt x="117" y="156"/>
                  <a:pt x="118" y="155"/>
                </a:cubicBezTo>
                <a:cubicBezTo>
                  <a:pt x="120" y="159"/>
                  <a:pt x="123" y="162"/>
                  <a:pt x="123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163371" y="4388293"/>
            <a:ext cx="558800" cy="558800"/>
          </a:xfrm>
          <a:custGeom>
            <a:avLst/>
            <a:gdLst>
              <a:gd name="T0" fmla="*/ 152 w 158"/>
              <a:gd name="T1" fmla="*/ 73 h 158"/>
              <a:gd name="T2" fmla="*/ 151 w 158"/>
              <a:gd name="T3" fmla="*/ 66 h 158"/>
              <a:gd name="T4" fmla="*/ 149 w 158"/>
              <a:gd name="T5" fmla="*/ 58 h 158"/>
              <a:gd name="T6" fmla="*/ 146 w 158"/>
              <a:gd name="T7" fmla="*/ 51 h 158"/>
              <a:gd name="T8" fmla="*/ 143 w 158"/>
              <a:gd name="T9" fmla="*/ 44 h 158"/>
              <a:gd name="T10" fmla="*/ 139 w 158"/>
              <a:gd name="T11" fmla="*/ 38 h 158"/>
              <a:gd name="T12" fmla="*/ 135 w 158"/>
              <a:gd name="T13" fmla="*/ 32 h 158"/>
              <a:gd name="T14" fmla="*/ 129 w 158"/>
              <a:gd name="T15" fmla="*/ 26 h 158"/>
              <a:gd name="T16" fmla="*/ 124 w 158"/>
              <a:gd name="T17" fmla="*/ 21 h 158"/>
              <a:gd name="T18" fmla="*/ 117 w 158"/>
              <a:gd name="T19" fmla="*/ 17 h 158"/>
              <a:gd name="T20" fmla="*/ 111 w 158"/>
              <a:gd name="T21" fmla="*/ 13 h 158"/>
              <a:gd name="T22" fmla="*/ 104 w 158"/>
              <a:gd name="T23" fmla="*/ 10 h 158"/>
              <a:gd name="T24" fmla="*/ 96 w 158"/>
              <a:gd name="T25" fmla="*/ 8 h 158"/>
              <a:gd name="T26" fmla="*/ 89 w 158"/>
              <a:gd name="T27" fmla="*/ 7 h 158"/>
              <a:gd name="T28" fmla="*/ 81 w 158"/>
              <a:gd name="T29" fmla="*/ 6 h 158"/>
              <a:gd name="T30" fmla="*/ 74 w 158"/>
              <a:gd name="T31" fmla="*/ 6 h 158"/>
              <a:gd name="T32" fmla="*/ 66 w 158"/>
              <a:gd name="T33" fmla="*/ 7 h 158"/>
              <a:gd name="T34" fmla="*/ 59 w 158"/>
              <a:gd name="T35" fmla="*/ 9 h 158"/>
              <a:gd name="T36" fmla="*/ 52 w 158"/>
              <a:gd name="T37" fmla="*/ 11 h 158"/>
              <a:gd name="T38" fmla="*/ 45 w 158"/>
              <a:gd name="T39" fmla="*/ 15 h 158"/>
              <a:gd name="T40" fmla="*/ 38 w 158"/>
              <a:gd name="T41" fmla="*/ 19 h 158"/>
              <a:gd name="T42" fmla="*/ 32 w 158"/>
              <a:gd name="T43" fmla="*/ 23 h 158"/>
              <a:gd name="T44" fmla="*/ 27 w 158"/>
              <a:gd name="T45" fmla="*/ 28 h 158"/>
              <a:gd name="T46" fmla="*/ 22 w 158"/>
              <a:gd name="T47" fmla="*/ 34 h 158"/>
              <a:gd name="T48" fmla="*/ 17 w 158"/>
              <a:gd name="T49" fmla="*/ 40 h 158"/>
              <a:gd name="T50" fmla="*/ 14 w 158"/>
              <a:gd name="T51" fmla="*/ 47 h 158"/>
              <a:gd name="T52" fmla="*/ 11 w 158"/>
              <a:gd name="T53" fmla="*/ 54 h 158"/>
              <a:gd name="T54" fmla="*/ 9 w 158"/>
              <a:gd name="T55" fmla="*/ 61 h 158"/>
              <a:gd name="T56" fmla="*/ 7 w 158"/>
              <a:gd name="T57" fmla="*/ 69 h 158"/>
              <a:gd name="T58" fmla="*/ 7 w 158"/>
              <a:gd name="T59" fmla="*/ 76 h 158"/>
              <a:gd name="T60" fmla="*/ 7 w 158"/>
              <a:gd name="T61" fmla="*/ 84 h 158"/>
              <a:gd name="T62" fmla="*/ 8 w 158"/>
              <a:gd name="T63" fmla="*/ 92 h 158"/>
              <a:gd name="T64" fmla="*/ 10 w 158"/>
              <a:gd name="T65" fmla="*/ 99 h 158"/>
              <a:gd name="T66" fmla="*/ 12 w 158"/>
              <a:gd name="T67" fmla="*/ 106 h 158"/>
              <a:gd name="T68" fmla="*/ 15 w 158"/>
              <a:gd name="T69" fmla="*/ 113 h 158"/>
              <a:gd name="T70" fmla="*/ 19 w 158"/>
              <a:gd name="T71" fmla="*/ 120 h 158"/>
              <a:gd name="T72" fmla="*/ 24 w 158"/>
              <a:gd name="T73" fmla="*/ 126 h 158"/>
              <a:gd name="T74" fmla="*/ 29 w 158"/>
              <a:gd name="T75" fmla="*/ 131 h 158"/>
              <a:gd name="T76" fmla="*/ 35 w 158"/>
              <a:gd name="T77" fmla="*/ 136 h 158"/>
              <a:gd name="T78" fmla="*/ 41 w 158"/>
              <a:gd name="T79" fmla="*/ 140 h 158"/>
              <a:gd name="T80" fmla="*/ 48 w 158"/>
              <a:gd name="T81" fmla="*/ 144 h 158"/>
              <a:gd name="T82" fmla="*/ 55 w 158"/>
              <a:gd name="T83" fmla="*/ 147 h 158"/>
              <a:gd name="T84" fmla="*/ 62 w 158"/>
              <a:gd name="T85" fmla="*/ 149 h 158"/>
              <a:gd name="T86" fmla="*/ 69 w 158"/>
              <a:gd name="T87" fmla="*/ 151 h 158"/>
              <a:gd name="T88" fmla="*/ 77 w 158"/>
              <a:gd name="T89" fmla="*/ 151 h 158"/>
              <a:gd name="T90" fmla="*/ 85 w 158"/>
              <a:gd name="T91" fmla="*/ 151 h 158"/>
              <a:gd name="T92" fmla="*/ 92 w 158"/>
              <a:gd name="T93" fmla="*/ 150 h 158"/>
              <a:gd name="T94" fmla="*/ 100 w 158"/>
              <a:gd name="T95" fmla="*/ 148 h 158"/>
              <a:gd name="T96" fmla="*/ 107 w 158"/>
              <a:gd name="T97" fmla="*/ 146 h 158"/>
              <a:gd name="T98" fmla="*/ 114 w 158"/>
              <a:gd name="T99" fmla="*/ 143 h 158"/>
              <a:gd name="T100" fmla="*/ 120 w 158"/>
              <a:gd name="T101" fmla="*/ 139 h 158"/>
              <a:gd name="T102" fmla="*/ 126 w 158"/>
              <a:gd name="T103" fmla="*/ 134 h 158"/>
              <a:gd name="T104" fmla="*/ 132 w 158"/>
              <a:gd name="T105" fmla="*/ 129 h 158"/>
              <a:gd name="T106" fmla="*/ 137 w 158"/>
              <a:gd name="T107" fmla="*/ 123 h 158"/>
              <a:gd name="T108" fmla="*/ 141 w 158"/>
              <a:gd name="T109" fmla="*/ 117 h 158"/>
              <a:gd name="T110" fmla="*/ 145 w 158"/>
              <a:gd name="T111" fmla="*/ 110 h 158"/>
              <a:gd name="T112" fmla="*/ 148 w 158"/>
              <a:gd name="T113" fmla="*/ 103 h 158"/>
              <a:gd name="T114" fmla="*/ 150 w 158"/>
              <a:gd name="T115" fmla="*/ 96 h 158"/>
              <a:gd name="T116" fmla="*/ 151 w 158"/>
              <a:gd name="T117" fmla="*/ 88 h 158"/>
              <a:gd name="T118" fmla="*/ 152 w 158"/>
              <a:gd name="T119" fmla="*/ 8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8" h="158">
                <a:moveTo>
                  <a:pt x="157" y="80"/>
                </a:moveTo>
                <a:cubicBezTo>
                  <a:pt x="157" y="80"/>
                  <a:pt x="157" y="80"/>
                  <a:pt x="158" y="80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8" y="78"/>
                  <a:pt x="158" y="78"/>
                  <a:pt x="158" y="77"/>
                </a:cubicBezTo>
                <a:cubicBezTo>
                  <a:pt x="157" y="77"/>
                  <a:pt x="157" y="77"/>
                  <a:pt x="157" y="77"/>
                </a:cubicBezTo>
                <a:cubicBezTo>
                  <a:pt x="156" y="77"/>
                  <a:pt x="154" y="77"/>
                  <a:pt x="152" y="76"/>
                </a:cubicBezTo>
                <a:cubicBezTo>
                  <a:pt x="152" y="75"/>
                  <a:pt x="152" y="74"/>
                  <a:pt x="152" y="73"/>
                </a:cubicBezTo>
                <a:cubicBezTo>
                  <a:pt x="154" y="73"/>
                  <a:pt x="156" y="72"/>
                  <a:pt x="156" y="72"/>
                </a:cubicBezTo>
                <a:cubicBezTo>
                  <a:pt x="157" y="72"/>
                  <a:pt x="157" y="72"/>
                  <a:pt x="157" y="71"/>
                </a:cubicBezTo>
                <a:cubicBezTo>
                  <a:pt x="158" y="71"/>
                  <a:pt x="158" y="71"/>
                  <a:pt x="158" y="70"/>
                </a:cubicBezTo>
                <a:cubicBezTo>
                  <a:pt x="158" y="70"/>
                  <a:pt x="157" y="70"/>
                  <a:pt x="157" y="69"/>
                </a:cubicBezTo>
                <a:cubicBezTo>
                  <a:pt x="157" y="69"/>
                  <a:pt x="156" y="69"/>
                  <a:pt x="156" y="69"/>
                </a:cubicBezTo>
                <a:cubicBezTo>
                  <a:pt x="156" y="69"/>
                  <a:pt x="153" y="69"/>
                  <a:pt x="151" y="69"/>
                </a:cubicBezTo>
                <a:cubicBezTo>
                  <a:pt x="151" y="68"/>
                  <a:pt x="151" y="67"/>
                  <a:pt x="151" y="66"/>
                </a:cubicBezTo>
                <a:cubicBezTo>
                  <a:pt x="153" y="65"/>
                  <a:pt x="155" y="64"/>
                  <a:pt x="155" y="64"/>
                </a:cubicBezTo>
                <a:cubicBezTo>
                  <a:pt x="156" y="64"/>
                  <a:pt x="156" y="64"/>
                  <a:pt x="156" y="63"/>
                </a:cubicBezTo>
                <a:cubicBezTo>
                  <a:pt x="156" y="63"/>
                  <a:pt x="156" y="63"/>
                  <a:pt x="156" y="62"/>
                </a:cubicBezTo>
                <a:cubicBezTo>
                  <a:pt x="156" y="62"/>
                  <a:pt x="156" y="61"/>
                  <a:pt x="156" y="61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4" y="61"/>
                  <a:pt x="152" y="61"/>
                  <a:pt x="150" y="61"/>
                </a:cubicBezTo>
                <a:cubicBezTo>
                  <a:pt x="149" y="60"/>
                  <a:pt x="149" y="59"/>
                  <a:pt x="149" y="58"/>
                </a:cubicBezTo>
                <a:cubicBezTo>
                  <a:pt x="151" y="57"/>
                  <a:pt x="153" y="56"/>
                  <a:pt x="153" y="56"/>
                </a:cubicBezTo>
                <a:cubicBezTo>
                  <a:pt x="154" y="56"/>
                  <a:pt x="154" y="56"/>
                  <a:pt x="154" y="55"/>
                </a:cubicBezTo>
                <a:cubicBezTo>
                  <a:pt x="154" y="55"/>
                  <a:pt x="154" y="55"/>
                  <a:pt x="154" y="54"/>
                </a:cubicBezTo>
                <a:cubicBezTo>
                  <a:pt x="154" y="54"/>
                  <a:pt x="154" y="53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0" y="54"/>
                  <a:pt x="148" y="54"/>
                </a:cubicBezTo>
                <a:cubicBezTo>
                  <a:pt x="147" y="53"/>
                  <a:pt x="147" y="52"/>
                  <a:pt x="146" y="51"/>
                </a:cubicBezTo>
                <a:cubicBezTo>
                  <a:pt x="148" y="50"/>
                  <a:pt x="150" y="49"/>
                  <a:pt x="151" y="49"/>
                </a:cubicBezTo>
                <a:cubicBezTo>
                  <a:pt x="151" y="48"/>
                  <a:pt x="151" y="48"/>
                  <a:pt x="151" y="48"/>
                </a:cubicBezTo>
                <a:cubicBezTo>
                  <a:pt x="152" y="47"/>
                  <a:pt x="151" y="47"/>
                  <a:pt x="151" y="46"/>
                </a:cubicBezTo>
                <a:cubicBezTo>
                  <a:pt x="151" y="46"/>
                  <a:pt x="151" y="46"/>
                  <a:pt x="150" y="46"/>
                </a:cubicBezTo>
                <a:cubicBezTo>
                  <a:pt x="150" y="45"/>
                  <a:pt x="150" y="45"/>
                  <a:pt x="149" y="46"/>
                </a:cubicBezTo>
                <a:cubicBezTo>
                  <a:pt x="149" y="46"/>
                  <a:pt x="147" y="46"/>
                  <a:pt x="145" y="47"/>
                </a:cubicBezTo>
                <a:cubicBezTo>
                  <a:pt x="144" y="46"/>
                  <a:pt x="144" y="45"/>
                  <a:pt x="143" y="44"/>
                </a:cubicBezTo>
                <a:cubicBezTo>
                  <a:pt x="145" y="43"/>
                  <a:pt x="147" y="42"/>
                  <a:pt x="147" y="41"/>
                </a:cubicBezTo>
                <a:cubicBezTo>
                  <a:pt x="147" y="41"/>
                  <a:pt x="148" y="41"/>
                  <a:pt x="148" y="40"/>
                </a:cubicBezTo>
                <a:cubicBezTo>
                  <a:pt x="148" y="40"/>
                  <a:pt x="148" y="39"/>
                  <a:pt x="148" y="39"/>
                </a:cubicBezTo>
                <a:cubicBezTo>
                  <a:pt x="147" y="39"/>
                  <a:pt x="147" y="38"/>
                  <a:pt x="147" y="38"/>
                </a:cubicBezTo>
                <a:cubicBezTo>
                  <a:pt x="146" y="38"/>
                  <a:pt x="146" y="38"/>
                  <a:pt x="145" y="38"/>
                </a:cubicBezTo>
                <a:cubicBezTo>
                  <a:pt x="145" y="39"/>
                  <a:pt x="143" y="39"/>
                  <a:pt x="141" y="40"/>
                </a:cubicBezTo>
                <a:cubicBezTo>
                  <a:pt x="140" y="39"/>
                  <a:pt x="140" y="39"/>
                  <a:pt x="139" y="38"/>
                </a:cubicBezTo>
                <a:cubicBezTo>
                  <a:pt x="141" y="36"/>
                  <a:pt x="142" y="35"/>
                  <a:pt x="143" y="34"/>
                </a:cubicBezTo>
                <a:cubicBezTo>
                  <a:pt x="143" y="34"/>
                  <a:pt x="143" y="34"/>
                  <a:pt x="143" y="33"/>
                </a:cubicBezTo>
                <a:cubicBezTo>
                  <a:pt x="143" y="33"/>
                  <a:pt x="143" y="32"/>
                  <a:pt x="143" y="32"/>
                </a:cubicBezTo>
                <a:cubicBezTo>
                  <a:pt x="143" y="32"/>
                  <a:pt x="142" y="32"/>
                  <a:pt x="142" y="31"/>
                </a:cubicBezTo>
                <a:cubicBezTo>
                  <a:pt x="142" y="31"/>
                  <a:pt x="141" y="31"/>
                  <a:pt x="141" y="32"/>
                </a:cubicBezTo>
                <a:cubicBezTo>
                  <a:pt x="140" y="32"/>
                  <a:pt x="138" y="33"/>
                  <a:pt x="137" y="34"/>
                </a:cubicBezTo>
                <a:cubicBezTo>
                  <a:pt x="136" y="33"/>
                  <a:pt x="135" y="32"/>
                  <a:pt x="135" y="32"/>
                </a:cubicBezTo>
                <a:cubicBezTo>
                  <a:pt x="136" y="30"/>
                  <a:pt x="138" y="28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6"/>
                  <a:pt x="133" y="27"/>
                  <a:pt x="132" y="28"/>
                </a:cubicBezTo>
                <a:cubicBezTo>
                  <a:pt x="131" y="28"/>
                  <a:pt x="130" y="27"/>
                  <a:pt x="129" y="26"/>
                </a:cubicBezTo>
                <a:cubicBezTo>
                  <a:pt x="131" y="24"/>
                  <a:pt x="132" y="22"/>
                  <a:pt x="132" y="22"/>
                </a:cubicBezTo>
                <a:cubicBezTo>
                  <a:pt x="133" y="22"/>
                  <a:pt x="133" y="21"/>
                  <a:pt x="133" y="21"/>
                </a:cubicBezTo>
                <a:cubicBezTo>
                  <a:pt x="133" y="20"/>
                  <a:pt x="132" y="20"/>
                  <a:pt x="132" y="20"/>
                </a:cubicBezTo>
                <a:cubicBezTo>
                  <a:pt x="132" y="20"/>
                  <a:pt x="131" y="19"/>
                  <a:pt x="131" y="19"/>
                </a:cubicBezTo>
                <a:cubicBezTo>
                  <a:pt x="130" y="19"/>
                  <a:pt x="130" y="19"/>
                  <a:pt x="130" y="20"/>
                </a:cubicBezTo>
                <a:cubicBezTo>
                  <a:pt x="129" y="20"/>
                  <a:pt x="128" y="22"/>
                  <a:pt x="126" y="23"/>
                </a:cubicBezTo>
                <a:cubicBezTo>
                  <a:pt x="125" y="22"/>
                  <a:pt x="124" y="22"/>
                  <a:pt x="124" y="21"/>
                </a:cubicBezTo>
                <a:cubicBezTo>
                  <a:pt x="125" y="19"/>
                  <a:pt x="126" y="17"/>
                  <a:pt x="126" y="17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5" y="14"/>
                  <a:pt x="125" y="14"/>
                  <a:pt x="124" y="14"/>
                </a:cubicBezTo>
                <a:cubicBezTo>
                  <a:pt x="124" y="14"/>
                  <a:pt x="124" y="15"/>
                  <a:pt x="123" y="15"/>
                </a:cubicBezTo>
                <a:cubicBezTo>
                  <a:pt x="123" y="15"/>
                  <a:pt x="121" y="17"/>
                  <a:pt x="120" y="19"/>
                </a:cubicBezTo>
                <a:cubicBezTo>
                  <a:pt x="119" y="18"/>
                  <a:pt x="118" y="17"/>
                  <a:pt x="117" y="17"/>
                </a:cubicBezTo>
                <a:cubicBezTo>
                  <a:pt x="118" y="15"/>
                  <a:pt x="119" y="13"/>
                  <a:pt x="119" y="12"/>
                </a:cubicBezTo>
                <a:cubicBezTo>
                  <a:pt x="120" y="12"/>
                  <a:pt x="120" y="11"/>
                  <a:pt x="119" y="11"/>
                </a:cubicBezTo>
                <a:cubicBezTo>
                  <a:pt x="119" y="11"/>
                  <a:pt x="119" y="10"/>
                  <a:pt x="119" y="10"/>
                </a:cubicBezTo>
                <a:cubicBezTo>
                  <a:pt x="118" y="10"/>
                  <a:pt x="118" y="10"/>
                  <a:pt x="117" y="10"/>
                </a:cubicBezTo>
                <a:cubicBezTo>
                  <a:pt x="117" y="10"/>
                  <a:pt x="117" y="10"/>
                  <a:pt x="116" y="11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13" y="14"/>
                  <a:pt x="112" y="14"/>
                  <a:pt x="111" y="13"/>
                </a:cubicBezTo>
                <a:cubicBezTo>
                  <a:pt x="111" y="11"/>
                  <a:pt x="112" y="9"/>
                  <a:pt x="112" y="8"/>
                </a:cubicBezTo>
                <a:cubicBezTo>
                  <a:pt x="112" y="8"/>
                  <a:pt x="112" y="8"/>
                  <a:pt x="112" y="7"/>
                </a:cubicBezTo>
                <a:cubicBezTo>
                  <a:pt x="112" y="7"/>
                  <a:pt x="112" y="7"/>
                  <a:pt x="111" y="6"/>
                </a:cubicBezTo>
                <a:cubicBezTo>
                  <a:pt x="111" y="6"/>
                  <a:pt x="110" y="6"/>
                  <a:pt x="110" y="6"/>
                </a:cubicBezTo>
                <a:cubicBezTo>
                  <a:pt x="110" y="6"/>
                  <a:pt x="109" y="7"/>
                  <a:pt x="109" y="7"/>
                </a:cubicBezTo>
                <a:cubicBezTo>
                  <a:pt x="109" y="7"/>
                  <a:pt x="108" y="9"/>
                  <a:pt x="107" y="11"/>
                </a:cubicBezTo>
                <a:cubicBezTo>
                  <a:pt x="106" y="11"/>
                  <a:pt x="105" y="10"/>
                  <a:pt x="104" y="10"/>
                </a:cubicBezTo>
                <a:cubicBezTo>
                  <a:pt x="104" y="8"/>
                  <a:pt x="105" y="6"/>
                  <a:pt x="105" y="5"/>
                </a:cubicBezTo>
                <a:cubicBezTo>
                  <a:pt x="105" y="5"/>
                  <a:pt x="105" y="4"/>
                  <a:pt x="105" y="4"/>
                </a:cubicBezTo>
                <a:cubicBezTo>
                  <a:pt x="104" y="4"/>
                  <a:pt x="104" y="4"/>
                  <a:pt x="104" y="3"/>
                </a:cubicBezTo>
                <a:cubicBezTo>
                  <a:pt x="103" y="3"/>
                  <a:pt x="103" y="3"/>
                  <a:pt x="102" y="3"/>
                </a:cubicBezTo>
                <a:cubicBezTo>
                  <a:pt x="102" y="4"/>
                  <a:pt x="102" y="4"/>
                  <a:pt x="101" y="4"/>
                </a:cubicBezTo>
                <a:cubicBezTo>
                  <a:pt x="101" y="5"/>
                  <a:pt x="100" y="7"/>
                  <a:pt x="100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7" y="6"/>
                  <a:pt x="97" y="4"/>
                  <a:pt x="97" y="3"/>
                </a:cubicBezTo>
                <a:cubicBezTo>
                  <a:pt x="97" y="3"/>
                  <a:pt x="97" y="2"/>
                  <a:pt x="97" y="2"/>
                </a:cubicBezTo>
                <a:cubicBezTo>
                  <a:pt x="96" y="2"/>
                  <a:pt x="96" y="1"/>
                  <a:pt x="96" y="1"/>
                </a:cubicBezTo>
                <a:cubicBezTo>
                  <a:pt x="95" y="1"/>
                  <a:pt x="95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3"/>
                  <a:pt x="93" y="5"/>
                  <a:pt x="92" y="7"/>
                </a:cubicBezTo>
                <a:cubicBezTo>
                  <a:pt x="91" y="7"/>
                  <a:pt x="90" y="7"/>
                  <a:pt x="89" y="7"/>
                </a:cubicBezTo>
                <a:cubicBezTo>
                  <a:pt x="89" y="4"/>
                  <a:pt x="89" y="2"/>
                  <a:pt x="89" y="2"/>
                </a:cubicBezTo>
                <a:cubicBezTo>
                  <a:pt x="89" y="1"/>
                  <a:pt x="89" y="1"/>
                  <a:pt x="89" y="0"/>
                </a:cubicBezTo>
                <a:cubicBezTo>
                  <a:pt x="88" y="0"/>
                  <a:pt x="88" y="0"/>
                  <a:pt x="87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5" y="2"/>
                  <a:pt x="85" y="4"/>
                  <a:pt x="85" y="6"/>
                </a:cubicBezTo>
                <a:cubicBezTo>
                  <a:pt x="84" y="6"/>
                  <a:pt x="82" y="6"/>
                  <a:pt x="81" y="6"/>
                </a:cubicBezTo>
                <a:cubicBezTo>
                  <a:pt x="81" y="4"/>
                  <a:pt x="81" y="2"/>
                  <a:pt x="81" y="1"/>
                </a:cubicBezTo>
                <a:cubicBezTo>
                  <a:pt x="81" y="1"/>
                  <a:pt x="81" y="0"/>
                  <a:pt x="80" y="0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0"/>
                  <a:pt x="78" y="1"/>
                  <a:pt x="77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2" y="0"/>
                  <a:pt x="72" y="0"/>
                </a:cubicBezTo>
                <a:cubicBezTo>
                  <a:pt x="72" y="0"/>
                  <a:pt x="71" y="0"/>
                  <a:pt x="7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"/>
                  <a:pt x="69" y="1"/>
                  <a:pt x="69" y="2"/>
                </a:cubicBezTo>
                <a:cubicBezTo>
                  <a:pt x="69" y="2"/>
                  <a:pt x="69" y="4"/>
                  <a:pt x="69" y="7"/>
                </a:cubicBezTo>
                <a:cubicBezTo>
                  <a:pt x="68" y="7"/>
                  <a:pt x="67" y="7"/>
                  <a:pt x="66" y="7"/>
                </a:cubicBezTo>
                <a:cubicBezTo>
                  <a:pt x="66" y="5"/>
                  <a:pt x="65" y="3"/>
                  <a:pt x="65" y="2"/>
                </a:cubicBezTo>
                <a:cubicBezTo>
                  <a:pt x="65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1"/>
                  <a:pt x="62" y="2"/>
                  <a:pt x="62" y="2"/>
                </a:cubicBezTo>
                <a:cubicBezTo>
                  <a:pt x="62" y="2"/>
                  <a:pt x="61" y="3"/>
                  <a:pt x="61" y="3"/>
                </a:cubicBezTo>
                <a:cubicBezTo>
                  <a:pt x="61" y="4"/>
                  <a:pt x="62" y="6"/>
                  <a:pt x="62" y="8"/>
                </a:cubicBezTo>
                <a:cubicBezTo>
                  <a:pt x="61" y="8"/>
                  <a:pt x="60" y="8"/>
                  <a:pt x="59" y="9"/>
                </a:cubicBezTo>
                <a:cubicBezTo>
                  <a:pt x="58" y="7"/>
                  <a:pt x="57" y="5"/>
                  <a:pt x="57" y="4"/>
                </a:cubicBezTo>
                <a:cubicBezTo>
                  <a:pt x="57" y="4"/>
                  <a:pt x="56" y="4"/>
                  <a:pt x="56" y="3"/>
                </a:cubicBezTo>
                <a:cubicBezTo>
                  <a:pt x="56" y="3"/>
                  <a:pt x="55" y="3"/>
                  <a:pt x="55" y="3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"/>
                  <a:pt x="54" y="5"/>
                  <a:pt x="54" y="5"/>
                </a:cubicBezTo>
                <a:cubicBezTo>
                  <a:pt x="54" y="6"/>
                  <a:pt x="54" y="8"/>
                  <a:pt x="55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9"/>
                  <a:pt x="49" y="7"/>
                  <a:pt x="49" y="7"/>
                </a:cubicBezTo>
                <a:cubicBezTo>
                  <a:pt x="49" y="7"/>
                  <a:pt x="49" y="6"/>
                  <a:pt x="48" y="6"/>
                </a:cubicBezTo>
                <a:cubicBezTo>
                  <a:pt x="48" y="6"/>
                  <a:pt x="47" y="6"/>
                  <a:pt x="47" y="6"/>
                </a:cubicBezTo>
                <a:cubicBezTo>
                  <a:pt x="47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9"/>
                  <a:pt x="47" y="11"/>
                  <a:pt x="48" y="13"/>
                </a:cubicBezTo>
                <a:cubicBezTo>
                  <a:pt x="47" y="14"/>
                  <a:pt x="46" y="14"/>
                  <a:pt x="45" y="15"/>
                </a:cubicBezTo>
                <a:cubicBezTo>
                  <a:pt x="44" y="13"/>
                  <a:pt x="42" y="11"/>
                  <a:pt x="42" y="11"/>
                </a:cubicBezTo>
                <a:cubicBezTo>
                  <a:pt x="42" y="10"/>
                  <a:pt x="41" y="10"/>
                  <a:pt x="41" y="10"/>
                </a:cubicBezTo>
                <a:cubicBezTo>
                  <a:pt x="41" y="10"/>
                  <a:pt x="40" y="10"/>
                  <a:pt x="40" y="10"/>
                </a:cubicBezTo>
                <a:cubicBezTo>
                  <a:pt x="39" y="10"/>
                  <a:pt x="39" y="11"/>
                  <a:pt x="39" y="11"/>
                </a:cubicBezTo>
                <a:cubicBezTo>
                  <a:pt x="39" y="11"/>
                  <a:pt x="39" y="12"/>
                  <a:pt x="39" y="12"/>
                </a:cubicBezTo>
                <a:cubicBezTo>
                  <a:pt x="39" y="13"/>
                  <a:pt x="40" y="15"/>
                  <a:pt x="41" y="17"/>
                </a:cubicBezTo>
                <a:cubicBezTo>
                  <a:pt x="40" y="17"/>
                  <a:pt x="39" y="18"/>
                  <a:pt x="38" y="19"/>
                </a:cubicBezTo>
                <a:cubicBezTo>
                  <a:pt x="37" y="17"/>
                  <a:pt x="35" y="15"/>
                  <a:pt x="35" y="15"/>
                </a:cubicBezTo>
                <a:cubicBezTo>
                  <a:pt x="35" y="15"/>
                  <a:pt x="34" y="14"/>
                  <a:pt x="34" y="14"/>
                </a:cubicBezTo>
                <a:cubicBezTo>
                  <a:pt x="34" y="14"/>
                  <a:pt x="33" y="14"/>
                  <a:pt x="33" y="15"/>
                </a:cubicBezTo>
                <a:cubicBezTo>
                  <a:pt x="32" y="15"/>
                  <a:pt x="32" y="15"/>
                  <a:pt x="32" y="16"/>
                </a:cubicBezTo>
                <a:cubicBezTo>
                  <a:pt x="32" y="16"/>
                  <a:pt x="32" y="16"/>
                  <a:pt x="32" y="17"/>
                </a:cubicBezTo>
                <a:cubicBezTo>
                  <a:pt x="33" y="17"/>
                  <a:pt x="34" y="19"/>
                  <a:pt x="35" y="21"/>
                </a:cubicBezTo>
                <a:cubicBezTo>
                  <a:pt x="34" y="22"/>
                  <a:pt x="33" y="22"/>
                  <a:pt x="32" y="23"/>
                </a:cubicBezTo>
                <a:cubicBezTo>
                  <a:pt x="31" y="22"/>
                  <a:pt x="29" y="20"/>
                  <a:pt x="29" y="20"/>
                </a:cubicBezTo>
                <a:cubicBezTo>
                  <a:pt x="28" y="19"/>
                  <a:pt x="28" y="19"/>
                  <a:pt x="27" y="19"/>
                </a:cubicBezTo>
                <a:cubicBezTo>
                  <a:pt x="27" y="19"/>
                  <a:pt x="27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6" y="22"/>
                  <a:pt x="28" y="24"/>
                  <a:pt x="29" y="26"/>
                </a:cubicBezTo>
                <a:cubicBezTo>
                  <a:pt x="28" y="27"/>
                  <a:pt x="27" y="28"/>
                  <a:pt x="27" y="28"/>
                </a:cubicBezTo>
                <a:cubicBezTo>
                  <a:pt x="25" y="27"/>
                  <a:pt x="23" y="26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1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1" y="28"/>
                  <a:pt x="22" y="30"/>
                  <a:pt x="24" y="32"/>
                </a:cubicBezTo>
                <a:cubicBezTo>
                  <a:pt x="23" y="32"/>
                  <a:pt x="22" y="33"/>
                  <a:pt x="22" y="34"/>
                </a:cubicBezTo>
                <a:cubicBezTo>
                  <a:pt x="20" y="33"/>
                  <a:pt x="18" y="32"/>
                  <a:pt x="18" y="32"/>
                </a:cubicBezTo>
                <a:cubicBezTo>
                  <a:pt x="17" y="31"/>
                  <a:pt x="17" y="31"/>
                  <a:pt x="16" y="31"/>
                </a:cubicBezTo>
                <a:cubicBezTo>
                  <a:pt x="16" y="32"/>
                  <a:pt x="16" y="32"/>
                  <a:pt x="15" y="32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5"/>
                  <a:pt x="18" y="36"/>
                  <a:pt x="19" y="38"/>
                </a:cubicBezTo>
                <a:cubicBezTo>
                  <a:pt x="19" y="39"/>
                  <a:pt x="18" y="39"/>
                  <a:pt x="17" y="40"/>
                </a:cubicBezTo>
                <a:cubicBezTo>
                  <a:pt x="15" y="39"/>
                  <a:pt x="13" y="39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1" y="38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2"/>
                  <a:pt x="14" y="43"/>
                  <a:pt x="15" y="44"/>
                </a:cubicBezTo>
                <a:cubicBezTo>
                  <a:pt x="15" y="45"/>
                  <a:pt x="14" y="46"/>
                  <a:pt x="14" y="47"/>
                </a:cubicBezTo>
                <a:cubicBezTo>
                  <a:pt x="12" y="46"/>
                  <a:pt x="10" y="46"/>
                  <a:pt x="9" y="46"/>
                </a:cubicBezTo>
                <a:cubicBezTo>
                  <a:pt x="9" y="45"/>
                  <a:pt x="8" y="45"/>
                  <a:pt x="8" y="46"/>
                </a:cubicBezTo>
                <a:cubicBezTo>
                  <a:pt x="8" y="46"/>
                  <a:pt x="7" y="46"/>
                  <a:pt x="7" y="46"/>
                </a:cubicBezTo>
                <a:cubicBezTo>
                  <a:pt x="7" y="47"/>
                  <a:pt x="7" y="47"/>
                  <a:pt x="7" y="48"/>
                </a:cubicBezTo>
                <a:cubicBezTo>
                  <a:pt x="7" y="48"/>
                  <a:pt x="7" y="48"/>
                  <a:pt x="8" y="49"/>
                </a:cubicBezTo>
                <a:cubicBezTo>
                  <a:pt x="8" y="49"/>
                  <a:pt x="10" y="50"/>
                  <a:pt x="12" y="51"/>
                </a:cubicBezTo>
                <a:cubicBezTo>
                  <a:pt x="12" y="52"/>
                  <a:pt x="11" y="53"/>
                  <a:pt x="11" y="54"/>
                </a:cubicBezTo>
                <a:cubicBezTo>
                  <a:pt x="9" y="54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3"/>
                  <a:pt x="4" y="54"/>
                  <a:pt x="4" y="5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6"/>
                  <a:pt x="5" y="56"/>
                  <a:pt x="5" y="56"/>
                </a:cubicBezTo>
                <a:cubicBezTo>
                  <a:pt x="5" y="56"/>
                  <a:pt x="8" y="57"/>
                  <a:pt x="10" y="58"/>
                </a:cubicBezTo>
                <a:cubicBezTo>
                  <a:pt x="9" y="59"/>
                  <a:pt x="9" y="60"/>
                  <a:pt x="9" y="61"/>
                </a:cubicBezTo>
                <a:cubicBezTo>
                  <a:pt x="7" y="61"/>
                  <a:pt x="4" y="61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2" y="62"/>
                  <a:pt x="2" y="62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4"/>
                  <a:pt x="3" y="64"/>
                  <a:pt x="3" y="64"/>
                </a:cubicBezTo>
                <a:cubicBezTo>
                  <a:pt x="4" y="64"/>
                  <a:pt x="6" y="65"/>
                  <a:pt x="8" y="66"/>
                </a:cubicBezTo>
                <a:cubicBezTo>
                  <a:pt x="8" y="67"/>
                  <a:pt x="7" y="68"/>
                  <a:pt x="7" y="69"/>
                </a:cubicBezTo>
                <a:cubicBezTo>
                  <a:pt x="5" y="69"/>
                  <a:pt x="3" y="69"/>
                  <a:pt x="2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2"/>
                  <a:pt x="2" y="72"/>
                  <a:pt x="2" y="72"/>
                </a:cubicBezTo>
                <a:cubicBezTo>
                  <a:pt x="2" y="72"/>
                  <a:pt x="5" y="73"/>
                  <a:pt x="7" y="73"/>
                </a:cubicBezTo>
                <a:cubicBezTo>
                  <a:pt x="7" y="74"/>
                  <a:pt x="7" y="75"/>
                  <a:pt x="7" y="76"/>
                </a:cubicBezTo>
                <a:cubicBezTo>
                  <a:pt x="5" y="77"/>
                  <a:pt x="2" y="77"/>
                  <a:pt x="2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8"/>
                  <a:pt x="0" y="79"/>
                </a:cubicBezTo>
                <a:cubicBezTo>
                  <a:pt x="0" y="79"/>
                  <a:pt x="0" y="79"/>
                  <a:pt x="1" y="80"/>
                </a:cubicBezTo>
                <a:cubicBezTo>
                  <a:pt x="1" y="80"/>
                  <a:pt x="1" y="80"/>
                  <a:pt x="2" y="80"/>
                </a:cubicBezTo>
                <a:cubicBezTo>
                  <a:pt x="2" y="80"/>
                  <a:pt x="5" y="81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5" y="84"/>
                  <a:pt x="2" y="85"/>
                  <a:pt x="2" y="85"/>
                </a:cubicBezTo>
                <a:cubicBezTo>
                  <a:pt x="2" y="85"/>
                  <a:pt x="1" y="85"/>
                  <a:pt x="1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3" y="88"/>
                  <a:pt x="5" y="88"/>
                  <a:pt x="7" y="88"/>
                </a:cubicBezTo>
                <a:cubicBezTo>
                  <a:pt x="7" y="89"/>
                  <a:pt x="8" y="90"/>
                  <a:pt x="8" y="92"/>
                </a:cubicBezTo>
                <a:cubicBezTo>
                  <a:pt x="6" y="92"/>
                  <a:pt x="4" y="93"/>
                  <a:pt x="3" y="93"/>
                </a:cubicBezTo>
                <a:cubicBezTo>
                  <a:pt x="3" y="93"/>
                  <a:pt x="2" y="93"/>
                  <a:pt x="2" y="94"/>
                </a:cubicBezTo>
                <a:cubicBezTo>
                  <a:pt x="2" y="94"/>
                  <a:pt x="2" y="95"/>
                  <a:pt x="2" y="95"/>
                </a:cubicBezTo>
                <a:cubicBezTo>
                  <a:pt x="2" y="95"/>
                  <a:pt x="2" y="96"/>
                  <a:pt x="3" y="96"/>
                </a:cubicBezTo>
                <a:cubicBezTo>
                  <a:pt x="3" y="96"/>
                  <a:pt x="3" y="96"/>
                  <a:pt x="4" y="96"/>
                </a:cubicBezTo>
                <a:cubicBezTo>
                  <a:pt x="4" y="96"/>
                  <a:pt x="7" y="96"/>
                  <a:pt x="9" y="96"/>
                </a:cubicBezTo>
                <a:cubicBezTo>
                  <a:pt x="9" y="97"/>
                  <a:pt x="9" y="98"/>
                  <a:pt x="10" y="99"/>
                </a:cubicBezTo>
                <a:cubicBezTo>
                  <a:pt x="8" y="100"/>
                  <a:pt x="5" y="101"/>
                  <a:pt x="5" y="101"/>
                </a:cubicBezTo>
                <a:cubicBezTo>
                  <a:pt x="5" y="101"/>
                  <a:pt x="4" y="101"/>
                  <a:pt x="4" y="102"/>
                </a:cubicBezTo>
                <a:cubicBezTo>
                  <a:pt x="4" y="102"/>
                  <a:pt x="4" y="103"/>
                  <a:pt x="4" y="103"/>
                </a:cubicBezTo>
                <a:cubicBezTo>
                  <a:pt x="4" y="103"/>
                  <a:pt x="5" y="104"/>
                  <a:pt x="5" y="104"/>
                </a:cubicBezTo>
                <a:cubicBezTo>
                  <a:pt x="5" y="104"/>
                  <a:pt x="6" y="104"/>
                  <a:pt x="6" y="104"/>
                </a:cubicBezTo>
                <a:cubicBezTo>
                  <a:pt x="7" y="104"/>
                  <a:pt x="9" y="104"/>
                  <a:pt x="11" y="103"/>
                </a:cubicBezTo>
                <a:cubicBezTo>
                  <a:pt x="11" y="104"/>
                  <a:pt x="12" y="105"/>
                  <a:pt x="12" y="106"/>
                </a:cubicBezTo>
                <a:cubicBezTo>
                  <a:pt x="10" y="107"/>
                  <a:pt x="8" y="108"/>
                  <a:pt x="8" y="109"/>
                </a:cubicBezTo>
                <a:cubicBezTo>
                  <a:pt x="7" y="109"/>
                  <a:pt x="7" y="109"/>
                  <a:pt x="7" y="110"/>
                </a:cubicBezTo>
                <a:cubicBezTo>
                  <a:pt x="7" y="110"/>
                  <a:pt x="7" y="110"/>
                  <a:pt x="7" y="111"/>
                </a:cubicBezTo>
                <a:cubicBezTo>
                  <a:pt x="7" y="111"/>
                  <a:pt x="8" y="111"/>
                  <a:pt x="8" y="112"/>
                </a:cubicBezTo>
                <a:cubicBezTo>
                  <a:pt x="8" y="112"/>
                  <a:pt x="9" y="112"/>
                  <a:pt x="9" y="112"/>
                </a:cubicBezTo>
                <a:cubicBezTo>
                  <a:pt x="10" y="111"/>
                  <a:pt x="12" y="111"/>
                  <a:pt x="14" y="110"/>
                </a:cubicBezTo>
                <a:cubicBezTo>
                  <a:pt x="14" y="111"/>
                  <a:pt x="15" y="112"/>
                  <a:pt x="15" y="113"/>
                </a:cubicBezTo>
                <a:cubicBezTo>
                  <a:pt x="14" y="114"/>
                  <a:pt x="12" y="116"/>
                  <a:pt x="11" y="116"/>
                </a:cubicBezTo>
                <a:cubicBezTo>
                  <a:pt x="11" y="116"/>
                  <a:pt x="11" y="117"/>
                  <a:pt x="11" y="117"/>
                </a:cubicBezTo>
                <a:cubicBezTo>
                  <a:pt x="11" y="117"/>
                  <a:pt x="11" y="118"/>
                  <a:pt x="11" y="118"/>
                </a:cubicBezTo>
                <a:cubicBezTo>
                  <a:pt x="11" y="118"/>
                  <a:pt x="11" y="119"/>
                  <a:pt x="12" y="119"/>
                </a:cubicBezTo>
                <a:cubicBezTo>
                  <a:pt x="12" y="119"/>
                  <a:pt x="13" y="119"/>
                  <a:pt x="13" y="119"/>
                </a:cubicBezTo>
                <a:cubicBezTo>
                  <a:pt x="13" y="119"/>
                  <a:pt x="15" y="118"/>
                  <a:pt x="17" y="117"/>
                </a:cubicBezTo>
                <a:cubicBezTo>
                  <a:pt x="18" y="118"/>
                  <a:pt x="19" y="119"/>
                  <a:pt x="19" y="120"/>
                </a:cubicBezTo>
                <a:cubicBezTo>
                  <a:pt x="18" y="121"/>
                  <a:pt x="16" y="122"/>
                  <a:pt x="16" y="123"/>
                </a:cubicBezTo>
                <a:cubicBezTo>
                  <a:pt x="15" y="123"/>
                  <a:pt x="15" y="123"/>
                  <a:pt x="15" y="124"/>
                </a:cubicBezTo>
                <a:cubicBezTo>
                  <a:pt x="15" y="124"/>
                  <a:pt x="15" y="125"/>
                  <a:pt x="15" y="125"/>
                </a:cubicBezTo>
                <a:cubicBezTo>
                  <a:pt x="16" y="125"/>
                  <a:pt x="16" y="126"/>
                  <a:pt x="16" y="126"/>
                </a:cubicBezTo>
                <a:cubicBezTo>
                  <a:pt x="17" y="126"/>
                  <a:pt x="17" y="126"/>
                  <a:pt x="18" y="126"/>
                </a:cubicBezTo>
                <a:cubicBezTo>
                  <a:pt x="18" y="125"/>
                  <a:pt x="20" y="124"/>
                  <a:pt x="22" y="123"/>
                </a:cubicBezTo>
                <a:cubicBezTo>
                  <a:pt x="22" y="124"/>
                  <a:pt x="23" y="125"/>
                  <a:pt x="24" y="126"/>
                </a:cubicBezTo>
                <a:cubicBezTo>
                  <a:pt x="22" y="127"/>
                  <a:pt x="21" y="129"/>
                  <a:pt x="21" y="129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0" y="131"/>
                  <a:pt x="21" y="131"/>
                </a:cubicBezTo>
                <a:cubicBezTo>
                  <a:pt x="21" y="132"/>
                  <a:pt x="21" y="132"/>
                  <a:pt x="22" y="132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1"/>
                  <a:pt x="25" y="130"/>
                  <a:pt x="27" y="129"/>
                </a:cubicBezTo>
                <a:cubicBezTo>
                  <a:pt x="27" y="130"/>
                  <a:pt x="28" y="130"/>
                  <a:pt x="29" y="131"/>
                </a:cubicBezTo>
                <a:cubicBezTo>
                  <a:pt x="28" y="133"/>
                  <a:pt x="26" y="135"/>
                  <a:pt x="26" y="135"/>
                </a:cubicBezTo>
                <a:cubicBezTo>
                  <a:pt x="26" y="135"/>
                  <a:pt x="26" y="136"/>
                  <a:pt x="26" y="136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8" y="138"/>
                  <a:pt x="28" y="138"/>
                  <a:pt x="29" y="137"/>
                </a:cubicBezTo>
                <a:cubicBezTo>
                  <a:pt x="29" y="137"/>
                  <a:pt x="31" y="135"/>
                  <a:pt x="32" y="134"/>
                </a:cubicBezTo>
                <a:cubicBezTo>
                  <a:pt x="33" y="135"/>
                  <a:pt x="34" y="135"/>
                  <a:pt x="35" y="136"/>
                </a:cubicBezTo>
                <a:cubicBezTo>
                  <a:pt x="34" y="138"/>
                  <a:pt x="33" y="140"/>
                  <a:pt x="32" y="140"/>
                </a:cubicBezTo>
                <a:cubicBezTo>
                  <a:pt x="32" y="141"/>
                  <a:pt x="32" y="141"/>
                  <a:pt x="32" y="142"/>
                </a:cubicBezTo>
                <a:cubicBezTo>
                  <a:pt x="32" y="142"/>
                  <a:pt x="32" y="142"/>
                  <a:pt x="33" y="143"/>
                </a:cubicBezTo>
                <a:cubicBezTo>
                  <a:pt x="33" y="143"/>
                  <a:pt x="34" y="143"/>
                  <a:pt x="34" y="143"/>
                </a:cubicBezTo>
                <a:cubicBezTo>
                  <a:pt x="34" y="143"/>
                  <a:pt x="35" y="143"/>
                  <a:pt x="35" y="142"/>
                </a:cubicBezTo>
                <a:cubicBezTo>
                  <a:pt x="35" y="142"/>
                  <a:pt x="37" y="140"/>
                  <a:pt x="38" y="139"/>
                </a:cubicBezTo>
                <a:cubicBezTo>
                  <a:pt x="39" y="139"/>
                  <a:pt x="40" y="140"/>
                  <a:pt x="41" y="140"/>
                </a:cubicBezTo>
                <a:cubicBezTo>
                  <a:pt x="40" y="142"/>
                  <a:pt x="39" y="145"/>
                  <a:pt x="39" y="145"/>
                </a:cubicBezTo>
                <a:cubicBezTo>
                  <a:pt x="39" y="145"/>
                  <a:pt x="39" y="146"/>
                  <a:pt x="39" y="146"/>
                </a:cubicBezTo>
                <a:cubicBezTo>
                  <a:pt x="39" y="146"/>
                  <a:pt x="39" y="147"/>
                  <a:pt x="40" y="147"/>
                </a:cubicBezTo>
                <a:cubicBezTo>
                  <a:pt x="40" y="147"/>
                  <a:pt x="41" y="147"/>
                  <a:pt x="41" y="147"/>
                </a:cubicBezTo>
                <a:cubicBezTo>
                  <a:pt x="41" y="147"/>
                  <a:pt x="42" y="147"/>
                  <a:pt x="42" y="147"/>
                </a:cubicBezTo>
                <a:cubicBezTo>
                  <a:pt x="42" y="146"/>
                  <a:pt x="44" y="144"/>
                  <a:pt x="45" y="143"/>
                </a:cubicBezTo>
                <a:cubicBezTo>
                  <a:pt x="46" y="143"/>
                  <a:pt x="47" y="144"/>
                  <a:pt x="48" y="144"/>
                </a:cubicBezTo>
                <a:cubicBezTo>
                  <a:pt x="47" y="146"/>
                  <a:pt x="46" y="148"/>
                  <a:pt x="46" y="149"/>
                </a:cubicBezTo>
                <a:cubicBezTo>
                  <a:pt x="46" y="149"/>
                  <a:pt x="46" y="150"/>
                  <a:pt x="46" y="150"/>
                </a:cubicBezTo>
                <a:cubicBezTo>
                  <a:pt x="46" y="150"/>
                  <a:pt x="47" y="151"/>
                  <a:pt x="47" y="151"/>
                </a:cubicBezTo>
                <a:cubicBezTo>
                  <a:pt x="47" y="151"/>
                  <a:pt x="48" y="151"/>
                  <a:pt x="48" y="151"/>
                </a:cubicBezTo>
                <a:cubicBezTo>
                  <a:pt x="49" y="151"/>
                  <a:pt x="49" y="150"/>
                  <a:pt x="49" y="150"/>
                </a:cubicBezTo>
                <a:cubicBezTo>
                  <a:pt x="49" y="150"/>
                  <a:pt x="51" y="148"/>
                  <a:pt x="52" y="146"/>
                </a:cubicBezTo>
                <a:cubicBezTo>
                  <a:pt x="53" y="146"/>
                  <a:pt x="54" y="147"/>
                  <a:pt x="55" y="147"/>
                </a:cubicBezTo>
                <a:cubicBezTo>
                  <a:pt x="54" y="149"/>
                  <a:pt x="54" y="151"/>
                  <a:pt x="54" y="152"/>
                </a:cubicBezTo>
                <a:cubicBezTo>
                  <a:pt x="54" y="152"/>
                  <a:pt x="54" y="153"/>
                  <a:pt x="54" y="153"/>
                </a:cubicBezTo>
                <a:cubicBezTo>
                  <a:pt x="54" y="153"/>
                  <a:pt x="54" y="154"/>
                  <a:pt x="55" y="154"/>
                </a:cubicBezTo>
                <a:cubicBezTo>
                  <a:pt x="55" y="154"/>
                  <a:pt x="56" y="154"/>
                  <a:pt x="56" y="154"/>
                </a:cubicBezTo>
                <a:cubicBezTo>
                  <a:pt x="56" y="154"/>
                  <a:pt x="57" y="153"/>
                  <a:pt x="57" y="153"/>
                </a:cubicBezTo>
                <a:cubicBezTo>
                  <a:pt x="57" y="152"/>
                  <a:pt x="58" y="150"/>
                  <a:pt x="59" y="148"/>
                </a:cubicBezTo>
                <a:cubicBezTo>
                  <a:pt x="60" y="149"/>
                  <a:pt x="61" y="149"/>
                  <a:pt x="62" y="149"/>
                </a:cubicBezTo>
                <a:cubicBezTo>
                  <a:pt x="62" y="151"/>
                  <a:pt x="61" y="154"/>
                  <a:pt x="61" y="154"/>
                </a:cubicBezTo>
                <a:cubicBezTo>
                  <a:pt x="61" y="155"/>
                  <a:pt x="62" y="155"/>
                  <a:pt x="62" y="155"/>
                </a:cubicBezTo>
                <a:cubicBezTo>
                  <a:pt x="62" y="156"/>
                  <a:pt x="62" y="156"/>
                  <a:pt x="63" y="156"/>
                </a:cubicBezTo>
                <a:cubicBezTo>
                  <a:pt x="63" y="156"/>
                  <a:pt x="64" y="156"/>
                  <a:pt x="64" y="156"/>
                </a:cubicBezTo>
                <a:cubicBezTo>
                  <a:pt x="64" y="155"/>
                  <a:pt x="65" y="155"/>
                  <a:pt x="65" y="155"/>
                </a:cubicBezTo>
                <a:cubicBezTo>
                  <a:pt x="65" y="154"/>
                  <a:pt x="66" y="152"/>
                  <a:pt x="66" y="150"/>
                </a:cubicBezTo>
                <a:cubicBezTo>
                  <a:pt x="67" y="150"/>
                  <a:pt x="68" y="150"/>
                  <a:pt x="69" y="151"/>
                </a:cubicBezTo>
                <a:cubicBezTo>
                  <a:pt x="69" y="153"/>
                  <a:pt x="69" y="155"/>
                  <a:pt x="69" y="155"/>
                </a:cubicBezTo>
                <a:cubicBezTo>
                  <a:pt x="69" y="156"/>
                  <a:pt x="70" y="156"/>
                  <a:pt x="70" y="157"/>
                </a:cubicBezTo>
                <a:cubicBezTo>
                  <a:pt x="70" y="157"/>
                  <a:pt x="70" y="157"/>
                  <a:pt x="71" y="157"/>
                </a:cubicBezTo>
                <a:cubicBezTo>
                  <a:pt x="71" y="157"/>
                  <a:pt x="72" y="157"/>
                  <a:pt x="72" y="157"/>
                </a:cubicBezTo>
                <a:cubicBezTo>
                  <a:pt x="72" y="157"/>
                  <a:pt x="73" y="156"/>
                  <a:pt x="73" y="156"/>
                </a:cubicBezTo>
                <a:cubicBezTo>
                  <a:pt x="73" y="155"/>
                  <a:pt x="73" y="153"/>
                  <a:pt x="74" y="151"/>
                </a:cubicBezTo>
                <a:cubicBezTo>
                  <a:pt x="75" y="151"/>
                  <a:pt x="76" y="151"/>
                  <a:pt x="77" y="151"/>
                </a:cubicBezTo>
                <a:cubicBezTo>
                  <a:pt x="77" y="153"/>
                  <a:pt x="77" y="156"/>
                  <a:pt x="77" y="156"/>
                </a:cubicBezTo>
                <a:cubicBezTo>
                  <a:pt x="78" y="157"/>
                  <a:pt x="78" y="157"/>
                  <a:pt x="78" y="157"/>
                </a:cubicBezTo>
                <a:cubicBezTo>
                  <a:pt x="78" y="157"/>
                  <a:pt x="79" y="158"/>
                  <a:pt x="79" y="158"/>
                </a:cubicBezTo>
                <a:cubicBezTo>
                  <a:pt x="80" y="158"/>
                  <a:pt x="80" y="157"/>
                  <a:pt x="80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3"/>
                  <a:pt x="81" y="151"/>
                </a:cubicBezTo>
                <a:cubicBezTo>
                  <a:pt x="82" y="151"/>
                  <a:pt x="84" y="151"/>
                  <a:pt x="85" y="151"/>
                </a:cubicBezTo>
                <a:cubicBezTo>
                  <a:pt x="85" y="153"/>
                  <a:pt x="85" y="155"/>
                  <a:pt x="86" y="156"/>
                </a:cubicBezTo>
                <a:cubicBezTo>
                  <a:pt x="86" y="156"/>
                  <a:pt x="86" y="157"/>
                  <a:pt x="86" y="157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88" y="157"/>
                  <a:pt x="88" y="157"/>
                  <a:pt x="89" y="157"/>
                </a:cubicBezTo>
                <a:cubicBezTo>
                  <a:pt x="89" y="156"/>
                  <a:pt x="89" y="156"/>
                  <a:pt x="89" y="155"/>
                </a:cubicBezTo>
                <a:cubicBezTo>
                  <a:pt x="89" y="155"/>
                  <a:pt x="89" y="153"/>
                  <a:pt x="89" y="151"/>
                </a:cubicBezTo>
                <a:cubicBezTo>
                  <a:pt x="90" y="150"/>
                  <a:pt x="91" y="150"/>
                  <a:pt x="92" y="150"/>
                </a:cubicBezTo>
                <a:cubicBezTo>
                  <a:pt x="93" y="152"/>
                  <a:pt x="93" y="154"/>
                  <a:pt x="94" y="155"/>
                </a:cubicBezTo>
                <a:cubicBezTo>
                  <a:pt x="94" y="155"/>
                  <a:pt x="94" y="155"/>
                  <a:pt x="94" y="156"/>
                </a:cubicBezTo>
                <a:cubicBezTo>
                  <a:pt x="95" y="156"/>
                  <a:pt x="95" y="156"/>
                  <a:pt x="96" y="156"/>
                </a:cubicBezTo>
                <a:cubicBezTo>
                  <a:pt x="96" y="156"/>
                  <a:pt x="96" y="156"/>
                  <a:pt x="97" y="155"/>
                </a:cubicBezTo>
                <a:cubicBezTo>
                  <a:pt x="97" y="155"/>
                  <a:pt x="97" y="155"/>
                  <a:pt x="97" y="154"/>
                </a:cubicBezTo>
                <a:cubicBezTo>
                  <a:pt x="97" y="154"/>
                  <a:pt x="97" y="151"/>
                  <a:pt x="96" y="149"/>
                </a:cubicBezTo>
                <a:cubicBezTo>
                  <a:pt x="97" y="149"/>
                  <a:pt x="98" y="149"/>
                  <a:pt x="100" y="148"/>
                </a:cubicBezTo>
                <a:cubicBezTo>
                  <a:pt x="100" y="150"/>
                  <a:pt x="101" y="152"/>
                  <a:pt x="101" y="153"/>
                </a:cubicBezTo>
                <a:cubicBezTo>
                  <a:pt x="102" y="153"/>
                  <a:pt x="102" y="154"/>
                  <a:pt x="102" y="154"/>
                </a:cubicBezTo>
                <a:cubicBezTo>
                  <a:pt x="103" y="154"/>
                  <a:pt x="103" y="154"/>
                  <a:pt x="104" y="154"/>
                </a:cubicBezTo>
                <a:cubicBezTo>
                  <a:pt x="104" y="154"/>
                  <a:pt x="104" y="153"/>
                  <a:pt x="105" y="153"/>
                </a:cubicBezTo>
                <a:cubicBezTo>
                  <a:pt x="105" y="153"/>
                  <a:pt x="105" y="152"/>
                  <a:pt x="105" y="152"/>
                </a:cubicBezTo>
                <a:cubicBezTo>
                  <a:pt x="105" y="151"/>
                  <a:pt x="104" y="149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8"/>
                  <a:pt x="109" y="150"/>
                  <a:pt x="109" y="150"/>
                </a:cubicBezTo>
                <a:cubicBezTo>
                  <a:pt x="109" y="150"/>
                  <a:pt x="110" y="151"/>
                  <a:pt x="110" y="151"/>
                </a:cubicBezTo>
                <a:cubicBezTo>
                  <a:pt x="110" y="151"/>
                  <a:pt x="111" y="151"/>
                  <a:pt x="111" y="151"/>
                </a:cubicBezTo>
                <a:cubicBezTo>
                  <a:pt x="112" y="151"/>
                  <a:pt x="112" y="150"/>
                  <a:pt x="112" y="150"/>
                </a:cubicBezTo>
                <a:cubicBezTo>
                  <a:pt x="112" y="150"/>
                  <a:pt x="112" y="149"/>
                  <a:pt x="112" y="149"/>
                </a:cubicBezTo>
                <a:cubicBezTo>
                  <a:pt x="112" y="148"/>
                  <a:pt x="111" y="146"/>
                  <a:pt x="111" y="144"/>
                </a:cubicBezTo>
                <a:cubicBezTo>
                  <a:pt x="112" y="144"/>
                  <a:pt x="113" y="143"/>
                  <a:pt x="114" y="143"/>
                </a:cubicBezTo>
                <a:cubicBezTo>
                  <a:pt x="115" y="144"/>
                  <a:pt x="116" y="146"/>
                  <a:pt x="116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8" y="147"/>
                  <a:pt x="118" y="147"/>
                  <a:pt x="119" y="147"/>
                </a:cubicBezTo>
                <a:cubicBezTo>
                  <a:pt x="119" y="147"/>
                  <a:pt x="119" y="146"/>
                  <a:pt x="119" y="146"/>
                </a:cubicBezTo>
                <a:cubicBezTo>
                  <a:pt x="120" y="146"/>
                  <a:pt x="120" y="145"/>
                  <a:pt x="119" y="145"/>
                </a:cubicBezTo>
                <a:cubicBezTo>
                  <a:pt x="119" y="145"/>
                  <a:pt x="118" y="142"/>
                  <a:pt x="117" y="140"/>
                </a:cubicBezTo>
                <a:cubicBezTo>
                  <a:pt x="118" y="140"/>
                  <a:pt x="119" y="139"/>
                  <a:pt x="120" y="139"/>
                </a:cubicBezTo>
                <a:cubicBezTo>
                  <a:pt x="121" y="140"/>
                  <a:pt x="123" y="142"/>
                  <a:pt x="123" y="142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5" y="143"/>
                  <a:pt x="125" y="143"/>
                  <a:pt x="126" y="143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26" y="140"/>
                  <a:pt x="125" y="138"/>
                  <a:pt x="124" y="136"/>
                </a:cubicBezTo>
                <a:cubicBezTo>
                  <a:pt x="124" y="135"/>
                  <a:pt x="125" y="135"/>
                  <a:pt x="126" y="134"/>
                </a:cubicBezTo>
                <a:cubicBezTo>
                  <a:pt x="128" y="135"/>
                  <a:pt x="129" y="137"/>
                  <a:pt x="130" y="137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2" y="138"/>
                  <a:pt x="132" y="137"/>
                </a:cubicBezTo>
                <a:cubicBezTo>
                  <a:pt x="132" y="137"/>
                  <a:pt x="133" y="137"/>
                  <a:pt x="133" y="136"/>
                </a:cubicBezTo>
                <a:cubicBezTo>
                  <a:pt x="133" y="136"/>
                  <a:pt x="133" y="135"/>
                  <a:pt x="132" y="135"/>
                </a:cubicBezTo>
                <a:cubicBezTo>
                  <a:pt x="132" y="135"/>
                  <a:pt x="131" y="133"/>
                  <a:pt x="129" y="131"/>
                </a:cubicBezTo>
                <a:cubicBezTo>
                  <a:pt x="130" y="130"/>
                  <a:pt x="131" y="130"/>
                  <a:pt x="132" y="129"/>
                </a:cubicBezTo>
                <a:cubicBezTo>
                  <a:pt x="133" y="130"/>
                  <a:pt x="135" y="131"/>
                  <a:pt x="136" y="132"/>
                </a:cubicBezTo>
                <a:cubicBezTo>
                  <a:pt x="136" y="132"/>
                  <a:pt x="136" y="132"/>
                  <a:pt x="137" y="132"/>
                </a:cubicBezTo>
                <a:cubicBezTo>
                  <a:pt x="137" y="132"/>
                  <a:pt x="138" y="132"/>
                  <a:pt x="138" y="131"/>
                </a:cubicBezTo>
                <a:cubicBezTo>
                  <a:pt x="138" y="131"/>
                  <a:pt x="138" y="131"/>
                  <a:pt x="138" y="130"/>
                </a:cubicBezTo>
                <a:cubicBezTo>
                  <a:pt x="138" y="130"/>
                  <a:pt x="138" y="130"/>
                  <a:pt x="138" y="129"/>
                </a:cubicBezTo>
                <a:cubicBezTo>
                  <a:pt x="138" y="129"/>
                  <a:pt x="136" y="127"/>
                  <a:pt x="135" y="126"/>
                </a:cubicBezTo>
                <a:cubicBezTo>
                  <a:pt x="135" y="125"/>
                  <a:pt x="136" y="124"/>
                  <a:pt x="137" y="123"/>
                </a:cubicBezTo>
                <a:cubicBezTo>
                  <a:pt x="138" y="124"/>
                  <a:pt x="140" y="125"/>
                  <a:pt x="141" y="126"/>
                </a:cubicBezTo>
                <a:cubicBezTo>
                  <a:pt x="141" y="126"/>
                  <a:pt x="142" y="126"/>
                  <a:pt x="142" y="126"/>
                </a:cubicBezTo>
                <a:cubicBezTo>
                  <a:pt x="142" y="126"/>
                  <a:pt x="143" y="125"/>
                  <a:pt x="143" y="125"/>
                </a:cubicBezTo>
                <a:cubicBezTo>
                  <a:pt x="143" y="125"/>
                  <a:pt x="143" y="124"/>
                  <a:pt x="143" y="124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2" y="122"/>
                  <a:pt x="141" y="121"/>
                  <a:pt x="139" y="120"/>
                </a:cubicBezTo>
                <a:cubicBezTo>
                  <a:pt x="140" y="119"/>
                  <a:pt x="140" y="118"/>
                  <a:pt x="141" y="117"/>
                </a:cubicBezTo>
                <a:cubicBezTo>
                  <a:pt x="143" y="118"/>
                  <a:pt x="145" y="119"/>
                  <a:pt x="145" y="119"/>
                </a:cubicBezTo>
                <a:cubicBezTo>
                  <a:pt x="146" y="119"/>
                  <a:pt x="146" y="119"/>
                  <a:pt x="147" y="119"/>
                </a:cubicBezTo>
                <a:cubicBezTo>
                  <a:pt x="147" y="119"/>
                  <a:pt x="147" y="118"/>
                  <a:pt x="148" y="118"/>
                </a:cubicBezTo>
                <a:cubicBezTo>
                  <a:pt x="148" y="118"/>
                  <a:pt x="148" y="117"/>
                  <a:pt x="148" y="117"/>
                </a:cubicBezTo>
                <a:cubicBezTo>
                  <a:pt x="148" y="117"/>
                  <a:pt x="147" y="116"/>
                  <a:pt x="147" y="116"/>
                </a:cubicBezTo>
                <a:cubicBezTo>
                  <a:pt x="147" y="116"/>
                  <a:pt x="145" y="114"/>
                  <a:pt x="143" y="113"/>
                </a:cubicBezTo>
                <a:cubicBezTo>
                  <a:pt x="144" y="112"/>
                  <a:pt x="144" y="111"/>
                  <a:pt x="145" y="110"/>
                </a:cubicBezTo>
                <a:cubicBezTo>
                  <a:pt x="147" y="111"/>
                  <a:pt x="149" y="111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10"/>
                  <a:pt x="152" y="110"/>
                  <a:pt x="151" y="110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0" y="108"/>
                  <a:pt x="148" y="107"/>
                  <a:pt x="146" y="106"/>
                </a:cubicBezTo>
                <a:cubicBezTo>
                  <a:pt x="147" y="105"/>
                  <a:pt x="147" y="104"/>
                  <a:pt x="148" y="103"/>
                </a:cubicBezTo>
                <a:cubicBezTo>
                  <a:pt x="150" y="104"/>
                  <a:pt x="152" y="104"/>
                  <a:pt x="152" y="104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4" y="104"/>
                  <a:pt x="154" y="103"/>
                  <a:pt x="154" y="103"/>
                </a:cubicBezTo>
                <a:cubicBezTo>
                  <a:pt x="154" y="103"/>
                  <a:pt x="154" y="102"/>
                  <a:pt x="154" y="102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153" y="101"/>
                  <a:pt x="151" y="100"/>
                  <a:pt x="149" y="99"/>
                </a:cubicBezTo>
                <a:cubicBezTo>
                  <a:pt x="149" y="98"/>
                  <a:pt x="149" y="97"/>
                  <a:pt x="150" y="96"/>
                </a:cubicBezTo>
                <a:cubicBezTo>
                  <a:pt x="152" y="96"/>
                  <a:pt x="154" y="96"/>
                  <a:pt x="155" y="96"/>
                </a:cubicBezTo>
                <a:cubicBezTo>
                  <a:pt x="155" y="96"/>
                  <a:pt x="155" y="96"/>
                  <a:pt x="156" y="96"/>
                </a:cubicBezTo>
                <a:cubicBezTo>
                  <a:pt x="156" y="96"/>
                  <a:pt x="156" y="95"/>
                  <a:pt x="156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3"/>
                  <a:pt x="156" y="93"/>
                  <a:pt x="155" y="93"/>
                </a:cubicBezTo>
                <a:cubicBezTo>
                  <a:pt x="155" y="93"/>
                  <a:pt x="153" y="92"/>
                  <a:pt x="151" y="92"/>
                </a:cubicBezTo>
                <a:cubicBezTo>
                  <a:pt x="151" y="90"/>
                  <a:pt x="151" y="89"/>
                  <a:pt x="151" y="88"/>
                </a:cubicBezTo>
                <a:cubicBezTo>
                  <a:pt x="153" y="88"/>
                  <a:pt x="156" y="88"/>
                  <a:pt x="156" y="88"/>
                </a:cubicBezTo>
                <a:cubicBezTo>
                  <a:pt x="156" y="88"/>
                  <a:pt x="157" y="88"/>
                  <a:pt x="157" y="88"/>
                </a:cubicBezTo>
                <a:cubicBezTo>
                  <a:pt x="157" y="88"/>
                  <a:pt x="158" y="87"/>
                  <a:pt x="158" y="87"/>
                </a:cubicBezTo>
                <a:cubicBezTo>
                  <a:pt x="158" y="86"/>
                  <a:pt x="158" y="86"/>
                  <a:pt x="157" y="86"/>
                </a:cubicBezTo>
                <a:cubicBezTo>
                  <a:pt x="157" y="85"/>
                  <a:pt x="157" y="85"/>
                  <a:pt x="156" y="85"/>
                </a:cubicBezTo>
                <a:cubicBezTo>
                  <a:pt x="156" y="85"/>
                  <a:pt x="154" y="84"/>
                  <a:pt x="152" y="84"/>
                </a:cubicBezTo>
                <a:cubicBezTo>
                  <a:pt x="152" y="83"/>
                  <a:pt x="152" y="82"/>
                  <a:pt x="152" y="81"/>
                </a:cubicBezTo>
                <a:cubicBezTo>
                  <a:pt x="154" y="81"/>
                  <a:pt x="156" y="80"/>
                  <a:pt x="157" y="80"/>
                </a:cubicBezTo>
                <a:close/>
                <a:moveTo>
                  <a:pt x="79" y="142"/>
                </a:moveTo>
                <a:cubicBezTo>
                  <a:pt x="44" y="142"/>
                  <a:pt x="16" y="113"/>
                  <a:pt x="16" y="79"/>
                </a:cubicBezTo>
                <a:cubicBezTo>
                  <a:pt x="16" y="44"/>
                  <a:pt x="44" y="16"/>
                  <a:pt x="79" y="16"/>
                </a:cubicBezTo>
                <a:cubicBezTo>
                  <a:pt x="114" y="16"/>
                  <a:pt x="142" y="44"/>
                  <a:pt x="142" y="79"/>
                </a:cubicBezTo>
                <a:cubicBezTo>
                  <a:pt x="142" y="113"/>
                  <a:pt x="114" y="142"/>
                  <a:pt x="79" y="142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1031875" y="3992563"/>
            <a:ext cx="509588" cy="509588"/>
          </a:xfrm>
          <a:custGeom>
            <a:avLst/>
            <a:gdLst>
              <a:gd name="T0" fmla="*/ 138 w 144"/>
              <a:gd name="T1" fmla="*/ 67 h 144"/>
              <a:gd name="T2" fmla="*/ 137 w 144"/>
              <a:gd name="T3" fmla="*/ 60 h 144"/>
              <a:gd name="T4" fmla="*/ 135 w 144"/>
              <a:gd name="T5" fmla="*/ 53 h 144"/>
              <a:gd name="T6" fmla="*/ 133 w 144"/>
              <a:gd name="T7" fmla="*/ 47 h 144"/>
              <a:gd name="T8" fmla="*/ 130 w 144"/>
              <a:gd name="T9" fmla="*/ 40 h 144"/>
              <a:gd name="T10" fmla="*/ 126 w 144"/>
              <a:gd name="T11" fmla="*/ 34 h 144"/>
              <a:gd name="T12" fmla="*/ 122 w 144"/>
              <a:gd name="T13" fmla="*/ 29 h 144"/>
              <a:gd name="T14" fmla="*/ 117 w 144"/>
              <a:gd name="T15" fmla="*/ 24 h 144"/>
              <a:gd name="T16" fmla="*/ 112 w 144"/>
              <a:gd name="T17" fmla="*/ 19 h 144"/>
              <a:gd name="T18" fmla="*/ 106 w 144"/>
              <a:gd name="T19" fmla="*/ 15 h 144"/>
              <a:gd name="T20" fmla="*/ 100 w 144"/>
              <a:gd name="T21" fmla="*/ 12 h 144"/>
              <a:gd name="T22" fmla="*/ 94 w 144"/>
              <a:gd name="T23" fmla="*/ 9 h 144"/>
              <a:gd name="T24" fmla="*/ 87 w 144"/>
              <a:gd name="T25" fmla="*/ 7 h 144"/>
              <a:gd name="T26" fmla="*/ 81 w 144"/>
              <a:gd name="T27" fmla="*/ 6 h 144"/>
              <a:gd name="T28" fmla="*/ 74 w 144"/>
              <a:gd name="T29" fmla="*/ 6 h 144"/>
              <a:gd name="T30" fmla="*/ 67 w 144"/>
              <a:gd name="T31" fmla="*/ 6 h 144"/>
              <a:gd name="T32" fmla="*/ 60 w 144"/>
              <a:gd name="T33" fmla="*/ 7 h 144"/>
              <a:gd name="T34" fmla="*/ 53 w 144"/>
              <a:gd name="T35" fmla="*/ 8 h 144"/>
              <a:gd name="T36" fmla="*/ 47 w 144"/>
              <a:gd name="T37" fmla="*/ 11 h 144"/>
              <a:gd name="T38" fmla="*/ 40 w 144"/>
              <a:gd name="T39" fmla="*/ 13 h 144"/>
              <a:gd name="T40" fmla="*/ 35 w 144"/>
              <a:gd name="T41" fmla="*/ 17 h 144"/>
              <a:gd name="T42" fmla="*/ 29 w 144"/>
              <a:gd name="T43" fmla="*/ 21 h 144"/>
              <a:gd name="T44" fmla="*/ 24 w 144"/>
              <a:gd name="T45" fmla="*/ 26 h 144"/>
              <a:gd name="T46" fmla="*/ 19 w 144"/>
              <a:gd name="T47" fmla="*/ 31 h 144"/>
              <a:gd name="T48" fmla="*/ 16 w 144"/>
              <a:gd name="T49" fmla="*/ 37 h 144"/>
              <a:gd name="T50" fmla="*/ 12 w 144"/>
              <a:gd name="T51" fmla="*/ 43 h 144"/>
              <a:gd name="T52" fmla="*/ 10 w 144"/>
              <a:gd name="T53" fmla="*/ 49 h 144"/>
              <a:gd name="T54" fmla="*/ 8 w 144"/>
              <a:gd name="T55" fmla="*/ 56 h 144"/>
              <a:gd name="T56" fmla="*/ 6 w 144"/>
              <a:gd name="T57" fmla="*/ 63 h 144"/>
              <a:gd name="T58" fmla="*/ 6 w 144"/>
              <a:gd name="T59" fmla="*/ 70 h 144"/>
              <a:gd name="T60" fmla="*/ 6 w 144"/>
              <a:gd name="T61" fmla="*/ 77 h 144"/>
              <a:gd name="T62" fmla="*/ 7 w 144"/>
              <a:gd name="T63" fmla="*/ 84 h 144"/>
              <a:gd name="T64" fmla="*/ 8 w 144"/>
              <a:gd name="T65" fmla="*/ 90 h 144"/>
              <a:gd name="T66" fmla="*/ 11 w 144"/>
              <a:gd name="T67" fmla="*/ 97 h 144"/>
              <a:gd name="T68" fmla="*/ 14 w 144"/>
              <a:gd name="T69" fmla="*/ 103 h 144"/>
              <a:gd name="T70" fmla="*/ 17 w 144"/>
              <a:gd name="T71" fmla="*/ 109 h 144"/>
              <a:gd name="T72" fmla="*/ 21 w 144"/>
              <a:gd name="T73" fmla="*/ 115 h 144"/>
              <a:gd name="T74" fmla="*/ 26 w 144"/>
              <a:gd name="T75" fmla="*/ 120 h 144"/>
              <a:gd name="T76" fmla="*/ 31 w 144"/>
              <a:gd name="T77" fmla="*/ 124 h 144"/>
              <a:gd name="T78" fmla="*/ 37 w 144"/>
              <a:gd name="T79" fmla="*/ 128 h 144"/>
              <a:gd name="T80" fmla="*/ 43 w 144"/>
              <a:gd name="T81" fmla="*/ 131 h 144"/>
              <a:gd name="T82" fmla="*/ 49 w 144"/>
              <a:gd name="T83" fmla="*/ 134 h 144"/>
              <a:gd name="T84" fmla="*/ 56 w 144"/>
              <a:gd name="T85" fmla="*/ 136 h 144"/>
              <a:gd name="T86" fmla="*/ 63 w 144"/>
              <a:gd name="T87" fmla="*/ 137 h 144"/>
              <a:gd name="T88" fmla="*/ 70 w 144"/>
              <a:gd name="T89" fmla="*/ 138 h 144"/>
              <a:gd name="T90" fmla="*/ 77 w 144"/>
              <a:gd name="T91" fmla="*/ 138 h 144"/>
              <a:gd name="T92" fmla="*/ 83 w 144"/>
              <a:gd name="T93" fmla="*/ 137 h 144"/>
              <a:gd name="T94" fmla="*/ 90 w 144"/>
              <a:gd name="T95" fmla="*/ 135 h 144"/>
              <a:gd name="T96" fmla="*/ 97 w 144"/>
              <a:gd name="T97" fmla="*/ 133 h 144"/>
              <a:gd name="T98" fmla="*/ 103 w 144"/>
              <a:gd name="T99" fmla="*/ 130 h 144"/>
              <a:gd name="T100" fmla="*/ 109 w 144"/>
              <a:gd name="T101" fmla="*/ 126 h 144"/>
              <a:gd name="T102" fmla="*/ 114 w 144"/>
              <a:gd name="T103" fmla="*/ 122 h 144"/>
              <a:gd name="T104" fmla="*/ 120 w 144"/>
              <a:gd name="T105" fmla="*/ 117 h 144"/>
              <a:gd name="T106" fmla="*/ 124 w 144"/>
              <a:gd name="T107" fmla="*/ 112 h 144"/>
              <a:gd name="T108" fmla="*/ 128 w 144"/>
              <a:gd name="T109" fmla="*/ 107 h 144"/>
              <a:gd name="T110" fmla="*/ 131 w 144"/>
              <a:gd name="T111" fmla="*/ 100 h 144"/>
              <a:gd name="T112" fmla="*/ 134 w 144"/>
              <a:gd name="T113" fmla="*/ 94 h 144"/>
              <a:gd name="T114" fmla="*/ 136 w 144"/>
              <a:gd name="T115" fmla="*/ 87 h 144"/>
              <a:gd name="T116" fmla="*/ 137 w 144"/>
              <a:gd name="T117" fmla="*/ 81 h 144"/>
              <a:gd name="T118" fmla="*/ 138 w 144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44">
                <a:moveTo>
                  <a:pt x="142" y="73"/>
                </a:moveTo>
                <a:cubicBezTo>
                  <a:pt x="143" y="73"/>
                  <a:pt x="143" y="73"/>
                  <a:pt x="143" y="73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4" y="71"/>
                  <a:pt x="143" y="71"/>
                  <a:pt x="143" y="71"/>
                </a:cubicBezTo>
                <a:cubicBezTo>
                  <a:pt x="143" y="70"/>
                  <a:pt x="143" y="70"/>
                  <a:pt x="142" y="70"/>
                </a:cubicBezTo>
                <a:cubicBezTo>
                  <a:pt x="142" y="70"/>
                  <a:pt x="140" y="70"/>
                  <a:pt x="138" y="70"/>
                </a:cubicBezTo>
                <a:cubicBezTo>
                  <a:pt x="138" y="69"/>
                  <a:pt x="138" y="68"/>
                  <a:pt x="138" y="67"/>
                </a:cubicBezTo>
                <a:cubicBezTo>
                  <a:pt x="140" y="66"/>
                  <a:pt x="142" y="66"/>
                  <a:pt x="142" y="66"/>
                </a:cubicBezTo>
                <a:cubicBezTo>
                  <a:pt x="142" y="66"/>
                  <a:pt x="143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3"/>
                  <a:pt x="143" y="63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9" y="59"/>
                  <a:pt x="141" y="59"/>
                  <a:pt x="141" y="59"/>
                </a:cubicBezTo>
                <a:cubicBezTo>
                  <a:pt x="141" y="58"/>
                  <a:pt x="142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6"/>
                  <a:pt x="142" y="56"/>
                  <a:pt x="141" y="56"/>
                </a:cubicBezTo>
                <a:cubicBezTo>
                  <a:pt x="141" y="56"/>
                  <a:pt x="141" y="55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6" y="55"/>
                  <a:pt x="135" y="54"/>
                  <a:pt x="135" y="53"/>
                </a:cubicBezTo>
                <a:cubicBezTo>
                  <a:pt x="137" y="52"/>
                  <a:pt x="139" y="52"/>
                  <a:pt x="139" y="51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40" y="49"/>
                  <a:pt x="139" y="49"/>
                </a:cubicBezTo>
                <a:cubicBezTo>
                  <a:pt x="139" y="48"/>
                  <a:pt x="139" y="48"/>
                  <a:pt x="138" y="48"/>
                </a:cubicBezTo>
                <a:cubicBezTo>
                  <a:pt x="138" y="49"/>
                  <a:pt x="136" y="49"/>
                  <a:pt x="134" y="49"/>
                </a:cubicBezTo>
                <a:cubicBezTo>
                  <a:pt x="134" y="48"/>
                  <a:pt x="133" y="48"/>
                  <a:pt x="133" y="47"/>
                </a:cubicBezTo>
                <a:cubicBezTo>
                  <a:pt x="134" y="46"/>
                  <a:pt x="136" y="45"/>
                  <a:pt x="137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5" y="42"/>
                  <a:pt x="133" y="42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2" y="39"/>
                  <a:pt x="133" y="38"/>
                  <a:pt x="134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4" y="35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2" y="35"/>
                  <a:pt x="130" y="36"/>
                  <a:pt x="128" y="37"/>
                </a:cubicBezTo>
                <a:cubicBezTo>
                  <a:pt x="127" y="36"/>
                  <a:pt x="127" y="35"/>
                  <a:pt x="126" y="34"/>
                </a:cubicBezTo>
                <a:cubicBezTo>
                  <a:pt x="128" y="33"/>
                  <a:pt x="129" y="32"/>
                  <a:pt x="130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29"/>
                </a:cubicBezTo>
                <a:cubicBezTo>
                  <a:pt x="130" y="29"/>
                  <a:pt x="129" y="29"/>
                  <a:pt x="129" y="29"/>
                </a:cubicBezTo>
                <a:cubicBezTo>
                  <a:pt x="129" y="29"/>
                  <a:pt x="128" y="29"/>
                  <a:pt x="128" y="29"/>
                </a:cubicBezTo>
                <a:cubicBezTo>
                  <a:pt x="128" y="29"/>
                  <a:pt x="126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5"/>
                  <a:pt x="126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5" y="23"/>
                  <a:pt x="124" y="23"/>
                </a:cubicBezTo>
                <a:cubicBezTo>
                  <a:pt x="124" y="23"/>
                  <a:pt x="123" y="23"/>
                  <a:pt x="123" y="23"/>
                </a:cubicBezTo>
                <a:cubicBezTo>
                  <a:pt x="123" y="24"/>
                  <a:pt x="121" y="25"/>
                  <a:pt x="120" y="26"/>
                </a:cubicBezTo>
                <a:cubicBezTo>
                  <a:pt x="119" y="25"/>
                  <a:pt x="118" y="25"/>
                  <a:pt x="117" y="24"/>
                </a:cubicBezTo>
                <a:cubicBezTo>
                  <a:pt x="118" y="22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20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19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5" y="15"/>
                  <a:pt x="115" y="15"/>
                  <a:pt x="115" y="14"/>
                </a:cubicBezTo>
                <a:cubicBezTo>
                  <a:pt x="114" y="14"/>
                  <a:pt x="114" y="14"/>
                  <a:pt x="114" y="13"/>
                </a:cubicBezTo>
                <a:cubicBezTo>
                  <a:pt x="114" y="13"/>
                  <a:pt x="113" y="13"/>
                  <a:pt x="113" y="13"/>
                </a:cubicBezTo>
                <a:cubicBezTo>
                  <a:pt x="113" y="13"/>
                  <a:pt x="112" y="13"/>
                  <a:pt x="112" y="14"/>
                </a:cubicBezTo>
                <a:cubicBezTo>
                  <a:pt x="112" y="14"/>
                  <a:pt x="110" y="16"/>
                  <a:pt x="109" y="17"/>
                </a:cubicBezTo>
                <a:cubicBezTo>
                  <a:pt x="108" y="16"/>
                  <a:pt x="107" y="16"/>
                  <a:pt x="106" y="15"/>
                </a:cubicBezTo>
                <a:cubicBezTo>
                  <a:pt x="107" y="14"/>
                  <a:pt x="108" y="12"/>
                  <a:pt x="108" y="11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8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6" y="9"/>
                  <a:pt x="106" y="10"/>
                </a:cubicBezTo>
                <a:cubicBezTo>
                  <a:pt x="105" y="10"/>
                  <a:pt x="104" y="12"/>
                  <a:pt x="103" y="13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2" y="6"/>
                  <a:pt x="101" y="6"/>
                  <a:pt x="101" y="6"/>
                </a:cubicBezTo>
                <a:cubicBezTo>
                  <a:pt x="101" y="6"/>
                  <a:pt x="100" y="6"/>
                  <a:pt x="100" y="6"/>
                </a:cubicBezTo>
                <a:cubicBezTo>
                  <a:pt x="100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9"/>
                </a:cubicBezTo>
                <a:cubicBezTo>
                  <a:pt x="94" y="8"/>
                  <a:pt x="95" y="5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5" y="4"/>
                  <a:pt x="94" y="3"/>
                  <a:pt x="94" y="3"/>
                </a:cubicBezTo>
                <a:cubicBezTo>
                  <a:pt x="94" y="3"/>
                  <a:pt x="93" y="3"/>
                  <a:pt x="93" y="3"/>
                </a:cubicBezTo>
                <a:cubicBezTo>
                  <a:pt x="93" y="4"/>
                  <a:pt x="92" y="4"/>
                  <a:pt x="92" y="4"/>
                </a:cubicBezTo>
                <a:cubicBezTo>
                  <a:pt x="92" y="5"/>
                  <a:pt x="91" y="6"/>
                  <a:pt x="90" y="8"/>
                </a:cubicBezTo>
                <a:cubicBezTo>
                  <a:pt x="89" y="8"/>
                  <a:pt x="88" y="8"/>
                  <a:pt x="87" y="7"/>
                </a:cubicBezTo>
                <a:cubicBezTo>
                  <a:pt x="88" y="5"/>
                  <a:pt x="88" y="3"/>
                  <a:pt x="88" y="3"/>
                </a:cubicBezTo>
                <a:cubicBezTo>
                  <a:pt x="88" y="3"/>
                  <a:pt x="88" y="2"/>
                  <a:pt x="88" y="2"/>
                </a:cubicBezTo>
                <a:cubicBezTo>
                  <a:pt x="87" y="2"/>
                  <a:pt x="87" y="1"/>
                  <a:pt x="87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5" y="2"/>
                  <a:pt x="85" y="2"/>
                  <a:pt x="85" y="2"/>
                </a:cubicBezTo>
                <a:cubicBezTo>
                  <a:pt x="85" y="3"/>
                  <a:pt x="84" y="5"/>
                  <a:pt x="83" y="7"/>
                </a:cubicBezTo>
                <a:cubicBezTo>
                  <a:pt x="83" y="6"/>
                  <a:pt x="82" y="6"/>
                  <a:pt x="81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1"/>
                  <a:pt x="81" y="1"/>
                  <a:pt x="80" y="1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1"/>
                  <a:pt x="78" y="1"/>
                  <a:pt x="78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4" y="4"/>
                  <a:pt x="73" y="2"/>
                  <a:pt x="73" y="1"/>
                </a:cubicBezTo>
                <a:cubicBezTo>
                  <a:pt x="73" y="1"/>
                  <a:pt x="73" y="0"/>
                  <a:pt x="73" y="0"/>
                </a:cubicBezTo>
                <a:cubicBezTo>
                  <a:pt x="73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1"/>
                </a:cubicBezTo>
                <a:cubicBezTo>
                  <a:pt x="66" y="1"/>
                  <a:pt x="66" y="1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0"/>
                  <a:pt x="63" y="1"/>
                </a:cubicBezTo>
                <a:cubicBezTo>
                  <a:pt x="63" y="1"/>
                  <a:pt x="63" y="1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6"/>
                  <a:pt x="60" y="7"/>
                </a:cubicBezTo>
                <a:cubicBezTo>
                  <a:pt x="59" y="5"/>
                  <a:pt x="59" y="3"/>
                  <a:pt x="59" y="2"/>
                </a:cubicBezTo>
                <a:cubicBezTo>
                  <a:pt x="58" y="2"/>
                  <a:pt x="58" y="2"/>
                  <a:pt x="58" y="1"/>
                </a:cubicBezTo>
                <a:cubicBezTo>
                  <a:pt x="58" y="1"/>
                  <a:pt x="57" y="1"/>
                  <a:pt x="57" y="1"/>
                </a:cubicBezTo>
                <a:cubicBezTo>
                  <a:pt x="56" y="1"/>
                  <a:pt x="56" y="2"/>
                  <a:pt x="56" y="2"/>
                </a:cubicBezTo>
                <a:cubicBezTo>
                  <a:pt x="56" y="2"/>
                  <a:pt x="55" y="3"/>
                  <a:pt x="56" y="3"/>
                </a:cubicBezTo>
                <a:cubicBezTo>
                  <a:pt x="56" y="3"/>
                  <a:pt x="56" y="5"/>
                  <a:pt x="56" y="7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6"/>
                  <a:pt x="52" y="5"/>
                  <a:pt x="51" y="4"/>
                </a:cubicBezTo>
                <a:cubicBezTo>
                  <a:pt x="51" y="4"/>
                  <a:pt x="51" y="4"/>
                  <a:pt x="5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49" y="3"/>
                  <a:pt x="49" y="4"/>
                  <a:pt x="49" y="4"/>
                </a:cubicBezTo>
                <a:cubicBezTo>
                  <a:pt x="49" y="4"/>
                  <a:pt x="48" y="5"/>
                  <a:pt x="49" y="5"/>
                </a:cubicBezTo>
                <a:cubicBezTo>
                  <a:pt x="49" y="5"/>
                  <a:pt x="49" y="8"/>
                  <a:pt x="49" y="9"/>
                </a:cubicBezTo>
                <a:cubicBezTo>
                  <a:pt x="49" y="10"/>
                  <a:pt x="48" y="10"/>
                  <a:pt x="47" y="11"/>
                </a:cubicBezTo>
                <a:cubicBezTo>
                  <a:pt x="46" y="9"/>
                  <a:pt x="45" y="7"/>
                  <a:pt x="45" y="7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6"/>
                  <a:pt x="42" y="6"/>
                  <a:pt x="42" y="7"/>
                </a:cubicBezTo>
                <a:cubicBezTo>
                  <a:pt x="42" y="7"/>
                  <a:pt x="42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3"/>
                </a:cubicBezTo>
                <a:cubicBezTo>
                  <a:pt x="39" y="12"/>
                  <a:pt x="38" y="10"/>
                  <a:pt x="38" y="10"/>
                </a:cubicBezTo>
                <a:cubicBezTo>
                  <a:pt x="38" y="9"/>
                  <a:pt x="37" y="9"/>
                  <a:pt x="37" y="9"/>
                </a:cubicBezTo>
                <a:cubicBezTo>
                  <a:pt x="37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6" y="14"/>
                  <a:pt x="37" y="15"/>
                </a:cubicBezTo>
                <a:cubicBezTo>
                  <a:pt x="36" y="16"/>
                  <a:pt x="35" y="16"/>
                  <a:pt x="35" y="17"/>
                </a:cubicBezTo>
                <a:cubicBezTo>
                  <a:pt x="33" y="16"/>
                  <a:pt x="32" y="14"/>
                  <a:pt x="32" y="14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19"/>
                </a:cubicBezTo>
                <a:cubicBezTo>
                  <a:pt x="31" y="20"/>
                  <a:pt x="30" y="21"/>
                  <a:pt x="29" y="21"/>
                </a:cubicBezTo>
                <a:cubicBezTo>
                  <a:pt x="28" y="20"/>
                  <a:pt x="26" y="19"/>
                  <a:pt x="26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2"/>
                  <a:pt x="26" y="24"/>
                </a:cubicBezTo>
                <a:cubicBezTo>
                  <a:pt x="25" y="25"/>
                  <a:pt x="25" y="25"/>
                  <a:pt x="24" y="26"/>
                </a:cubicBezTo>
                <a:cubicBezTo>
                  <a:pt x="22" y="25"/>
                  <a:pt x="21" y="24"/>
                  <a:pt x="20" y="23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9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8" y="26"/>
                </a:cubicBezTo>
                <a:cubicBezTo>
                  <a:pt x="19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4" y="31"/>
                  <a:pt x="14" y="32"/>
                </a:cubicBezTo>
                <a:cubicBezTo>
                  <a:pt x="14" y="32"/>
                  <a:pt x="16" y="33"/>
                  <a:pt x="17" y="34"/>
                </a:cubicBezTo>
                <a:cubicBezTo>
                  <a:pt x="17" y="35"/>
                  <a:pt x="16" y="36"/>
                  <a:pt x="16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5"/>
                  <a:pt x="10" y="36"/>
                </a:cubicBezTo>
                <a:cubicBezTo>
                  <a:pt x="9" y="36"/>
                  <a:pt x="9" y="36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4" y="40"/>
                </a:cubicBezTo>
                <a:cubicBezTo>
                  <a:pt x="13" y="41"/>
                  <a:pt x="13" y="42"/>
                  <a:pt x="12" y="43"/>
                </a:cubicBezTo>
                <a:cubicBezTo>
                  <a:pt x="10" y="42"/>
                  <a:pt x="8" y="42"/>
                  <a:pt x="8" y="42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4"/>
                </a:cubicBezTo>
                <a:cubicBezTo>
                  <a:pt x="7" y="45"/>
                  <a:pt x="9" y="46"/>
                  <a:pt x="11" y="47"/>
                </a:cubicBezTo>
                <a:cubicBezTo>
                  <a:pt x="10" y="48"/>
                  <a:pt x="10" y="48"/>
                  <a:pt x="10" y="49"/>
                </a:cubicBezTo>
                <a:cubicBezTo>
                  <a:pt x="8" y="49"/>
                  <a:pt x="6" y="49"/>
                  <a:pt x="5" y="48"/>
                </a:cubicBezTo>
                <a:cubicBezTo>
                  <a:pt x="5" y="48"/>
                  <a:pt x="4" y="48"/>
                  <a:pt x="4" y="49"/>
                </a:cubicBezTo>
                <a:cubicBezTo>
                  <a:pt x="4" y="49"/>
                  <a:pt x="4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5" y="52"/>
                  <a:pt x="7" y="52"/>
                  <a:pt x="8" y="53"/>
                </a:cubicBezTo>
                <a:cubicBezTo>
                  <a:pt x="8" y="54"/>
                  <a:pt x="8" y="55"/>
                  <a:pt x="8" y="56"/>
                </a:cubicBezTo>
                <a:cubicBezTo>
                  <a:pt x="6" y="56"/>
                  <a:pt x="4" y="56"/>
                  <a:pt x="3" y="56"/>
                </a:cubicBezTo>
                <a:cubicBezTo>
                  <a:pt x="3" y="55"/>
                  <a:pt x="2" y="56"/>
                  <a:pt x="2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1" y="57"/>
                  <a:pt x="2" y="58"/>
                  <a:pt x="2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7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0" y="65"/>
                  <a:pt x="1" y="65"/>
                </a:cubicBezTo>
                <a:cubicBezTo>
                  <a:pt x="1" y="66"/>
                  <a:pt x="1" y="66"/>
                  <a:pt x="2" y="66"/>
                </a:cubicBezTo>
                <a:cubicBezTo>
                  <a:pt x="2" y="66"/>
                  <a:pt x="4" y="66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1" y="70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2"/>
                  <a:pt x="0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2" y="73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2" y="78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1" y="80"/>
                  <a:pt x="1" y="80"/>
                </a:cubicBezTo>
                <a:cubicBezTo>
                  <a:pt x="1" y="80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7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2" y="86"/>
                  <a:pt x="1" y="86"/>
                  <a:pt x="2" y="87"/>
                </a:cubicBezTo>
                <a:cubicBezTo>
                  <a:pt x="2" y="87"/>
                  <a:pt x="2" y="87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4" y="88"/>
                  <a:pt x="6" y="88"/>
                  <a:pt x="8" y="87"/>
                </a:cubicBezTo>
                <a:cubicBezTo>
                  <a:pt x="8" y="88"/>
                  <a:pt x="8" y="89"/>
                  <a:pt x="8" y="90"/>
                </a:cubicBezTo>
                <a:cubicBezTo>
                  <a:pt x="7" y="91"/>
                  <a:pt x="5" y="92"/>
                  <a:pt x="4" y="92"/>
                </a:cubicBezTo>
                <a:cubicBezTo>
                  <a:pt x="4" y="92"/>
                  <a:pt x="4" y="92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4" y="94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8" y="94"/>
                  <a:pt x="10" y="94"/>
                </a:cubicBezTo>
                <a:cubicBezTo>
                  <a:pt x="10" y="95"/>
                  <a:pt x="10" y="96"/>
                  <a:pt x="11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7" y="102"/>
                  <a:pt x="7" y="102"/>
                </a:cubicBezTo>
                <a:cubicBezTo>
                  <a:pt x="7" y="102"/>
                  <a:pt x="8" y="102"/>
                  <a:pt x="8" y="102"/>
                </a:cubicBezTo>
                <a:cubicBezTo>
                  <a:pt x="8" y="102"/>
                  <a:pt x="10" y="101"/>
                  <a:pt x="12" y="100"/>
                </a:cubicBezTo>
                <a:cubicBezTo>
                  <a:pt x="13" y="101"/>
                  <a:pt x="13" y="102"/>
                  <a:pt x="14" y="103"/>
                </a:cubicBezTo>
                <a:cubicBezTo>
                  <a:pt x="12" y="104"/>
                  <a:pt x="10" y="105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10" y="10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2" y="108"/>
                  <a:pt x="14" y="107"/>
                  <a:pt x="16" y="107"/>
                </a:cubicBezTo>
                <a:cubicBezTo>
                  <a:pt x="16" y="107"/>
                  <a:pt x="17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4" y="112"/>
                  <a:pt x="13" y="113"/>
                  <a:pt x="13" y="113"/>
                </a:cubicBezTo>
                <a:cubicBezTo>
                  <a:pt x="13" y="113"/>
                  <a:pt x="13" y="114"/>
                  <a:pt x="14" y="114"/>
                </a:cubicBezTo>
                <a:cubicBezTo>
                  <a:pt x="14" y="114"/>
                  <a:pt x="14" y="115"/>
                  <a:pt x="15" y="115"/>
                </a:cubicBezTo>
                <a:cubicBezTo>
                  <a:pt x="15" y="115"/>
                  <a:pt x="15" y="115"/>
                  <a:pt x="16" y="114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9" y="118"/>
                  <a:pt x="18" y="118"/>
                </a:cubicBezTo>
                <a:cubicBezTo>
                  <a:pt x="18" y="118"/>
                  <a:pt x="18" y="118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1" y="120"/>
                  <a:pt x="22" y="119"/>
                  <a:pt x="24" y="117"/>
                </a:cubicBezTo>
                <a:cubicBezTo>
                  <a:pt x="25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3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5"/>
                  <a:pt x="24" y="126"/>
                  <a:pt x="25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8" y="123"/>
                  <a:pt x="29" y="122"/>
                </a:cubicBezTo>
                <a:cubicBezTo>
                  <a:pt x="30" y="123"/>
                  <a:pt x="31" y="123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29"/>
                  <a:pt x="29" y="130"/>
                  <a:pt x="30" y="130"/>
                </a:cubicBezTo>
                <a:cubicBezTo>
                  <a:pt x="30" y="130"/>
                  <a:pt x="30" y="130"/>
                  <a:pt x="31" y="130"/>
                </a:cubicBezTo>
                <a:cubicBezTo>
                  <a:pt x="31" y="130"/>
                  <a:pt x="31" y="130"/>
                  <a:pt x="32" y="130"/>
                </a:cubicBezTo>
                <a:cubicBezTo>
                  <a:pt x="32" y="129"/>
                  <a:pt x="33" y="128"/>
                  <a:pt x="35" y="126"/>
                </a:cubicBezTo>
                <a:cubicBezTo>
                  <a:pt x="35" y="127"/>
                  <a:pt x="36" y="127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2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7" y="134"/>
                  <a:pt x="37" y="134"/>
                </a:cubicBezTo>
                <a:cubicBezTo>
                  <a:pt x="37" y="134"/>
                  <a:pt x="38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0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2" y="136"/>
                  <a:pt x="42" y="136"/>
                  <a:pt x="42" y="137"/>
                </a:cubicBezTo>
                <a:cubicBezTo>
                  <a:pt x="42" y="137"/>
                  <a:pt x="42" y="137"/>
                  <a:pt x="43" y="137"/>
                </a:cubicBezTo>
                <a:cubicBezTo>
                  <a:pt x="43" y="138"/>
                  <a:pt x="43" y="138"/>
                  <a:pt x="44" y="138"/>
                </a:cubicBezTo>
                <a:cubicBezTo>
                  <a:pt x="44" y="137"/>
                  <a:pt x="44" y="137"/>
                  <a:pt x="45" y="137"/>
                </a:cubicBezTo>
                <a:cubicBezTo>
                  <a:pt x="45" y="136"/>
                  <a:pt x="46" y="135"/>
                  <a:pt x="47" y="133"/>
                </a:cubicBezTo>
                <a:cubicBezTo>
                  <a:pt x="48" y="133"/>
                  <a:pt x="49" y="134"/>
                  <a:pt x="49" y="134"/>
                </a:cubicBezTo>
                <a:cubicBezTo>
                  <a:pt x="49" y="136"/>
                  <a:pt x="49" y="138"/>
                  <a:pt x="49" y="138"/>
                </a:cubicBezTo>
                <a:cubicBezTo>
                  <a:pt x="48" y="139"/>
                  <a:pt x="49" y="139"/>
                  <a:pt x="49" y="139"/>
                </a:cubicBezTo>
                <a:cubicBezTo>
                  <a:pt x="49" y="140"/>
                  <a:pt x="49" y="140"/>
                  <a:pt x="50" y="140"/>
                </a:cubicBezTo>
                <a:cubicBezTo>
                  <a:pt x="50" y="140"/>
                  <a:pt x="50" y="140"/>
                  <a:pt x="51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2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6" y="140"/>
                  <a:pt x="56" y="140"/>
                </a:cubicBezTo>
                <a:cubicBezTo>
                  <a:pt x="55" y="141"/>
                  <a:pt x="56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8" y="142"/>
                  <a:pt x="58" y="142"/>
                </a:cubicBezTo>
                <a:cubicBezTo>
                  <a:pt x="58" y="142"/>
                  <a:pt x="58" y="141"/>
                  <a:pt x="59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1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6" y="143"/>
                  <a:pt x="66" y="142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3"/>
                  <a:pt x="71" y="144"/>
                  <a:pt x="72" y="144"/>
                </a:cubicBezTo>
                <a:cubicBezTo>
                  <a:pt x="72" y="144"/>
                  <a:pt x="73" y="143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4" y="140"/>
                  <a:pt x="74" y="138"/>
                </a:cubicBezTo>
                <a:cubicBezTo>
                  <a:pt x="75" y="138"/>
                  <a:pt x="76" y="138"/>
                  <a:pt x="77" y="138"/>
                </a:cubicBezTo>
                <a:cubicBezTo>
                  <a:pt x="77" y="140"/>
                  <a:pt x="77" y="142"/>
                  <a:pt x="78" y="142"/>
                </a:cubicBezTo>
                <a:cubicBezTo>
                  <a:pt x="78" y="142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1" y="143"/>
                  <a:pt x="81" y="142"/>
                  <a:pt x="81" y="142"/>
                </a:cubicBezTo>
                <a:cubicBezTo>
                  <a:pt x="81" y="141"/>
                  <a:pt x="81" y="139"/>
                  <a:pt x="81" y="137"/>
                </a:cubicBezTo>
                <a:cubicBezTo>
                  <a:pt x="82" y="137"/>
                  <a:pt x="83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1"/>
                  <a:pt x="85" y="142"/>
                  <a:pt x="86" y="142"/>
                </a:cubicBezTo>
                <a:cubicBezTo>
                  <a:pt x="86" y="142"/>
                  <a:pt x="86" y="142"/>
                  <a:pt x="87" y="142"/>
                </a:cubicBezTo>
                <a:cubicBezTo>
                  <a:pt x="87" y="142"/>
                  <a:pt x="87" y="142"/>
                  <a:pt x="88" y="142"/>
                </a:cubicBezTo>
                <a:cubicBezTo>
                  <a:pt x="88" y="141"/>
                  <a:pt x="88" y="141"/>
                  <a:pt x="88" y="140"/>
                </a:cubicBezTo>
                <a:cubicBezTo>
                  <a:pt x="88" y="140"/>
                  <a:pt x="88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3" y="140"/>
                  <a:pt x="93" y="140"/>
                </a:cubicBezTo>
                <a:cubicBezTo>
                  <a:pt x="93" y="140"/>
                  <a:pt x="94" y="140"/>
                  <a:pt x="94" y="140"/>
                </a:cubicBezTo>
                <a:cubicBezTo>
                  <a:pt x="94" y="140"/>
                  <a:pt x="95" y="140"/>
                  <a:pt x="95" y="139"/>
                </a:cubicBezTo>
                <a:cubicBezTo>
                  <a:pt x="95" y="139"/>
                  <a:pt x="95" y="139"/>
                  <a:pt x="95" y="138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3"/>
                  <a:pt x="97" y="133"/>
                </a:cubicBezTo>
                <a:cubicBezTo>
                  <a:pt x="98" y="135"/>
                  <a:pt x="99" y="136"/>
                  <a:pt x="99" y="137"/>
                </a:cubicBezTo>
                <a:cubicBezTo>
                  <a:pt x="99" y="137"/>
                  <a:pt x="100" y="137"/>
                  <a:pt x="100" y="138"/>
                </a:cubicBezTo>
                <a:cubicBezTo>
                  <a:pt x="100" y="138"/>
                  <a:pt x="101" y="138"/>
                  <a:pt x="101" y="137"/>
                </a:cubicBezTo>
                <a:cubicBezTo>
                  <a:pt x="101" y="137"/>
                  <a:pt x="102" y="137"/>
                  <a:pt x="102" y="137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0"/>
                  <a:pt x="103" y="130"/>
                </a:cubicBezTo>
                <a:cubicBezTo>
                  <a:pt x="104" y="132"/>
                  <a:pt x="105" y="133"/>
                  <a:pt x="106" y="134"/>
                </a:cubicBezTo>
                <a:cubicBezTo>
                  <a:pt x="106" y="134"/>
                  <a:pt x="106" y="134"/>
                  <a:pt x="107" y="134"/>
                </a:cubicBezTo>
                <a:cubicBezTo>
                  <a:pt x="107" y="134"/>
                  <a:pt x="107" y="134"/>
                  <a:pt x="108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2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7"/>
                  <a:pt x="108" y="127"/>
                  <a:pt x="109" y="126"/>
                </a:cubicBezTo>
                <a:cubicBezTo>
                  <a:pt x="110" y="128"/>
                  <a:pt x="112" y="129"/>
                  <a:pt x="112" y="130"/>
                </a:cubicBezTo>
                <a:cubicBezTo>
                  <a:pt x="112" y="130"/>
                  <a:pt x="113" y="130"/>
                  <a:pt x="113" y="130"/>
                </a:cubicBezTo>
                <a:cubicBezTo>
                  <a:pt x="113" y="130"/>
                  <a:pt x="114" y="130"/>
                  <a:pt x="114" y="130"/>
                </a:cubicBezTo>
                <a:cubicBezTo>
                  <a:pt x="114" y="130"/>
                  <a:pt x="114" y="129"/>
                  <a:pt x="115" y="129"/>
                </a:cubicBezTo>
                <a:cubicBezTo>
                  <a:pt x="115" y="129"/>
                  <a:pt x="115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3"/>
                  <a:pt x="114" y="123"/>
                  <a:pt x="114" y="122"/>
                </a:cubicBezTo>
                <a:cubicBezTo>
                  <a:pt x="116" y="123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20" y="125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3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20" y="117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0"/>
                  <a:pt x="124" y="120"/>
                  <a:pt x="124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6" y="118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6" y="113"/>
                  <a:pt x="128" y="114"/>
                  <a:pt x="128" y="114"/>
                </a:cubicBezTo>
                <a:cubicBezTo>
                  <a:pt x="128" y="115"/>
                  <a:pt x="129" y="115"/>
                  <a:pt x="129" y="115"/>
                </a:cubicBezTo>
                <a:cubicBezTo>
                  <a:pt x="129" y="115"/>
                  <a:pt x="130" y="114"/>
                  <a:pt x="130" y="114"/>
                </a:cubicBezTo>
                <a:cubicBezTo>
                  <a:pt x="130" y="114"/>
                  <a:pt x="130" y="113"/>
                  <a:pt x="130" y="113"/>
                </a:cubicBezTo>
                <a:cubicBezTo>
                  <a:pt x="130" y="113"/>
                  <a:pt x="130" y="112"/>
                  <a:pt x="130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2" y="108"/>
                  <a:pt x="132" y="108"/>
                </a:cubicBezTo>
                <a:cubicBezTo>
                  <a:pt x="132" y="108"/>
                  <a:pt x="133" y="108"/>
                  <a:pt x="133" y="108"/>
                </a:cubicBezTo>
                <a:cubicBezTo>
                  <a:pt x="133" y="108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3" y="105"/>
                  <a:pt x="132" y="104"/>
                  <a:pt x="130" y="103"/>
                </a:cubicBezTo>
                <a:cubicBezTo>
                  <a:pt x="130" y="102"/>
                  <a:pt x="131" y="101"/>
                  <a:pt x="131" y="100"/>
                </a:cubicBezTo>
                <a:cubicBezTo>
                  <a:pt x="133" y="101"/>
                  <a:pt x="135" y="102"/>
                  <a:pt x="136" y="102"/>
                </a:cubicBezTo>
                <a:cubicBezTo>
                  <a:pt x="136" y="102"/>
                  <a:pt x="136" y="102"/>
                  <a:pt x="137" y="102"/>
                </a:cubicBezTo>
                <a:cubicBezTo>
                  <a:pt x="137" y="102"/>
                  <a:pt x="137" y="101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4" y="95"/>
                  <a:pt x="134" y="94"/>
                </a:cubicBezTo>
                <a:cubicBezTo>
                  <a:pt x="136" y="94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4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2"/>
                  <a:pt x="140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89"/>
                  <a:pt x="136" y="88"/>
                  <a:pt x="136" y="87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5"/>
                  <a:pt x="141" y="85"/>
                  <a:pt x="141" y="85"/>
                </a:cubicBezTo>
                <a:cubicBezTo>
                  <a:pt x="141" y="85"/>
                  <a:pt x="139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2" y="81"/>
                </a:cubicBezTo>
                <a:cubicBezTo>
                  <a:pt x="142" y="81"/>
                  <a:pt x="142" y="80"/>
                  <a:pt x="143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3" y="78"/>
                  <a:pt x="142" y="78"/>
                  <a:pt x="142" y="78"/>
                </a:cubicBezTo>
                <a:cubicBezTo>
                  <a:pt x="142" y="78"/>
                  <a:pt x="140" y="77"/>
                  <a:pt x="138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40" y="74"/>
                  <a:pt x="142" y="73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5" y="103"/>
                  <a:pt x="15" y="72"/>
                </a:cubicBezTo>
                <a:cubicBezTo>
                  <a:pt x="15" y="40"/>
                  <a:pt x="40" y="14"/>
                  <a:pt x="72" y="14"/>
                </a:cubicBezTo>
                <a:cubicBezTo>
                  <a:pt x="103" y="14"/>
                  <a:pt x="129" y="40"/>
                  <a:pt x="129" y="72"/>
                </a:cubicBezTo>
                <a:cubicBezTo>
                  <a:pt x="129" y="103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711657" y="3779563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1031875" y="202723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53015" y="105220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028060" y="356552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805685" y="3982874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6759202" y="4894840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7807089" y="467798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50842" y="3887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811652" y="4857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1741104" y="90487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1560130" y="4247357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114043" y="46005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150841" y="2236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08000" y="1700953"/>
            <a:ext cx="268638" cy="245844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4" name="Freeform 55"/>
          <p:cNvSpPr>
            <a:spLocks noEditPoints="1"/>
          </p:cNvSpPr>
          <p:nvPr/>
        </p:nvSpPr>
        <p:spPr bwMode="auto">
          <a:xfrm>
            <a:off x="927885" y="1063487"/>
            <a:ext cx="176230" cy="18442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61"/>
          <p:cNvSpPr/>
          <p:nvPr/>
        </p:nvSpPr>
        <p:spPr bwMode="auto">
          <a:xfrm>
            <a:off x="7265932" y="4539260"/>
            <a:ext cx="319875" cy="332179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0555" y="2886075"/>
            <a:ext cx="662193" cy="491418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2015" y="3765548"/>
            <a:ext cx="219040" cy="274642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50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5479" y="440231"/>
            <a:ext cx="456391" cy="401799"/>
            <a:chOff x="6040049" y="4182118"/>
            <a:chExt cx="521619" cy="459224"/>
          </a:xfrm>
          <a:solidFill>
            <a:srgbClr val="45C1A4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3225" y="1059890"/>
            <a:ext cx="206683" cy="223907"/>
            <a:chOff x="6941027" y="4788593"/>
            <a:chExt cx="359392" cy="389342"/>
          </a:xfrm>
          <a:solidFill>
            <a:schemeClr val="bg1"/>
          </a:solidFill>
        </p:grpSpPr>
        <p:sp>
          <p:nvSpPr>
            <p:cNvPr id="61" name="Freeform 132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33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134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76637" y="2343476"/>
            <a:ext cx="233691" cy="263583"/>
            <a:chOff x="5513440" y="1766202"/>
            <a:chExt cx="429274" cy="484183"/>
          </a:xfrm>
          <a:solidFill>
            <a:srgbClr val="45C1A4"/>
          </a:solidFill>
        </p:grpSpPr>
        <p:sp>
          <p:nvSpPr>
            <p:cNvPr id="65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16416" y="4511211"/>
            <a:ext cx="235799" cy="306538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69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3678" y="69284"/>
            <a:ext cx="289070" cy="23522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82027" y="4101732"/>
            <a:ext cx="265270" cy="263745"/>
            <a:chOff x="2306360" y="1306978"/>
            <a:chExt cx="434268" cy="431771"/>
          </a:xfrm>
          <a:solidFill>
            <a:srgbClr val="45C1A4"/>
          </a:solidFill>
        </p:grpSpPr>
        <p:sp>
          <p:nvSpPr>
            <p:cNvPr id="76" name="Freeform 8"/>
            <p:cNvSpPr/>
            <p:nvPr/>
          </p:nvSpPr>
          <p:spPr bwMode="auto">
            <a:xfrm>
              <a:off x="2306360" y="1623943"/>
              <a:ext cx="114806" cy="114806"/>
            </a:xfrm>
            <a:custGeom>
              <a:avLst/>
              <a:gdLst>
                <a:gd name="T0" fmla="*/ 21 w 46"/>
                <a:gd name="T1" fmla="*/ 0 h 46"/>
                <a:gd name="T2" fmla="*/ 0 w 46"/>
                <a:gd name="T3" fmla="*/ 46 h 46"/>
                <a:gd name="T4" fmla="*/ 46 w 46"/>
                <a:gd name="T5" fmla="*/ 25 h 46"/>
                <a:gd name="T6" fmla="*/ 46 w 46"/>
                <a:gd name="T7" fmla="*/ 26 h 46"/>
                <a:gd name="T8" fmla="*/ 21 w 46"/>
                <a:gd name="T9" fmla="*/ 0 h 46"/>
                <a:gd name="T10" fmla="*/ 21 w 4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lnTo>
                    <a:pt x="0" y="46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2371251" y="1344415"/>
              <a:ext cx="289511" cy="292007"/>
            </a:xfrm>
            <a:custGeom>
              <a:avLst/>
              <a:gdLst>
                <a:gd name="T0" fmla="*/ 105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5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5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"/>
            <p:cNvSpPr/>
            <p:nvPr/>
          </p:nvSpPr>
          <p:spPr bwMode="auto">
            <a:xfrm>
              <a:off x="2411183" y="1384348"/>
              <a:ext cx="289511" cy="292007"/>
            </a:xfrm>
            <a:custGeom>
              <a:avLst/>
              <a:gdLst>
                <a:gd name="T0" fmla="*/ 107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7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7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2653275" y="1306978"/>
              <a:ext cx="87353" cy="8735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647" y="254462"/>
            <a:ext cx="352938" cy="29973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416868" y="4440053"/>
            <a:ext cx="248938" cy="321045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06035" y="3159919"/>
            <a:ext cx="304293" cy="299464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33948" y="1585560"/>
            <a:ext cx="267908" cy="304863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9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16130" y="1400464"/>
            <a:ext cx="368822" cy="272425"/>
            <a:chOff x="2563427" y="3717902"/>
            <a:chExt cx="439257" cy="324452"/>
          </a:xfrm>
          <a:solidFill>
            <a:srgbClr val="45C1A4"/>
          </a:solidFill>
        </p:grpSpPr>
        <p:sp>
          <p:nvSpPr>
            <p:cNvPr id="97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35845" y="761677"/>
            <a:ext cx="184048" cy="181127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3203575" y="1449388"/>
            <a:ext cx="4968825" cy="1928105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382366" y="1886373"/>
            <a:ext cx="4587131" cy="115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主体与客体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 subject and object)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是用以说明人的实践活动和认识活动的一对哲学范畴。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7755"/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主体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是实践活动和认识活动的承担者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;</a:t>
            </a:r>
          </a:p>
          <a:p>
            <a:pPr defTabSz="1087755"/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客体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是主体实践活动和认识活动指向的对象。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4401" y="2110085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508"/>
            <a:ext cx="9144000" cy="607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4844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 consciousness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9584" y="48446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consciousness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4" y="1269731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中国人都讲天人合一、人法自然、万物皆备于我，所以凡事凡物都有很强的主体参与意识</a:t>
            </a:r>
            <a:r>
              <a:rPr lang="en-US" altLang="zh-CN" dirty="0"/>
              <a:t>,</a:t>
            </a:r>
            <a:r>
              <a:rPr lang="zh-CN" altLang="en-US" dirty="0"/>
              <a:t>语言表现上多以“人”作主语。</a:t>
            </a:r>
            <a:endParaRPr lang="en-US" altLang="zh-CN" dirty="0"/>
          </a:p>
          <a:p>
            <a:r>
              <a:rPr lang="zh-CN" altLang="en-US" dirty="0"/>
              <a:t>         中国长期处于以血缘关系为纽带的宗法社会，形成了以人为中心来思考事物的方法。在语言结构上的表现是汉语多以表示一定概念的“人”为主语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29200" y="1269731"/>
            <a:ext cx="4007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西方人重视理性分析</a:t>
            </a:r>
            <a:r>
              <a:rPr lang="en-US" altLang="zh-CN" dirty="0"/>
              <a:t>,</a:t>
            </a:r>
            <a:r>
              <a:rPr lang="zh-CN" altLang="en-US" dirty="0"/>
              <a:t>重视客体意识，思维的目标往往指向外界</a:t>
            </a:r>
            <a:r>
              <a:rPr lang="en-US" altLang="zh-CN" dirty="0"/>
              <a:t>,</a:t>
            </a:r>
            <a:r>
              <a:rPr lang="zh-CN" altLang="en-US" dirty="0"/>
              <a:t>探求外部客观世界对人的影响。</a:t>
            </a:r>
            <a:endParaRPr lang="en-US" altLang="zh-CN" dirty="0"/>
          </a:p>
          <a:p>
            <a:r>
              <a:rPr lang="zh-CN" altLang="en-US" dirty="0"/>
              <a:t>        他们一方面或以“人”这个主体为主语</a:t>
            </a:r>
            <a:r>
              <a:rPr lang="en-US" altLang="zh-CN" dirty="0"/>
              <a:t>,</a:t>
            </a:r>
            <a:r>
              <a:rPr lang="zh-CN" altLang="en-US" dirty="0"/>
              <a:t>或以事物这个客体为主语</a:t>
            </a:r>
            <a:r>
              <a:rPr lang="en-US" altLang="zh-CN" dirty="0"/>
              <a:t>,</a:t>
            </a:r>
            <a:r>
              <a:rPr lang="zh-CN" altLang="en-US" dirty="0"/>
              <a:t>视需要而定</a:t>
            </a:r>
            <a:r>
              <a:rPr lang="en-US" altLang="zh-CN" dirty="0"/>
              <a:t>;</a:t>
            </a:r>
            <a:r>
              <a:rPr lang="zh-CN" altLang="en-US" dirty="0"/>
              <a:t>另一方面更多的抱客观审视的态度</a:t>
            </a:r>
            <a:r>
              <a:rPr lang="en-US" altLang="zh-CN" dirty="0"/>
              <a:t>,</a:t>
            </a:r>
            <a:r>
              <a:rPr lang="zh-CN" altLang="en-US" dirty="0"/>
              <a:t>以事物为主语</a:t>
            </a:r>
            <a:r>
              <a:rPr lang="en-US" altLang="zh-CN" dirty="0"/>
              <a:t>,</a:t>
            </a:r>
            <a:r>
              <a:rPr lang="zh-CN" altLang="en-US" dirty="0"/>
              <a:t>对之进行客观、</a:t>
            </a:r>
            <a:r>
              <a:rPr lang="zh-CN" altLang="en-US" dirty="0"/>
              <a:t>冷静的析和描述</a:t>
            </a:r>
            <a:r>
              <a:rPr lang="en-US" altLang="zh-CN" dirty="0"/>
              <a:t>,</a:t>
            </a:r>
            <a:r>
              <a:rPr lang="zh-CN" altLang="en-US" dirty="0"/>
              <a:t>这就导致了英汉语篇主语、主位或重心的差异。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515966"/>
            <a:ext cx="7230483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145036" y="727472"/>
            <a:ext cx="4257860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② 人称主语与物称主语</a:t>
            </a:r>
            <a:endParaRPr lang="en-CA" sz="32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082800" y="1438813"/>
            <a:ext cx="584200" cy="582075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463675" y="3597275"/>
            <a:ext cx="612775" cy="611188"/>
          </a:xfrm>
          <a:custGeom>
            <a:avLst/>
            <a:gdLst>
              <a:gd name="T0" fmla="*/ 128 w 173"/>
              <a:gd name="T1" fmla="*/ 162 h 173"/>
              <a:gd name="T2" fmla="*/ 135 w 173"/>
              <a:gd name="T3" fmla="*/ 155 h 173"/>
              <a:gd name="T4" fmla="*/ 140 w 173"/>
              <a:gd name="T5" fmla="*/ 151 h 173"/>
              <a:gd name="T6" fmla="*/ 148 w 173"/>
              <a:gd name="T7" fmla="*/ 146 h 173"/>
              <a:gd name="T8" fmla="*/ 144 w 173"/>
              <a:gd name="T9" fmla="*/ 135 h 173"/>
              <a:gd name="T10" fmla="*/ 159 w 173"/>
              <a:gd name="T11" fmla="*/ 133 h 173"/>
              <a:gd name="T12" fmla="*/ 154 w 173"/>
              <a:gd name="T13" fmla="*/ 119 h 173"/>
              <a:gd name="T14" fmla="*/ 166 w 173"/>
              <a:gd name="T15" fmla="*/ 118 h 173"/>
              <a:gd name="T16" fmla="*/ 168 w 173"/>
              <a:gd name="T17" fmla="*/ 108 h 173"/>
              <a:gd name="T18" fmla="*/ 169 w 173"/>
              <a:gd name="T19" fmla="*/ 102 h 173"/>
              <a:gd name="T20" fmla="*/ 172 w 173"/>
              <a:gd name="T21" fmla="*/ 92 h 173"/>
              <a:gd name="T22" fmla="*/ 162 w 173"/>
              <a:gd name="T23" fmla="*/ 86 h 173"/>
              <a:gd name="T24" fmla="*/ 172 w 173"/>
              <a:gd name="T25" fmla="*/ 75 h 173"/>
              <a:gd name="T26" fmla="*/ 159 w 173"/>
              <a:gd name="T27" fmla="*/ 68 h 173"/>
              <a:gd name="T28" fmla="*/ 167 w 173"/>
              <a:gd name="T29" fmla="*/ 59 h 173"/>
              <a:gd name="T30" fmla="*/ 162 w 173"/>
              <a:gd name="T31" fmla="*/ 50 h 173"/>
              <a:gd name="T32" fmla="*/ 159 w 173"/>
              <a:gd name="T33" fmla="*/ 45 h 173"/>
              <a:gd name="T34" fmla="*/ 155 w 173"/>
              <a:gd name="T35" fmla="*/ 36 h 173"/>
              <a:gd name="T36" fmla="*/ 144 w 173"/>
              <a:gd name="T37" fmla="*/ 38 h 173"/>
              <a:gd name="T38" fmla="*/ 145 w 173"/>
              <a:gd name="T39" fmla="*/ 22 h 173"/>
              <a:gd name="T40" fmla="*/ 130 w 173"/>
              <a:gd name="T41" fmla="*/ 25 h 173"/>
              <a:gd name="T42" fmla="*/ 131 w 173"/>
              <a:gd name="T43" fmla="*/ 13 h 173"/>
              <a:gd name="T44" fmla="*/ 121 w 173"/>
              <a:gd name="T45" fmla="*/ 10 h 173"/>
              <a:gd name="T46" fmla="*/ 116 w 173"/>
              <a:gd name="T47" fmla="*/ 8 h 173"/>
              <a:gd name="T48" fmla="*/ 107 w 173"/>
              <a:gd name="T49" fmla="*/ 3 h 173"/>
              <a:gd name="T50" fmla="*/ 99 w 173"/>
              <a:gd name="T51" fmla="*/ 12 h 173"/>
              <a:gd name="T52" fmla="*/ 90 w 173"/>
              <a:gd name="T53" fmla="*/ 0 h 173"/>
              <a:gd name="T54" fmla="*/ 80 w 173"/>
              <a:gd name="T55" fmla="*/ 11 h 173"/>
              <a:gd name="T56" fmla="*/ 73 w 173"/>
              <a:gd name="T57" fmla="*/ 1 h 173"/>
              <a:gd name="T58" fmla="*/ 64 w 173"/>
              <a:gd name="T59" fmla="*/ 5 h 173"/>
              <a:gd name="T60" fmla="*/ 58 w 173"/>
              <a:gd name="T61" fmla="*/ 7 h 173"/>
              <a:gd name="T62" fmla="*/ 48 w 173"/>
              <a:gd name="T63" fmla="*/ 9 h 173"/>
              <a:gd name="T64" fmla="*/ 48 w 173"/>
              <a:gd name="T65" fmla="*/ 21 h 173"/>
              <a:gd name="T66" fmla="*/ 33 w 173"/>
              <a:gd name="T67" fmla="*/ 18 h 173"/>
              <a:gd name="T68" fmla="*/ 33 w 173"/>
              <a:gd name="T69" fmla="*/ 33 h 173"/>
              <a:gd name="T70" fmla="*/ 22 w 173"/>
              <a:gd name="T71" fmla="*/ 30 h 173"/>
              <a:gd name="T72" fmla="*/ 17 w 173"/>
              <a:gd name="T73" fmla="*/ 39 h 173"/>
              <a:gd name="T74" fmla="*/ 14 w 173"/>
              <a:gd name="T75" fmla="*/ 44 h 173"/>
              <a:gd name="T76" fmla="*/ 8 w 173"/>
              <a:gd name="T77" fmla="*/ 52 h 173"/>
              <a:gd name="T78" fmla="*/ 15 w 173"/>
              <a:gd name="T79" fmla="*/ 61 h 173"/>
              <a:gd name="T80" fmla="*/ 2 w 173"/>
              <a:gd name="T81" fmla="*/ 68 h 173"/>
              <a:gd name="T82" fmla="*/ 11 w 173"/>
              <a:gd name="T83" fmla="*/ 79 h 173"/>
              <a:gd name="T84" fmla="*/ 0 w 173"/>
              <a:gd name="T85" fmla="*/ 85 h 173"/>
              <a:gd name="T86" fmla="*/ 3 w 173"/>
              <a:gd name="T87" fmla="*/ 95 h 173"/>
              <a:gd name="T88" fmla="*/ 3 w 173"/>
              <a:gd name="T89" fmla="*/ 101 h 173"/>
              <a:gd name="T90" fmla="*/ 4 w 173"/>
              <a:gd name="T91" fmla="*/ 111 h 173"/>
              <a:gd name="T92" fmla="*/ 16 w 173"/>
              <a:gd name="T93" fmla="*/ 113 h 173"/>
              <a:gd name="T94" fmla="*/ 9 w 173"/>
              <a:gd name="T95" fmla="*/ 127 h 173"/>
              <a:gd name="T96" fmla="*/ 24 w 173"/>
              <a:gd name="T97" fmla="*/ 129 h 173"/>
              <a:gd name="T98" fmla="*/ 19 w 173"/>
              <a:gd name="T99" fmla="*/ 140 h 173"/>
              <a:gd name="T100" fmla="*/ 27 w 173"/>
              <a:gd name="T101" fmla="*/ 147 h 173"/>
              <a:gd name="T102" fmla="*/ 32 w 173"/>
              <a:gd name="T103" fmla="*/ 151 h 173"/>
              <a:gd name="T104" fmla="*/ 38 w 173"/>
              <a:gd name="T105" fmla="*/ 158 h 173"/>
              <a:gd name="T106" fmla="*/ 49 w 173"/>
              <a:gd name="T107" fmla="*/ 152 h 173"/>
              <a:gd name="T108" fmla="*/ 53 w 173"/>
              <a:gd name="T109" fmla="*/ 167 h 173"/>
              <a:gd name="T110" fmla="*/ 66 w 173"/>
              <a:gd name="T111" fmla="*/ 159 h 173"/>
              <a:gd name="T112" fmla="*/ 70 w 173"/>
              <a:gd name="T113" fmla="*/ 171 h 173"/>
              <a:gd name="T114" fmla="*/ 80 w 173"/>
              <a:gd name="T115" fmla="*/ 171 h 173"/>
              <a:gd name="T116" fmla="*/ 86 w 173"/>
              <a:gd name="T117" fmla="*/ 171 h 173"/>
              <a:gd name="T118" fmla="*/ 95 w 173"/>
              <a:gd name="T119" fmla="*/ 172 h 173"/>
              <a:gd name="T120" fmla="*/ 100 w 173"/>
              <a:gd name="T121" fmla="*/ 161 h 173"/>
              <a:gd name="T122" fmla="*/ 112 w 173"/>
              <a:gd name="T123" fmla="*/ 169 h 173"/>
              <a:gd name="T124" fmla="*/ 118 w 173"/>
              <a:gd name="T125" fmla="*/ 15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3" h="173">
                <a:moveTo>
                  <a:pt x="122" y="163"/>
                </a:moveTo>
                <a:cubicBezTo>
                  <a:pt x="123" y="163"/>
                  <a:pt x="123" y="164"/>
                  <a:pt x="124" y="164"/>
                </a:cubicBezTo>
                <a:cubicBezTo>
                  <a:pt x="125" y="164"/>
                  <a:pt x="126" y="164"/>
                  <a:pt x="126" y="163"/>
                </a:cubicBezTo>
                <a:cubicBezTo>
                  <a:pt x="127" y="163"/>
                  <a:pt x="127" y="163"/>
                  <a:pt x="128" y="162"/>
                </a:cubicBezTo>
                <a:cubicBezTo>
                  <a:pt x="128" y="161"/>
                  <a:pt x="128" y="160"/>
                  <a:pt x="128" y="160"/>
                </a:cubicBezTo>
                <a:cubicBezTo>
                  <a:pt x="127" y="159"/>
                  <a:pt x="126" y="155"/>
                  <a:pt x="124" y="152"/>
                </a:cubicBezTo>
                <a:cubicBezTo>
                  <a:pt x="126" y="151"/>
                  <a:pt x="127" y="150"/>
                  <a:pt x="129" y="149"/>
                </a:cubicBezTo>
                <a:cubicBezTo>
                  <a:pt x="132" y="151"/>
                  <a:pt x="134" y="155"/>
                  <a:pt x="135" y="155"/>
                </a:cubicBezTo>
                <a:cubicBezTo>
                  <a:pt x="135" y="156"/>
                  <a:pt x="136" y="156"/>
                  <a:pt x="137" y="156"/>
                </a:cubicBezTo>
                <a:cubicBezTo>
                  <a:pt x="138" y="156"/>
                  <a:pt x="138" y="156"/>
                  <a:pt x="139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2"/>
                  <a:pt x="140" y="151"/>
                </a:cubicBezTo>
                <a:cubicBezTo>
                  <a:pt x="139" y="151"/>
                  <a:pt x="137" y="147"/>
                  <a:pt x="135" y="144"/>
                </a:cubicBezTo>
                <a:cubicBezTo>
                  <a:pt x="137" y="143"/>
                  <a:pt x="138" y="141"/>
                  <a:pt x="139" y="140"/>
                </a:cubicBezTo>
                <a:cubicBezTo>
                  <a:pt x="142" y="143"/>
                  <a:pt x="145" y="145"/>
                  <a:pt x="146" y="146"/>
                </a:cubicBezTo>
                <a:cubicBezTo>
                  <a:pt x="147" y="146"/>
                  <a:pt x="147" y="146"/>
                  <a:pt x="148" y="146"/>
                </a:cubicBezTo>
                <a:cubicBezTo>
                  <a:pt x="149" y="146"/>
                  <a:pt x="150" y="146"/>
                  <a:pt x="150" y="145"/>
                </a:cubicBezTo>
                <a:cubicBezTo>
                  <a:pt x="151" y="145"/>
                  <a:pt x="151" y="144"/>
                  <a:pt x="151" y="143"/>
                </a:cubicBezTo>
                <a:cubicBezTo>
                  <a:pt x="151" y="142"/>
                  <a:pt x="151" y="142"/>
                  <a:pt x="150" y="141"/>
                </a:cubicBezTo>
                <a:cubicBezTo>
                  <a:pt x="150" y="141"/>
                  <a:pt x="147" y="137"/>
                  <a:pt x="144" y="135"/>
                </a:cubicBezTo>
                <a:cubicBezTo>
                  <a:pt x="145" y="133"/>
                  <a:pt x="147" y="132"/>
                  <a:pt x="148" y="130"/>
                </a:cubicBezTo>
                <a:cubicBezTo>
                  <a:pt x="151" y="132"/>
                  <a:pt x="155" y="134"/>
                  <a:pt x="155" y="134"/>
                </a:cubicBezTo>
                <a:cubicBezTo>
                  <a:pt x="156" y="135"/>
                  <a:pt x="157" y="135"/>
                  <a:pt x="158" y="134"/>
                </a:cubicBezTo>
                <a:cubicBezTo>
                  <a:pt x="158" y="134"/>
                  <a:pt x="159" y="134"/>
                  <a:pt x="159" y="133"/>
                </a:cubicBezTo>
                <a:cubicBezTo>
                  <a:pt x="160" y="132"/>
                  <a:pt x="160" y="132"/>
                  <a:pt x="160" y="131"/>
                </a:cubicBezTo>
                <a:cubicBezTo>
                  <a:pt x="160" y="130"/>
                  <a:pt x="159" y="130"/>
                  <a:pt x="159" y="129"/>
                </a:cubicBezTo>
                <a:cubicBezTo>
                  <a:pt x="158" y="129"/>
                  <a:pt x="155" y="126"/>
                  <a:pt x="152" y="124"/>
                </a:cubicBezTo>
                <a:cubicBezTo>
                  <a:pt x="153" y="122"/>
                  <a:pt x="153" y="121"/>
                  <a:pt x="154" y="119"/>
                </a:cubicBezTo>
                <a:cubicBezTo>
                  <a:pt x="158" y="120"/>
                  <a:pt x="162" y="121"/>
                  <a:pt x="163" y="121"/>
                </a:cubicBezTo>
                <a:cubicBezTo>
                  <a:pt x="163" y="122"/>
                  <a:pt x="164" y="122"/>
                  <a:pt x="165" y="121"/>
                </a:cubicBezTo>
                <a:cubicBezTo>
                  <a:pt x="165" y="121"/>
                  <a:pt x="166" y="120"/>
                  <a:pt x="166" y="120"/>
                </a:cubicBezTo>
                <a:cubicBezTo>
                  <a:pt x="167" y="119"/>
                  <a:pt x="167" y="118"/>
                  <a:pt x="166" y="118"/>
                </a:cubicBezTo>
                <a:cubicBezTo>
                  <a:pt x="166" y="117"/>
                  <a:pt x="166" y="116"/>
                  <a:pt x="165" y="116"/>
                </a:cubicBezTo>
                <a:cubicBezTo>
                  <a:pt x="164" y="116"/>
                  <a:pt x="161" y="114"/>
                  <a:pt x="157" y="112"/>
                </a:cubicBezTo>
                <a:cubicBezTo>
                  <a:pt x="158" y="110"/>
                  <a:pt x="158" y="108"/>
                  <a:pt x="159" y="107"/>
                </a:cubicBezTo>
                <a:cubicBezTo>
                  <a:pt x="163" y="107"/>
                  <a:pt x="167" y="108"/>
                  <a:pt x="168" y="108"/>
                </a:cubicBezTo>
                <a:cubicBezTo>
                  <a:pt x="168" y="108"/>
                  <a:pt x="169" y="108"/>
                  <a:pt x="170" y="107"/>
                </a:cubicBezTo>
                <a:cubicBezTo>
                  <a:pt x="170" y="107"/>
                  <a:pt x="171" y="106"/>
                  <a:pt x="171" y="105"/>
                </a:cubicBezTo>
                <a:cubicBezTo>
                  <a:pt x="171" y="105"/>
                  <a:pt x="171" y="104"/>
                  <a:pt x="170" y="103"/>
                </a:cubicBezTo>
                <a:cubicBezTo>
                  <a:pt x="170" y="103"/>
                  <a:pt x="170" y="102"/>
                  <a:pt x="169" y="102"/>
                </a:cubicBezTo>
                <a:cubicBezTo>
                  <a:pt x="168" y="101"/>
                  <a:pt x="164" y="100"/>
                  <a:pt x="161" y="99"/>
                </a:cubicBezTo>
                <a:cubicBezTo>
                  <a:pt x="161" y="97"/>
                  <a:pt x="161" y="95"/>
                  <a:pt x="161" y="94"/>
                </a:cubicBezTo>
                <a:cubicBezTo>
                  <a:pt x="165" y="93"/>
                  <a:pt x="169" y="93"/>
                  <a:pt x="170" y="93"/>
                </a:cubicBezTo>
                <a:cubicBezTo>
                  <a:pt x="171" y="93"/>
                  <a:pt x="171" y="93"/>
                  <a:pt x="172" y="92"/>
                </a:cubicBezTo>
                <a:cubicBezTo>
                  <a:pt x="172" y="92"/>
                  <a:pt x="173" y="91"/>
                  <a:pt x="173" y="90"/>
                </a:cubicBezTo>
                <a:cubicBezTo>
                  <a:pt x="173" y="89"/>
                  <a:pt x="173" y="89"/>
                  <a:pt x="172" y="88"/>
                </a:cubicBezTo>
                <a:cubicBezTo>
                  <a:pt x="172" y="88"/>
                  <a:pt x="171" y="87"/>
                  <a:pt x="170" y="87"/>
                </a:cubicBezTo>
                <a:cubicBezTo>
                  <a:pt x="169" y="87"/>
                  <a:pt x="165" y="87"/>
                  <a:pt x="162" y="86"/>
                </a:cubicBezTo>
                <a:cubicBezTo>
                  <a:pt x="162" y="84"/>
                  <a:pt x="161" y="82"/>
                  <a:pt x="161" y="80"/>
                </a:cubicBezTo>
                <a:cubicBezTo>
                  <a:pt x="165" y="80"/>
                  <a:pt x="169" y="79"/>
                  <a:pt x="170" y="79"/>
                </a:cubicBezTo>
                <a:cubicBezTo>
                  <a:pt x="171" y="78"/>
                  <a:pt x="171" y="78"/>
                  <a:pt x="172" y="77"/>
                </a:cubicBezTo>
                <a:cubicBezTo>
                  <a:pt x="172" y="77"/>
                  <a:pt x="172" y="76"/>
                  <a:pt x="172" y="75"/>
                </a:cubicBezTo>
                <a:cubicBezTo>
                  <a:pt x="172" y="74"/>
                  <a:pt x="172" y="74"/>
                  <a:pt x="171" y="73"/>
                </a:cubicBezTo>
                <a:cubicBezTo>
                  <a:pt x="171" y="73"/>
                  <a:pt x="170" y="72"/>
                  <a:pt x="169" y="73"/>
                </a:cubicBezTo>
                <a:cubicBezTo>
                  <a:pt x="168" y="73"/>
                  <a:pt x="164" y="73"/>
                  <a:pt x="160" y="73"/>
                </a:cubicBezTo>
                <a:cubicBezTo>
                  <a:pt x="160" y="71"/>
                  <a:pt x="160" y="69"/>
                  <a:pt x="159" y="68"/>
                </a:cubicBezTo>
                <a:cubicBezTo>
                  <a:pt x="163" y="66"/>
                  <a:pt x="166" y="64"/>
                  <a:pt x="167" y="64"/>
                </a:cubicBezTo>
                <a:cubicBezTo>
                  <a:pt x="168" y="64"/>
                  <a:pt x="168" y="63"/>
                  <a:pt x="169" y="63"/>
                </a:cubicBezTo>
                <a:cubicBezTo>
                  <a:pt x="169" y="62"/>
                  <a:pt x="169" y="61"/>
                  <a:pt x="169" y="60"/>
                </a:cubicBezTo>
                <a:cubicBezTo>
                  <a:pt x="169" y="60"/>
                  <a:pt x="168" y="59"/>
                  <a:pt x="167" y="59"/>
                </a:cubicBezTo>
                <a:cubicBezTo>
                  <a:pt x="167" y="58"/>
                  <a:pt x="166" y="58"/>
                  <a:pt x="165" y="58"/>
                </a:cubicBezTo>
                <a:cubicBezTo>
                  <a:pt x="165" y="59"/>
                  <a:pt x="161" y="59"/>
                  <a:pt x="157" y="60"/>
                </a:cubicBezTo>
                <a:cubicBezTo>
                  <a:pt x="156" y="59"/>
                  <a:pt x="155" y="57"/>
                  <a:pt x="155" y="55"/>
                </a:cubicBezTo>
                <a:cubicBezTo>
                  <a:pt x="158" y="53"/>
                  <a:pt x="161" y="51"/>
                  <a:pt x="162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3" y="48"/>
                  <a:pt x="163" y="47"/>
                  <a:pt x="163" y="46"/>
                </a:cubicBezTo>
                <a:cubicBezTo>
                  <a:pt x="163" y="46"/>
                  <a:pt x="162" y="45"/>
                  <a:pt x="161" y="45"/>
                </a:cubicBezTo>
                <a:cubicBezTo>
                  <a:pt x="161" y="45"/>
                  <a:pt x="160" y="45"/>
                  <a:pt x="159" y="45"/>
                </a:cubicBezTo>
                <a:cubicBezTo>
                  <a:pt x="159" y="45"/>
                  <a:pt x="155" y="47"/>
                  <a:pt x="151" y="48"/>
                </a:cubicBezTo>
                <a:cubicBezTo>
                  <a:pt x="150" y="47"/>
                  <a:pt x="149" y="45"/>
                  <a:pt x="148" y="44"/>
                </a:cubicBezTo>
                <a:cubicBezTo>
                  <a:pt x="151" y="41"/>
                  <a:pt x="154" y="38"/>
                  <a:pt x="155" y="38"/>
                </a:cubicBezTo>
                <a:cubicBezTo>
                  <a:pt x="155" y="37"/>
                  <a:pt x="155" y="36"/>
                  <a:pt x="155" y="36"/>
                </a:cubicBezTo>
                <a:cubicBezTo>
                  <a:pt x="156" y="35"/>
                  <a:pt x="155" y="34"/>
                  <a:pt x="155" y="34"/>
                </a:cubicBezTo>
                <a:cubicBezTo>
                  <a:pt x="154" y="33"/>
                  <a:pt x="154" y="33"/>
                  <a:pt x="153" y="33"/>
                </a:cubicBezTo>
                <a:cubicBezTo>
                  <a:pt x="152" y="32"/>
                  <a:pt x="152" y="32"/>
                  <a:pt x="151" y="33"/>
                </a:cubicBezTo>
                <a:cubicBezTo>
                  <a:pt x="150" y="33"/>
                  <a:pt x="147" y="36"/>
                  <a:pt x="144" y="38"/>
                </a:cubicBezTo>
                <a:cubicBezTo>
                  <a:pt x="142" y="36"/>
                  <a:pt x="141" y="35"/>
                  <a:pt x="140" y="33"/>
                </a:cubicBezTo>
                <a:cubicBezTo>
                  <a:pt x="142" y="30"/>
                  <a:pt x="145" y="27"/>
                  <a:pt x="145" y="26"/>
                </a:cubicBezTo>
                <a:cubicBezTo>
                  <a:pt x="146" y="26"/>
                  <a:pt x="146" y="25"/>
                  <a:pt x="146" y="24"/>
                </a:cubicBezTo>
                <a:cubicBezTo>
                  <a:pt x="146" y="24"/>
                  <a:pt x="145" y="23"/>
                  <a:pt x="145" y="22"/>
                </a:cubicBezTo>
                <a:cubicBezTo>
                  <a:pt x="144" y="22"/>
                  <a:pt x="143" y="22"/>
                  <a:pt x="143" y="22"/>
                </a:cubicBezTo>
                <a:cubicBezTo>
                  <a:pt x="142" y="22"/>
                  <a:pt x="141" y="22"/>
                  <a:pt x="141" y="22"/>
                </a:cubicBezTo>
                <a:cubicBezTo>
                  <a:pt x="140" y="23"/>
                  <a:pt x="137" y="26"/>
                  <a:pt x="134" y="28"/>
                </a:cubicBezTo>
                <a:cubicBezTo>
                  <a:pt x="133" y="27"/>
                  <a:pt x="131" y="26"/>
                  <a:pt x="130" y="25"/>
                </a:cubicBezTo>
                <a:cubicBezTo>
                  <a:pt x="132" y="22"/>
                  <a:pt x="133" y="18"/>
                  <a:pt x="134" y="17"/>
                </a:cubicBezTo>
                <a:cubicBezTo>
                  <a:pt x="134" y="16"/>
                  <a:pt x="134" y="16"/>
                  <a:pt x="134" y="15"/>
                </a:cubicBezTo>
                <a:cubicBezTo>
                  <a:pt x="134" y="14"/>
                  <a:pt x="133" y="14"/>
                  <a:pt x="133" y="13"/>
                </a:cubicBezTo>
                <a:cubicBezTo>
                  <a:pt x="132" y="13"/>
                  <a:pt x="131" y="13"/>
                  <a:pt x="131" y="13"/>
                </a:cubicBezTo>
                <a:cubicBezTo>
                  <a:pt x="130" y="13"/>
                  <a:pt x="129" y="13"/>
                  <a:pt x="129" y="14"/>
                </a:cubicBezTo>
                <a:cubicBezTo>
                  <a:pt x="128" y="15"/>
                  <a:pt x="126" y="18"/>
                  <a:pt x="123" y="21"/>
                </a:cubicBezTo>
                <a:cubicBezTo>
                  <a:pt x="122" y="20"/>
                  <a:pt x="120" y="19"/>
                  <a:pt x="118" y="18"/>
                </a:cubicBezTo>
                <a:cubicBezTo>
                  <a:pt x="120" y="15"/>
                  <a:pt x="121" y="11"/>
                  <a:pt x="121" y="10"/>
                </a:cubicBezTo>
                <a:cubicBezTo>
                  <a:pt x="121" y="9"/>
                  <a:pt x="121" y="8"/>
                  <a:pt x="121" y="8"/>
                </a:cubicBezTo>
                <a:cubicBezTo>
                  <a:pt x="121" y="7"/>
                  <a:pt x="120" y="7"/>
                  <a:pt x="119" y="6"/>
                </a:cubicBezTo>
                <a:cubicBezTo>
                  <a:pt x="119" y="6"/>
                  <a:pt x="118" y="6"/>
                  <a:pt x="117" y="6"/>
                </a:cubicBezTo>
                <a:cubicBezTo>
                  <a:pt x="117" y="6"/>
                  <a:pt x="116" y="7"/>
                  <a:pt x="116" y="8"/>
                </a:cubicBezTo>
                <a:cubicBezTo>
                  <a:pt x="115" y="8"/>
                  <a:pt x="113" y="12"/>
                  <a:pt x="111" y="15"/>
                </a:cubicBezTo>
                <a:cubicBezTo>
                  <a:pt x="110" y="15"/>
                  <a:pt x="108" y="14"/>
                  <a:pt x="106" y="14"/>
                </a:cubicBezTo>
                <a:cubicBezTo>
                  <a:pt x="107" y="10"/>
                  <a:pt x="107" y="6"/>
                  <a:pt x="107" y="5"/>
                </a:cubicBezTo>
                <a:cubicBezTo>
                  <a:pt x="107" y="4"/>
                  <a:pt x="107" y="4"/>
                  <a:pt x="107" y="3"/>
                </a:cubicBezTo>
                <a:cubicBezTo>
                  <a:pt x="106" y="2"/>
                  <a:pt x="106" y="2"/>
                  <a:pt x="105" y="2"/>
                </a:cubicBezTo>
                <a:cubicBezTo>
                  <a:pt x="104" y="2"/>
                  <a:pt x="103" y="2"/>
                  <a:pt x="103" y="2"/>
                </a:cubicBezTo>
                <a:cubicBezTo>
                  <a:pt x="102" y="2"/>
                  <a:pt x="102" y="3"/>
                  <a:pt x="101" y="4"/>
                </a:cubicBezTo>
                <a:cubicBezTo>
                  <a:pt x="101" y="5"/>
                  <a:pt x="100" y="9"/>
                  <a:pt x="99" y="12"/>
                </a:cubicBezTo>
                <a:cubicBezTo>
                  <a:pt x="97" y="12"/>
                  <a:pt x="95" y="12"/>
                  <a:pt x="93" y="11"/>
                </a:cubicBezTo>
                <a:cubicBezTo>
                  <a:pt x="93" y="8"/>
                  <a:pt x="93" y="3"/>
                  <a:pt x="93" y="3"/>
                </a:cubicBezTo>
                <a:cubicBezTo>
                  <a:pt x="93" y="2"/>
                  <a:pt x="92" y="1"/>
                  <a:pt x="92" y="1"/>
                </a:cubicBezTo>
                <a:cubicBezTo>
                  <a:pt x="91" y="0"/>
                  <a:pt x="91" y="0"/>
                  <a:pt x="90" y="0"/>
                </a:cubicBezTo>
                <a:cubicBezTo>
                  <a:pt x="89" y="0"/>
                  <a:pt x="88" y="0"/>
                  <a:pt x="88" y="0"/>
                </a:cubicBezTo>
                <a:cubicBezTo>
                  <a:pt x="87" y="1"/>
                  <a:pt x="87" y="2"/>
                  <a:pt x="87" y="2"/>
                </a:cubicBezTo>
                <a:cubicBezTo>
                  <a:pt x="87" y="3"/>
                  <a:pt x="86" y="7"/>
                  <a:pt x="86" y="11"/>
                </a:cubicBezTo>
                <a:cubicBezTo>
                  <a:pt x="84" y="11"/>
                  <a:pt x="82" y="11"/>
                  <a:pt x="80" y="11"/>
                </a:cubicBezTo>
                <a:cubicBezTo>
                  <a:pt x="79" y="8"/>
                  <a:pt x="78" y="4"/>
                  <a:pt x="78" y="3"/>
                </a:cubicBezTo>
                <a:cubicBezTo>
                  <a:pt x="78" y="2"/>
                  <a:pt x="78" y="1"/>
                  <a:pt x="77" y="1"/>
                </a:cubicBezTo>
                <a:cubicBezTo>
                  <a:pt x="76" y="1"/>
                  <a:pt x="76" y="0"/>
                  <a:pt x="75" y="1"/>
                </a:cubicBezTo>
                <a:cubicBezTo>
                  <a:pt x="74" y="1"/>
                  <a:pt x="73" y="1"/>
                  <a:pt x="73" y="1"/>
                </a:cubicBezTo>
                <a:cubicBezTo>
                  <a:pt x="72" y="2"/>
                  <a:pt x="72" y="3"/>
                  <a:pt x="72" y="3"/>
                </a:cubicBezTo>
                <a:cubicBezTo>
                  <a:pt x="72" y="4"/>
                  <a:pt x="72" y="9"/>
                  <a:pt x="72" y="12"/>
                </a:cubicBezTo>
                <a:cubicBezTo>
                  <a:pt x="71" y="13"/>
                  <a:pt x="69" y="13"/>
                  <a:pt x="67" y="13"/>
                </a:cubicBezTo>
                <a:cubicBezTo>
                  <a:pt x="66" y="10"/>
                  <a:pt x="64" y="6"/>
                  <a:pt x="64" y="5"/>
                </a:cubicBezTo>
                <a:cubicBezTo>
                  <a:pt x="63" y="5"/>
                  <a:pt x="63" y="4"/>
                  <a:pt x="62" y="4"/>
                </a:cubicBezTo>
                <a:cubicBezTo>
                  <a:pt x="62" y="4"/>
                  <a:pt x="61" y="4"/>
                  <a:pt x="60" y="4"/>
                </a:cubicBezTo>
                <a:cubicBezTo>
                  <a:pt x="59" y="4"/>
                  <a:pt x="59" y="4"/>
                  <a:pt x="58" y="5"/>
                </a:cubicBezTo>
                <a:cubicBezTo>
                  <a:pt x="58" y="6"/>
                  <a:pt x="58" y="6"/>
                  <a:pt x="58" y="7"/>
                </a:cubicBezTo>
                <a:cubicBezTo>
                  <a:pt x="58" y="8"/>
                  <a:pt x="59" y="12"/>
                  <a:pt x="60" y="16"/>
                </a:cubicBezTo>
                <a:cubicBezTo>
                  <a:pt x="58" y="16"/>
                  <a:pt x="56" y="17"/>
                  <a:pt x="55" y="18"/>
                </a:cubicBezTo>
                <a:cubicBezTo>
                  <a:pt x="53" y="15"/>
                  <a:pt x="50" y="11"/>
                  <a:pt x="50" y="10"/>
                </a:cubicBezTo>
                <a:cubicBezTo>
                  <a:pt x="50" y="10"/>
                  <a:pt x="49" y="9"/>
                  <a:pt x="48" y="9"/>
                </a:cubicBezTo>
                <a:cubicBezTo>
                  <a:pt x="48" y="9"/>
                  <a:pt x="47" y="9"/>
                  <a:pt x="46" y="10"/>
                </a:cubicBezTo>
                <a:cubicBezTo>
                  <a:pt x="46" y="10"/>
                  <a:pt x="45" y="10"/>
                  <a:pt x="45" y="11"/>
                </a:cubicBezTo>
                <a:cubicBezTo>
                  <a:pt x="44" y="12"/>
                  <a:pt x="44" y="13"/>
                  <a:pt x="45" y="13"/>
                </a:cubicBezTo>
                <a:cubicBezTo>
                  <a:pt x="45" y="14"/>
                  <a:pt x="47" y="18"/>
                  <a:pt x="48" y="21"/>
                </a:cubicBezTo>
                <a:cubicBezTo>
                  <a:pt x="46" y="22"/>
                  <a:pt x="45" y="23"/>
                  <a:pt x="43" y="24"/>
                </a:cubicBezTo>
                <a:cubicBezTo>
                  <a:pt x="41" y="22"/>
                  <a:pt x="38" y="19"/>
                  <a:pt x="37" y="18"/>
                </a:cubicBezTo>
                <a:cubicBezTo>
                  <a:pt x="37" y="17"/>
                  <a:pt x="36" y="17"/>
                  <a:pt x="35" y="17"/>
                </a:cubicBezTo>
                <a:cubicBezTo>
                  <a:pt x="35" y="17"/>
                  <a:pt x="34" y="17"/>
                  <a:pt x="33" y="18"/>
                </a:cubicBezTo>
                <a:cubicBezTo>
                  <a:pt x="33" y="18"/>
                  <a:pt x="32" y="19"/>
                  <a:pt x="32" y="20"/>
                </a:cubicBezTo>
                <a:cubicBezTo>
                  <a:pt x="32" y="20"/>
                  <a:pt x="32" y="21"/>
                  <a:pt x="33" y="22"/>
                </a:cubicBezTo>
                <a:cubicBezTo>
                  <a:pt x="33" y="22"/>
                  <a:pt x="35" y="26"/>
                  <a:pt x="37" y="29"/>
                </a:cubicBezTo>
                <a:cubicBezTo>
                  <a:pt x="36" y="30"/>
                  <a:pt x="35" y="32"/>
                  <a:pt x="33" y="33"/>
                </a:cubicBezTo>
                <a:cubicBezTo>
                  <a:pt x="30" y="30"/>
                  <a:pt x="27" y="28"/>
                  <a:pt x="26" y="27"/>
                </a:cubicBezTo>
                <a:cubicBezTo>
                  <a:pt x="26" y="27"/>
                  <a:pt x="25" y="27"/>
                  <a:pt x="24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3"/>
                  <a:pt x="26" y="36"/>
                  <a:pt x="28" y="38"/>
                </a:cubicBezTo>
                <a:cubicBezTo>
                  <a:pt x="27" y="40"/>
                  <a:pt x="26" y="41"/>
                  <a:pt x="25" y="43"/>
                </a:cubicBezTo>
                <a:cubicBezTo>
                  <a:pt x="21" y="41"/>
                  <a:pt x="18" y="39"/>
                  <a:pt x="17" y="39"/>
                </a:cubicBezTo>
                <a:cubicBezTo>
                  <a:pt x="16" y="38"/>
                  <a:pt x="15" y="38"/>
                  <a:pt x="15" y="39"/>
                </a:cubicBezTo>
                <a:cubicBezTo>
                  <a:pt x="14" y="39"/>
                  <a:pt x="14" y="39"/>
                  <a:pt x="13" y="40"/>
                </a:cubicBezTo>
                <a:cubicBezTo>
                  <a:pt x="13" y="41"/>
                  <a:pt x="13" y="41"/>
                  <a:pt x="13" y="42"/>
                </a:cubicBezTo>
                <a:cubicBezTo>
                  <a:pt x="13" y="43"/>
                  <a:pt x="13" y="43"/>
                  <a:pt x="14" y="44"/>
                </a:cubicBezTo>
                <a:cubicBezTo>
                  <a:pt x="14" y="44"/>
                  <a:pt x="18" y="47"/>
                  <a:pt x="21" y="49"/>
                </a:cubicBezTo>
                <a:cubicBezTo>
                  <a:pt x="20" y="51"/>
                  <a:pt x="19" y="53"/>
                  <a:pt x="18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9" y="51"/>
                  <a:pt x="8" y="51"/>
                  <a:pt x="8" y="52"/>
                </a:cubicBezTo>
                <a:cubicBezTo>
                  <a:pt x="7" y="52"/>
                  <a:pt x="6" y="53"/>
                  <a:pt x="6" y="53"/>
                </a:cubicBezTo>
                <a:cubicBezTo>
                  <a:pt x="6" y="54"/>
                  <a:pt x="6" y="55"/>
                  <a:pt x="6" y="55"/>
                </a:cubicBezTo>
                <a:cubicBezTo>
                  <a:pt x="6" y="56"/>
                  <a:pt x="7" y="57"/>
                  <a:pt x="7" y="57"/>
                </a:cubicBezTo>
                <a:cubicBezTo>
                  <a:pt x="8" y="57"/>
                  <a:pt x="12" y="60"/>
                  <a:pt x="15" y="61"/>
                </a:cubicBezTo>
                <a:cubicBezTo>
                  <a:pt x="15" y="63"/>
                  <a:pt x="14" y="65"/>
                  <a:pt x="14" y="67"/>
                </a:cubicBezTo>
                <a:cubicBezTo>
                  <a:pt x="10" y="66"/>
                  <a:pt x="6" y="65"/>
                  <a:pt x="5" y="65"/>
                </a:cubicBezTo>
                <a:cubicBezTo>
                  <a:pt x="4" y="65"/>
                  <a:pt x="3" y="66"/>
                  <a:pt x="3" y="66"/>
                </a:cubicBezTo>
                <a:cubicBezTo>
                  <a:pt x="2" y="66"/>
                  <a:pt x="2" y="67"/>
                  <a:pt x="2" y="68"/>
                </a:cubicBezTo>
                <a:cubicBezTo>
                  <a:pt x="1" y="69"/>
                  <a:pt x="2" y="69"/>
                  <a:pt x="2" y="70"/>
                </a:cubicBezTo>
                <a:cubicBezTo>
                  <a:pt x="2" y="71"/>
                  <a:pt x="3" y="71"/>
                  <a:pt x="3" y="71"/>
                </a:cubicBezTo>
                <a:cubicBezTo>
                  <a:pt x="4" y="72"/>
                  <a:pt x="8" y="73"/>
                  <a:pt x="12" y="74"/>
                </a:cubicBezTo>
                <a:cubicBezTo>
                  <a:pt x="12" y="76"/>
                  <a:pt x="11" y="78"/>
                  <a:pt x="11" y="79"/>
                </a:cubicBezTo>
                <a:cubicBezTo>
                  <a:pt x="7" y="80"/>
                  <a:pt x="3" y="80"/>
                  <a:pt x="2" y="80"/>
                </a:cubicBezTo>
                <a:cubicBezTo>
                  <a:pt x="2" y="80"/>
                  <a:pt x="1" y="80"/>
                  <a:pt x="0" y="81"/>
                </a:cubicBezTo>
                <a:cubicBezTo>
                  <a:pt x="0" y="81"/>
                  <a:pt x="0" y="82"/>
                  <a:pt x="0" y="83"/>
                </a:cubicBezTo>
                <a:cubicBezTo>
                  <a:pt x="0" y="84"/>
                  <a:pt x="0" y="84"/>
                  <a:pt x="0" y="85"/>
                </a:cubicBezTo>
                <a:cubicBezTo>
                  <a:pt x="1" y="85"/>
                  <a:pt x="1" y="86"/>
                  <a:pt x="2" y="86"/>
                </a:cubicBezTo>
                <a:cubicBezTo>
                  <a:pt x="3" y="86"/>
                  <a:pt x="7" y="87"/>
                  <a:pt x="11" y="87"/>
                </a:cubicBezTo>
                <a:cubicBezTo>
                  <a:pt x="11" y="89"/>
                  <a:pt x="11" y="91"/>
                  <a:pt x="11" y="93"/>
                </a:cubicBezTo>
                <a:cubicBezTo>
                  <a:pt x="7" y="93"/>
                  <a:pt x="3" y="94"/>
                  <a:pt x="3" y="95"/>
                </a:cubicBezTo>
                <a:cubicBezTo>
                  <a:pt x="2" y="95"/>
                  <a:pt x="1" y="95"/>
                  <a:pt x="1" y="96"/>
                </a:cubicBezTo>
                <a:cubicBezTo>
                  <a:pt x="0" y="96"/>
                  <a:pt x="0" y="97"/>
                  <a:pt x="0" y="98"/>
                </a:cubicBezTo>
                <a:cubicBezTo>
                  <a:pt x="0" y="99"/>
                  <a:pt x="1" y="99"/>
                  <a:pt x="1" y="100"/>
                </a:cubicBezTo>
                <a:cubicBezTo>
                  <a:pt x="2" y="100"/>
                  <a:pt x="3" y="101"/>
                  <a:pt x="3" y="101"/>
                </a:cubicBezTo>
                <a:cubicBezTo>
                  <a:pt x="4" y="100"/>
                  <a:pt x="8" y="100"/>
                  <a:pt x="12" y="100"/>
                </a:cubicBezTo>
                <a:cubicBezTo>
                  <a:pt x="12" y="102"/>
                  <a:pt x="13" y="104"/>
                  <a:pt x="13" y="106"/>
                </a:cubicBezTo>
                <a:cubicBezTo>
                  <a:pt x="10" y="107"/>
                  <a:pt x="6" y="109"/>
                  <a:pt x="5" y="109"/>
                </a:cubicBezTo>
                <a:cubicBezTo>
                  <a:pt x="4" y="109"/>
                  <a:pt x="4" y="110"/>
                  <a:pt x="4" y="111"/>
                </a:cubicBezTo>
                <a:cubicBezTo>
                  <a:pt x="3" y="111"/>
                  <a:pt x="3" y="112"/>
                  <a:pt x="4" y="113"/>
                </a:cubicBezTo>
                <a:cubicBezTo>
                  <a:pt x="4" y="113"/>
                  <a:pt x="4" y="114"/>
                  <a:pt x="5" y="114"/>
                </a:cubicBezTo>
                <a:cubicBezTo>
                  <a:pt x="6" y="115"/>
                  <a:pt x="6" y="115"/>
                  <a:pt x="7" y="115"/>
                </a:cubicBezTo>
                <a:cubicBezTo>
                  <a:pt x="8" y="115"/>
                  <a:pt x="12" y="114"/>
                  <a:pt x="16" y="113"/>
                </a:cubicBezTo>
                <a:cubicBezTo>
                  <a:pt x="16" y="115"/>
                  <a:pt x="17" y="116"/>
                  <a:pt x="18" y="118"/>
                </a:cubicBezTo>
                <a:cubicBezTo>
                  <a:pt x="15" y="120"/>
                  <a:pt x="11" y="122"/>
                  <a:pt x="10" y="123"/>
                </a:cubicBezTo>
                <a:cubicBezTo>
                  <a:pt x="10" y="123"/>
                  <a:pt x="9" y="124"/>
                  <a:pt x="9" y="124"/>
                </a:cubicBezTo>
                <a:cubicBezTo>
                  <a:pt x="9" y="125"/>
                  <a:pt x="9" y="126"/>
                  <a:pt x="9" y="127"/>
                </a:cubicBezTo>
                <a:cubicBezTo>
                  <a:pt x="10" y="127"/>
                  <a:pt x="10" y="128"/>
                  <a:pt x="11" y="128"/>
                </a:cubicBezTo>
                <a:cubicBezTo>
                  <a:pt x="12" y="128"/>
                  <a:pt x="12" y="128"/>
                  <a:pt x="13" y="128"/>
                </a:cubicBezTo>
                <a:cubicBezTo>
                  <a:pt x="14" y="128"/>
                  <a:pt x="18" y="126"/>
                  <a:pt x="21" y="125"/>
                </a:cubicBezTo>
                <a:cubicBezTo>
                  <a:pt x="22" y="126"/>
                  <a:pt x="23" y="128"/>
                  <a:pt x="24" y="129"/>
                </a:cubicBezTo>
                <a:cubicBezTo>
                  <a:pt x="21" y="132"/>
                  <a:pt x="18" y="135"/>
                  <a:pt x="18" y="135"/>
                </a:cubicBezTo>
                <a:cubicBezTo>
                  <a:pt x="17" y="136"/>
                  <a:pt x="17" y="137"/>
                  <a:pt x="17" y="137"/>
                </a:cubicBezTo>
                <a:cubicBezTo>
                  <a:pt x="17" y="138"/>
                  <a:pt x="17" y="139"/>
                  <a:pt x="18" y="139"/>
                </a:cubicBezTo>
                <a:cubicBezTo>
                  <a:pt x="18" y="140"/>
                  <a:pt x="19" y="140"/>
                  <a:pt x="19" y="140"/>
                </a:cubicBezTo>
                <a:cubicBezTo>
                  <a:pt x="20" y="141"/>
                  <a:pt x="21" y="141"/>
                  <a:pt x="21" y="140"/>
                </a:cubicBezTo>
                <a:cubicBezTo>
                  <a:pt x="22" y="140"/>
                  <a:pt x="26" y="137"/>
                  <a:pt x="29" y="135"/>
                </a:cubicBezTo>
                <a:cubicBezTo>
                  <a:pt x="30" y="137"/>
                  <a:pt x="31" y="138"/>
                  <a:pt x="33" y="140"/>
                </a:cubicBezTo>
                <a:cubicBezTo>
                  <a:pt x="30" y="143"/>
                  <a:pt x="28" y="146"/>
                  <a:pt x="27" y="147"/>
                </a:cubicBezTo>
                <a:cubicBezTo>
                  <a:pt x="27" y="147"/>
                  <a:pt x="27" y="148"/>
                  <a:pt x="27" y="149"/>
                </a:cubicBezTo>
                <a:cubicBezTo>
                  <a:pt x="27" y="149"/>
                  <a:pt x="27" y="150"/>
                  <a:pt x="28" y="151"/>
                </a:cubicBezTo>
                <a:cubicBezTo>
                  <a:pt x="28" y="151"/>
                  <a:pt x="29" y="151"/>
                  <a:pt x="30" y="151"/>
                </a:cubicBezTo>
                <a:cubicBezTo>
                  <a:pt x="30" y="151"/>
                  <a:pt x="31" y="151"/>
                  <a:pt x="32" y="151"/>
                </a:cubicBezTo>
                <a:cubicBezTo>
                  <a:pt x="32" y="150"/>
                  <a:pt x="35" y="147"/>
                  <a:pt x="38" y="145"/>
                </a:cubicBezTo>
                <a:cubicBezTo>
                  <a:pt x="40" y="146"/>
                  <a:pt x="41" y="147"/>
                  <a:pt x="43" y="148"/>
                </a:cubicBezTo>
                <a:cubicBezTo>
                  <a:pt x="41" y="151"/>
                  <a:pt x="39" y="155"/>
                  <a:pt x="39" y="156"/>
                </a:cubicBezTo>
                <a:cubicBezTo>
                  <a:pt x="38" y="157"/>
                  <a:pt x="38" y="157"/>
                  <a:pt x="38" y="158"/>
                </a:cubicBezTo>
                <a:cubicBezTo>
                  <a:pt x="39" y="159"/>
                  <a:pt x="39" y="159"/>
                  <a:pt x="40" y="160"/>
                </a:cubicBezTo>
                <a:cubicBezTo>
                  <a:pt x="40" y="160"/>
                  <a:pt x="41" y="160"/>
                  <a:pt x="42" y="160"/>
                </a:cubicBezTo>
                <a:cubicBezTo>
                  <a:pt x="42" y="160"/>
                  <a:pt x="43" y="160"/>
                  <a:pt x="44" y="159"/>
                </a:cubicBezTo>
                <a:cubicBezTo>
                  <a:pt x="44" y="159"/>
                  <a:pt x="47" y="155"/>
                  <a:pt x="49" y="152"/>
                </a:cubicBezTo>
                <a:cubicBezTo>
                  <a:pt x="51" y="153"/>
                  <a:pt x="52" y="154"/>
                  <a:pt x="54" y="155"/>
                </a:cubicBezTo>
                <a:cubicBezTo>
                  <a:pt x="53" y="158"/>
                  <a:pt x="52" y="162"/>
                  <a:pt x="51" y="163"/>
                </a:cubicBezTo>
                <a:cubicBezTo>
                  <a:pt x="51" y="164"/>
                  <a:pt x="51" y="165"/>
                  <a:pt x="52" y="165"/>
                </a:cubicBezTo>
                <a:cubicBezTo>
                  <a:pt x="52" y="166"/>
                  <a:pt x="52" y="166"/>
                  <a:pt x="53" y="167"/>
                </a:cubicBezTo>
                <a:cubicBezTo>
                  <a:pt x="54" y="167"/>
                  <a:pt x="55" y="167"/>
                  <a:pt x="55" y="167"/>
                </a:cubicBezTo>
                <a:cubicBezTo>
                  <a:pt x="56" y="167"/>
                  <a:pt x="56" y="166"/>
                  <a:pt x="57" y="166"/>
                </a:cubicBezTo>
                <a:cubicBezTo>
                  <a:pt x="57" y="165"/>
                  <a:pt x="59" y="161"/>
                  <a:pt x="61" y="158"/>
                </a:cubicBezTo>
                <a:cubicBezTo>
                  <a:pt x="63" y="158"/>
                  <a:pt x="64" y="159"/>
                  <a:pt x="66" y="159"/>
                </a:cubicBezTo>
                <a:cubicBezTo>
                  <a:pt x="66" y="163"/>
                  <a:pt x="65" y="167"/>
                  <a:pt x="65" y="168"/>
                </a:cubicBezTo>
                <a:cubicBezTo>
                  <a:pt x="65" y="169"/>
                  <a:pt x="65" y="170"/>
                  <a:pt x="66" y="170"/>
                </a:cubicBezTo>
                <a:cubicBezTo>
                  <a:pt x="66" y="171"/>
                  <a:pt x="67" y="171"/>
                  <a:pt x="67" y="171"/>
                </a:cubicBezTo>
                <a:cubicBezTo>
                  <a:pt x="68" y="171"/>
                  <a:pt x="69" y="171"/>
                  <a:pt x="70" y="171"/>
                </a:cubicBezTo>
                <a:cubicBezTo>
                  <a:pt x="70" y="171"/>
                  <a:pt x="71" y="170"/>
                  <a:pt x="71" y="169"/>
                </a:cubicBezTo>
                <a:cubicBezTo>
                  <a:pt x="71" y="169"/>
                  <a:pt x="72" y="165"/>
                  <a:pt x="74" y="161"/>
                </a:cubicBezTo>
                <a:cubicBezTo>
                  <a:pt x="75" y="161"/>
                  <a:pt x="77" y="162"/>
                  <a:pt x="79" y="162"/>
                </a:cubicBezTo>
                <a:cubicBezTo>
                  <a:pt x="79" y="166"/>
                  <a:pt x="80" y="170"/>
                  <a:pt x="80" y="171"/>
                </a:cubicBezTo>
                <a:cubicBezTo>
                  <a:pt x="80" y="171"/>
                  <a:pt x="80" y="172"/>
                  <a:pt x="80" y="172"/>
                </a:cubicBezTo>
                <a:cubicBezTo>
                  <a:pt x="81" y="173"/>
                  <a:pt x="82" y="173"/>
                  <a:pt x="82" y="173"/>
                </a:cubicBezTo>
                <a:cubicBezTo>
                  <a:pt x="83" y="173"/>
                  <a:pt x="84" y="173"/>
                  <a:pt x="84" y="173"/>
                </a:cubicBezTo>
                <a:cubicBezTo>
                  <a:pt x="85" y="172"/>
                  <a:pt x="85" y="172"/>
                  <a:pt x="86" y="171"/>
                </a:cubicBezTo>
                <a:cubicBezTo>
                  <a:pt x="86" y="170"/>
                  <a:pt x="86" y="166"/>
                  <a:pt x="87" y="162"/>
                </a:cubicBezTo>
                <a:cubicBezTo>
                  <a:pt x="89" y="162"/>
                  <a:pt x="90" y="162"/>
                  <a:pt x="92" y="162"/>
                </a:cubicBezTo>
                <a:cubicBezTo>
                  <a:pt x="93" y="166"/>
                  <a:pt x="94" y="170"/>
                  <a:pt x="94" y="170"/>
                </a:cubicBezTo>
                <a:cubicBezTo>
                  <a:pt x="94" y="171"/>
                  <a:pt x="95" y="172"/>
                  <a:pt x="95" y="172"/>
                </a:cubicBezTo>
                <a:cubicBezTo>
                  <a:pt x="96" y="172"/>
                  <a:pt x="97" y="173"/>
                  <a:pt x="98" y="173"/>
                </a:cubicBezTo>
                <a:cubicBezTo>
                  <a:pt x="98" y="172"/>
                  <a:pt x="99" y="172"/>
                  <a:pt x="99" y="172"/>
                </a:cubicBezTo>
                <a:cubicBezTo>
                  <a:pt x="100" y="171"/>
                  <a:pt x="100" y="170"/>
                  <a:pt x="100" y="170"/>
                </a:cubicBezTo>
                <a:cubicBezTo>
                  <a:pt x="100" y="169"/>
                  <a:pt x="100" y="165"/>
                  <a:pt x="100" y="161"/>
                </a:cubicBezTo>
                <a:cubicBezTo>
                  <a:pt x="102" y="160"/>
                  <a:pt x="103" y="160"/>
                  <a:pt x="105" y="160"/>
                </a:cubicBezTo>
                <a:cubicBezTo>
                  <a:pt x="107" y="163"/>
                  <a:pt x="108" y="167"/>
                  <a:pt x="109" y="168"/>
                </a:cubicBezTo>
                <a:cubicBezTo>
                  <a:pt x="109" y="168"/>
                  <a:pt x="110" y="169"/>
                  <a:pt x="110" y="169"/>
                </a:cubicBezTo>
                <a:cubicBezTo>
                  <a:pt x="111" y="170"/>
                  <a:pt x="112" y="170"/>
                  <a:pt x="112" y="169"/>
                </a:cubicBezTo>
                <a:cubicBezTo>
                  <a:pt x="113" y="169"/>
                  <a:pt x="114" y="169"/>
                  <a:pt x="114" y="168"/>
                </a:cubicBezTo>
                <a:cubicBezTo>
                  <a:pt x="114" y="167"/>
                  <a:pt x="115" y="167"/>
                  <a:pt x="114" y="166"/>
                </a:cubicBezTo>
                <a:cubicBezTo>
                  <a:pt x="114" y="165"/>
                  <a:pt x="113" y="161"/>
                  <a:pt x="113" y="157"/>
                </a:cubicBezTo>
                <a:cubicBezTo>
                  <a:pt x="114" y="157"/>
                  <a:pt x="116" y="156"/>
                  <a:pt x="118" y="155"/>
                </a:cubicBezTo>
                <a:cubicBezTo>
                  <a:pt x="120" y="158"/>
                  <a:pt x="122" y="162"/>
                  <a:pt x="122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12700" y="4070350"/>
            <a:ext cx="1057275" cy="1060450"/>
          </a:xfrm>
          <a:custGeom>
            <a:avLst/>
            <a:gdLst>
              <a:gd name="T0" fmla="*/ 287 w 299"/>
              <a:gd name="T1" fmla="*/ 118 h 300"/>
              <a:gd name="T2" fmla="*/ 242 w 299"/>
              <a:gd name="T3" fmla="*/ 95 h 300"/>
              <a:gd name="T4" fmla="*/ 270 w 299"/>
              <a:gd name="T5" fmla="*/ 64 h 300"/>
              <a:gd name="T6" fmla="*/ 261 w 299"/>
              <a:gd name="T7" fmla="*/ 52 h 300"/>
              <a:gd name="T8" fmla="*/ 225 w 299"/>
              <a:gd name="T9" fmla="*/ 72 h 300"/>
              <a:gd name="T10" fmla="*/ 212 w 299"/>
              <a:gd name="T11" fmla="*/ 23 h 300"/>
              <a:gd name="T12" fmla="*/ 205 w 299"/>
              <a:gd name="T13" fmla="*/ 10 h 300"/>
              <a:gd name="T14" fmla="*/ 191 w 299"/>
              <a:gd name="T15" fmla="*/ 15 h 300"/>
              <a:gd name="T16" fmla="*/ 148 w 299"/>
              <a:gd name="T17" fmla="*/ 39 h 300"/>
              <a:gd name="T18" fmla="*/ 136 w 299"/>
              <a:gd name="T19" fmla="*/ 2 h 300"/>
              <a:gd name="T20" fmla="*/ 120 w 299"/>
              <a:gd name="T21" fmla="*/ 4 h 300"/>
              <a:gd name="T22" fmla="*/ 119 w 299"/>
              <a:gd name="T23" fmla="*/ 43 h 300"/>
              <a:gd name="T24" fmla="*/ 71 w 299"/>
              <a:gd name="T25" fmla="*/ 32 h 300"/>
              <a:gd name="T26" fmla="*/ 56 w 299"/>
              <a:gd name="T27" fmla="*/ 31 h 300"/>
              <a:gd name="T28" fmla="*/ 53 w 299"/>
              <a:gd name="T29" fmla="*/ 46 h 300"/>
              <a:gd name="T30" fmla="*/ 55 w 299"/>
              <a:gd name="T31" fmla="*/ 96 h 300"/>
              <a:gd name="T32" fmla="*/ 15 w 299"/>
              <a:gd name="T33" fmla="*/ 88 h 300"/>
              <a:gd name="T34" fmla="*/ 9 w 299"/>
              <a:gd name="T35" fmla="*/ 102 h 300"/>
              <a:gd name="T36" fmla="*/ 44 w 299"/>
              <a:gd name="T37" fmla="*/ 124 h 300"/>
              <a:gd name="T38" fmla="*/ 8 w 299"/>
              <a:gd name="T39" fmla="*/ 159 h 300"/>
              <a:gd name="T40" fmla="*/ 0 w 299"/>
              <a:gd name="T41" fmla="*/ 171 h 300"/>
              <a:gd name="T42" fmla="*/ 12 w 299"/>
              <a:gd name="T43" fmla="*/ 181 h 300"/>
              <a:gd name="T44" fmla="*/ 56 w 299"/>
              <a:gd name="T45" fmla="*/ 205 h 300"/>
              <a:gd name="T46" fmla="*/ 28 w 299"/>
              <a:gd name="T47" fmla="*/ 236 h 300"/>
              <a:gd name="T48" fmla="*/ 38 w 299"/>
              <a:gd name="T49" fmla="*/ 248 h 300"/>
              <a:gd name="T50" fmla="*/ 73 w 299"/>
              <a:gd name="T51" fmla="*/ 228 h 300"/>
              <a:gd name="T52" fmla="*/ 86 w 299"/>
              <a:gd name="T53" fmla="*/ 276 h 300"/>
              <a:gd name="T54" fmla="*/ 93 w 299"/>
              <a:gd name="T55" fmla="*/ 290 h 300"/>
              <a:gd name="T56" fmla="*/ 108 w 299"/>
              <a:gd name="T57" fmla="*/ 285 h 300"/>
              <a:gd name="T58" fmla="*/ 151 w 299"/>
              <a:gd name="T59" fmla="*/ 261 h 300"/>
              <a:gd name="T60" fmla="*/ 163 w 299"/>
              <a:gd name="T61" fmla="*/ 298 h 300"/>
              <a:gd name="T62" fmla="*/ 178 w 299"/>
              <a:gd name="T63" fmla="*/ 296 h 300"/>
              <a:gd name="T64" fmla="*/ 179 w 299"/>
              <a:gd name="T65" fmla="*/ 257 h 300"/>
              <a:gd name="T66" fmla="*/ 227 w 299"/>
              <a:gd name="T67" fmla="*/ 268 h 300"/>
              <a:gd name="T68" fmla="*/ 242 w 299"/>
              <a:gd name="T69" fmla="*/ 269 h 300"/>
              <a:gd name="T70" fmla="*/ 245 w 299"/>
              <a:gd name="T71" fmla="*/ 254 h 300"/>
              <a:gd name="T72" fmla="*/ 244 w 299"/>
              <a:gd name="T73" fmla="*/ 204 h 300"/>
              <a:gd name="T74" fmla="*/ 284 w 299"/>
              <a:gd name="T75" fmla="*/ 212 h 300"/>
              <a:gd name="T76" fmla="*/ 289 w 299"/>
              <a:gd name="T77" fmla="*/ 198 h 300"/>
              <a:gd name="T78" fmla="*/ 254 w 299"/>
              <a:gd name="T79" fmla="*/ 176 h 300"/>
              <a:gd name="T80" fmla="*/ 290 w 299"/>
              <a:gd name="T81" fmla="*/ 141 h 300"/>
              <a:gd name="T82" fmla="*/ 298 w 299"/>
              <a:gd name="T83" fmla="*/ 129 h 300"/>
              <a:gd name="T84" fmla="*/ 161 w 299"/>
              <a:gd name="T85" fmla="*/ 231 h 300"/>
              <a:gd name="T86" fmla="*/ 138 w 299"/>
              <a:gd name="T87" fmla="*/ 69 h 300"/>
              <a:gd name="T88" fmla="*/ 161 w 299"/>
              <a:gd name="T89" fmla="*/ 23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9" h="300">
                <a:moveTo>
                  <a:pt x="294" y="121"/>
                </a:moveTo>
                <a:cubicBezTo>
                  <a:pt x="292" y="120"/>
                  <a:pt x="290" y="118"/>
                  <a:pt x="287" y="118"/>
                </a:cubicBezTo>
                <a:cubicBezTo>
                  <a:pt x="283" y="119"/>
                  <a:pt x="267" y="119"/>
                  <a:pt x="252" y="120"/>
                </a:cubicBezTo>
                <a:cubicBezTo>
                  <a:pt x="250" y="111"/>
                  <a:pt x="247" y="103"/>
                  <a:pt x="242" y="95"/>
                </a:cubicBezTo>
                <a:cubicBezTo>
                  <a:pt x="253" y="85"/>
                  <a:pt x="265" y="74"/>
                  <a:pt x="267" y="72"/>
                </a:cubicBezTo>
                <a:cubicBezTo>
                  <a:pt x="269" y="70"/>
                  <a:pt x="270" y="67"/>
                  <a:pt x="270" y="64"/>
                </a:cubicBezTo>
                <a:cubicBezTo>
                  <a:pt x="270" y="62"/>
                  <a:pt x="269" y="59"/>
                  <a:pt x="268" y="57"/>
                </a:cubicBezTo>
                <a:cubicBezTo>
                  <a:pt x="266" y="54"/>
                  <a:pt x="263" y="53"/>
                  <a:pt x="261" y="52"/>
                </a:cubicBezTo>
                <a:cubicBezTo>
                  <a:pt x="258" y="52"/>
                  <a:pt x="255" y="52"/>
                  <a:pt x="253" y="54"/>
                </a:cubicBezTo>
                <a:cubicBezTo>
                  <a:pt x="250" y="56"/>
                  <a:pt x="237" y="64"/>
                  <a:pt x="225" y="72"/>
                </a:cubicBezTo>
                <a:cubicBezTo>
                  <a:pt x="218" y="65"/>
                  <a:pt x="211" y="59"/>
                  <a:pt x="203" y="54"/>
                </a:cubicBezTo>
                <a:cubicBezTo>
                  <a:pt x="207" y="41"/>
                  <a:pt x="211" y="26"/>
                  <a:pt x="212" y="23"/>
                </a:cubicBezTo>
                <a:cubicBezTo>
                  <a:pt x="213" y="21"/>
                  <a:pt x="212" y="18"/>
                  <a:pt x="211" y="15"/>
                </a:cubicBezTo>
                <a:cubicBezTo>
                  <a:pt x="210" y="13"/>
                  <a:pt x="208" y="11"/>
                  <a:pt x="205" y="10"/>
                </a:cubicBezTo>
                <a:cubicBezTo>
                  <a:pt x="202" y="9"/>
                  <a:pt x="200" y="9"/>
                  <a:pt x="197" y="10"/>
                </a:cubicBezTo>
                <a:cubicBezTo>
                  <a:pt x="194" y="10"/>
                  <a:pt x="192" y="12"/>
                  <a:pt x="191" y="15"/>
                </a:cubicBezTo>
                <a:cubicBezTo>
                  <a:pt x="189" y="18"/>
                  <a:pt x="183" y="30"/>
                  <a:pt x="176" y="43"/>
                </a:cubicBezTo>
                <a:cubicBezTo>
                  <a:pt x="167" y="40"/>
                  <a:pt x="158" y="39"/>
                  <a:pt x="148" y="39"/>
                </a:cubicBezTo>
                <a:cubicBezTo>
                  <a:pt x="145" y="25"/>
                  <a:pt x="141" y="12"/>
                  <a:pt x="141" y="9"/>
                </a:cubicBezTo>
                <a:cubicBezTo>
                  <a:pt x="140" y="6"/>
                  <a:pt x="138" y="4"/>
                  <a:pt x="136" y="2"/>
                </a:cubicBezTo>
                <a:cubicBezTo>
                  <a:pt x="133" y="1"/>
                  <a:pt x="131" y="0"/>
                  <a:pt x="128" y="1"/>
                </a:cubicBezTo>
                <a:cubicBezTo>
                  <a:pt x="125" y="1"/>
                  <a:pt x="122" y="2"/>
                  <a:pt x="120" y="4"/>
                </a:cubicBezTo>
                <a:cubicBezTo>
                  <a:pt x="119" y="6"/>
                  <a:pt x="118" y="9"/>
                  <a:pt x="118" y="12"/>
                </a:cubicBezTo>
                <a:cubicBezTo>
                  <a:pt x="118" y="15"/>
                  <a:pt x="118" y="29"/>
                  <a:pt x="119" y="43"/>
                </a:cubicBezTo>
                <a:cubicBezTo>
                  <a:pt x="110" y="46"/>
                  <a:pt x="101" y="50"/>
                  <a:pt x="93" y="55"/>
                </a:cubicBezTo>
                <a:cubicBezTo>
                  <a:pt x="83" y="45"/>
                  <a:pt x="73" y="34"/>
                  <a:pt x="71" y="32"/>
                </a:cubicBezTo>
                <a:cubicBezTo>
                  <a:pt x="69" y="30"/>
                  <a:pt x="67" y="29"/>
                  <a:pt x="64" y="29"/>
                </a:cubicBezTo>
                <a:cubicBezTo>
                  <a:pt x="61" y="29"/>
                  <a:pt x="58" y="29"/>
                  <a:pt x="56" y="31"/>
                </a:cubicBezTo>
                <a:cubicBezTo>
                  <a:pt x="54" y="33"/>
                  <a:pt x="52" y="36"/>
                  <a:pt x="52" y="38"/>
                </a:cubicBezTo>
                <a:cubicBezTo>
                  <a:pt x="51" y="41"/>
                  <a:pt x="51" y="44"/>
                  <a:pt x="53" y="46"/>
                </a:cubicBezTo>
                <a:cubicBezTo>
                  <a:pt x="55" y="49"/>
                  <a:pt x="63" y="62"/>
                  <a:pt x="70" y="73"/>
                </a:cubicBezTo>
                <a:cubicBezTo>
                  <a:pt x="64" y="80"/>
                  <a:pt x="59" y="88"/>
                  <a:pt x="55" y="96"/>
                </a:cubicBezTo>
                <a:cubicBezTo>
                  <a:pt x="41" y="92"/>
                  <a:pt x="26" y="88"/>
                  <a:pt x="23" y="87"/>
                </a:cubicBezTo>
                <a:cubicBezTo>
                  <a:pt x="20" y="86"/>
                  <a:pt x="17" y="86"/>
                  <a:pt x="15" y="88"/>
                </a:cubicBezTo>
                <a:cubicBezTo>
                  <a:pt x="12" y="89"/>
                  <a:pt x="10" y="91"/>
                  <a:pt x="9" y="94"/>
                </a:cubicBezTo>
                <a:cubicBezTo>
                  <a:pt x="8" y="97"/>
                  <a:pt x="8" y="100"/>
                  <a:pt x="9" y="102"/>
                </a:cubicBezTo>
                <a:cubicBezTo>
                  <a:pt x="10" y="105"/>
                  <a:pt x="12" y="107"/>
                  <a:pt x="14" y="108"/>
                </a:cubicBezTo>
                <a:cubicBezTo>
                  <a:pt x="17" y="110"/>
                  <a:pt x="31" y="117"/>
                  <a:pt x="44" y="124"/>
                </a:cubicBezTo>
                <a:cubicBezTo>
                  <a:pt x="42" y="132"/>
                  <a:pt x="41" y="141"/>
                  <a:pt x="42" y="151"/>
                </a:cubicBezTo>
                <a:cubicBezTo>
                  <a:pt x="27" y="154"/>
                  <a:pt x="11" y="158"/>
                  <a:pt x="8" y="159"/>
                </a:cubicBezTo>
                <a:cubicBezTo>
                  <a:pt x="5" y="159"/>
                  <a:pt x="3" y="161"/>
                  <a:pt x="2" y="163"/>
                </a:cubicBezTo>
                <a:cubicBezTo>
                  <a:pt x="0" y="166"/>
                  <a:pt x="0" y="169"/>
                  <a:pt x="0" y="171"/>
                </a:cubicBezTo>
                <a:cubicBezTo>
                  <a:pt x="0" y="174"/>
                  <a:pt x="2" y="177"/>
                  <a:pt x="4" y="179"/>
                </a:cubicBezTo>
                <a:cubicBezTo>
                  <a:pt x="6" y="181"/>
                  <a:pt x="9" y="182"/>
                  <a:pt x="12" y="181"/>
                </a:cubicBezTo>
                <a:cubicBezTo>
                  <a:pt x="15" y="181"/>
                  <a:pt x="31" y="181"/>
                  <a:pt x="46" y="180"/>
                </a:cubicBezTo>
                <a:cubicBezTo>
                  <a:pt x="48" y="189"/>
                  <a:pt x="52" y="197"/>
                  <a:pt x="56" y="205"/>
                </a:cubicBezTo>
                <a:cubicBezTo>
                  <a:pt x="45" y="215"/>
                  <a:pt x="34" y="226"/>
                  <a:pt x="31" y="228"/>
                </a:cubicBezTo>
                <a:cubicBezTo>
                  <a:pt x="29" y="230"/>
                  <a:pt x="28" y="233"/>
                  <a:pt x="28" y="236"/>
                </a:cubicBezTo>
                <a:cubicBezTo>
                  <a:pt x="28" y="238"/>
                  <a:pt x="29" y="241"/>
                  <a:pt x="31" y="243"/>
                </a:cubicBezTo>
                <a:cubicBezTo>
                  <a:pt x="32" y="246"/>
                  <a:pt x="35" y="247"/>
                  <a:pt x="38" y="248"/>
                </a:cubicBezTo>
                <a:cubicBezTo>
                  <a:pt x="40" y="248"/>
                  <a:pt x="43" y="248"/>
                  <a:pt x="46" y="246"/>
                </a:cubicBezTo>
                <a:cubicBezTo>
                  <a:pt x="48" y="244"/>
                  <a:pt x="61" y="236"/>
                  <a:pt x="73" y="228"/>
                </a:cubicBezTo>
                <a:cubicBezTo>
                  <a:pt x="80" y="235"/>
                  <a:pt x="87" y="241"/>
                  <a:pt x="95" y="246"/>
                </a:cubicBezTo>
                <a:cubicBezTo>
                  <a:pt x="91" y="259"/>
                  <a:pt x="87" y="274"/>
                  <a:pt x="86" y="276"/>
                </a:cubicBezTo>
                <a:cubicBezTo>
                  <a:pt x="85" y="279"/>
                  <a:pt x="86" y="282"/>
                  <a:pt x="87" y="285"/>
                </a:cubicBezTo>
                <a:cubicBezTo>
                  <a:pt x="88" y="287"/>
                  <a:pt x="90" y="289"/>
                  <a:pt x="93" y="290"/>
                </a:cubicBezTo>
                <a:cubicBezTo>
                  <a:pt x="96" y="291"/>
                  <a:pt x="99" y="291"/>
                  <a:pt x="101" y="290"/>
                </a:cubicBezTo>
                <a:cubicBezTo>
                  <a:pt x="104" y="290"/>
                  <a:pt x="106" y="288"/>
                  <a:pt x="108" y="285"/>
                </a:cubicBezTo>
                <a:cubicBezTo>
                  <a:pt x="109" y="282"/>
                  <a:pt x="116" y="270"/>
                  <a:pt x="122" y="257"/>
                </a:cubicBezTo>
                <a:cubicBezTo>
                  <a:pt x="131" y="260"/>
                  <a:pt x="141" y="261"/>
                  <a:pt x="151" y="261"/>
                </a:cubicBezTo>
                <a:cubicBezTo>
                  <a:pt x="154" y="275"/>
                  <a:pt x="157" y="288"/>
                  <a:pt x="158" y="291"/>
                </a:cubicBezTo>
                <a:cubicBezTo>
                  <a:pt x="158" y="294"/>
                  <a:pt x="160" y="296"/>
                  <a:pt x="163" y="298"/>
                </a:cubicBezTo>
                <a:cubicBezTo>
                  <a:pt x="165" y="299"/>
                  <a:pt x="168" y="300"/>
                  <a:pt x="171" y="299"/>
                </a:cubicBezTo>
                <a:cubicBezTo>
                  <a:pt x="174" y="299"/>
                  <a:pt x="176" y="298"/>
                  <a:pt x="178" y="296"/>
                </a:cubicBezTo>
                <a:cubicBezTo>
                  <a:pt x="180" y="294"/>
                  <a:pt x="181" y="291"/>
                  <a:pt x="181" y="288"/>
                </a:cubicBezTo>
                <a:cubicBezTo>
                  <a:pt x="180" y="285"/>
                  <a:pt x="180" y="271"/>
                  <a:pt x="179" y="257"/>
                </a:cubicBezTo>
                <a:cubicBezTo>
                  <a:pt x="189" y="254"/>
                  <a:pt x="197" y="251"/>
                  <a:pt x="206" y="245"/>
                </a:cubicBezTo>
                <a:cubicBezTo>
                  <a:pt x="215" y="255"/>
                  <a:pt x="225" y="266"/>
                  <a:pt x="227" y="268"/>
                </a:cubicBezTo>
                <a:cubicBezTo>
                  <a:pt x="229" y="270"/>
                  <a:pt x="232" y="271"/>
                  <a:pt x="234" y="271"/>
                </a:cubicBezTo>
                <a:cubicBezTo>
                  <a:pt x="237" y="271"/>
                  <a:pt x="240" y="271"/>
                  <a:pt x="242" y="269"/>
                </a:cubicBezTo>
                <a:cubicBezTo>
                  <a:pt x="245" y="267"/>
                  <a:pt x="246" y="264"/>
                  <a:pt x="247" y="262"/>
                </a:cubicBezTo>
                <a:cubicBezTo>
                  <a:pt x="247" y="259"/>
                  <a:pt x="247" y="256"/>
                  <a:pt x="245" y="254"/>
                </a:cubicBezTo>
                <a:cubicBezTo>
                  <a:pt x="243" y="251"/>
                  <a:pt x="235" y="238"/>
                  <a:pt x="228" y="227"/>
                </a:cubicBezTo>
                <a:cubicBezTo>
                  <a:pt x="234" y="220"/>
                  <a:pt x="239" y="212"/>
                  <a:pt x="244" y="204"/>
                </a:cubicBezTo>
                <a:cubicBezTo>
                  <a:pt x="258" y="208"/>
                  <a:pt x="272" y="212"/>
                  <a:pt x="275" y="213"/>
                </a:cubicBezTo>
                <a:cubicBezTo>
                  <a:pt x="278" y="214"/>
                  <a:pt x="281" y="213"/>
                  <a:pt x="284" y="212"/>
                </a:cubicBezTo>
                <a:cubicBezTo>
                  <a:pt x="286" y="211"/>
                  <a:pt x="288" y="209"/>
                  <a:pt x="289" y="206"/>
                </a:cubicBezTo>
                <a:cubicBezTo>
                  <a:pt x="290" y="203"/>
                  <a:pt x="290" y="201"/>
                  <a:pt x="289" y="198"/>
                </a:cubicBezTo>
                <a:cubicBezTo>
                  <a:pt x="288" y="195"/>
                  <a:pt x="287" y="193"/>
                  <a:pt x="284" y="192"/>
                </a:cubicBezTo>
                <a:cubicBezTo>
                  <a:pt x="281" y="190"/>
                  <a:pt x="267" y="183"/>
                  <a:pt x="254" y="176"/>
                </a:cubicBezTo>
                <a:cubicBezTo>
                  <a:pt x="256" y="168"/>
                  <a:pt x="257" y="159"/>
                  <a:pt x="257" y="149"/>
                </a:cubicBezTo>
                <a:cubicBezTo>
                  <a:pt x="271" y="146"/>
                  <a:pt x="287" y="142"/>
                  <a:pt x="290" y="141"/>
                </a:cubicBezTo>
                <a:cubicBezTo>
                  <a:pt x="293" y="141"/>
                  <a:pt x="295" y="139"/>
                  <a:pt x="297" y="137"/>
                </a:cubicBezTo>
                <a:cubicBezTo>
                  <a:pt x="298" y="134"/>
                  <a:pt x="299" y="131"/>
                  <a:pt x="298" y="129"/>
                </a:cubicBezTo>
                <a:cubicBezTo>
                  <a:pt x="298" y="126"/>
                  <a:pt x="297" y="123"/>
                  <a:pt x="294" y="121"/>
                </a:cubicBezTo>
                <a:close/>
                <a:moveTo>
                  <a:pt x="161" y="231"/>
                </a:moveTo>
                <a:cubicBezTo>
                  <a:pt x="118" y="237"/>
                  <a:pt x="78" y="206"/>
                  <a:pt x="71" y="161"/>
                </a:cubicBezTo>
                <a:cubicBezTo>
                  <a:pt x="65" y="117"/>
                  <a:pt x="95" y="76"/>
                  <a:pt x="138" y="69"/>
                </a:cubicBezTo>
                <a:cubicBezTo>
                  <a:pt x="180" y="63"/>
                  <a:pt x="220" y="94"/>
                  <a:pt x="227" y="139"/>
                </a:cubicBezTo>
                <a:cubicBezTo>
                  <a:pt x="233" y="183"/>
                  <a:pt x="204" y="224"/>
                  <a:pt x="161" y="23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506538" y="1974850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2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3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8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4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4 w 282"/>
              <a:gd name="T47" fmla="*/ 48 h 283"/>
              <a:gd name="T48" fmla="*/ 113 w 282"/>
              <a:gd name="T49" fmla="*/ 52 h 283"/>
              <a:gd name="T50" fmla="*/ 90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8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2 h 283"/>
              <a:gd name="T98" fmla="*/ 117 w 282"/>
              <a:gd name="T99" fmla="*/ 280 h 283"/>
              <a:gd name="T100" fmla="*/ 125 w 282"/>
              <a:gd name="T101" fmla="*/ 272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3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2" y="245"/>
                </a:cubicBezTo>
                <a:cubicBezTo>
                  <a:pt x="220" y="241"/>
                  <a:pt x="213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2" y="187"/>
                  <a:pt x="259" y="189"/>
                  <a:pt x="263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2"/>
                  <a:pt x="281" y="177"/>
                </a:cubicBezTo>
                <a:cubicBezTo>
                  <a:pt x="282" y="173"/>
                  <a:pt x="282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4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8" y="79"/>
                </a:cubicBezTo>
                <a:cubicBezTo>
                  <a:pt x="268" y="75"/>
                  <a:pt x="268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1" y="62"/>
                  <a:pt x="225" y="70"/>
                  <a:pt x="209" y="77"/>
                </a:cubicBezTo>
                <a:cubicBezTo>
                  <a:pt x="201" y="69"/>
                  <a:pt x="193" y="63"/>
                  <a:pt x="184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5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2" y="4"/>
                  <a:pt x="158" y="7"/>
                  <a:pt x="157" y="11"/>
                </a:cubicBezTo>
                <a:cubicBezTo>
                  <a:pt x="156" y="15"/>
                  <a:pt x="150" y="31"/>
                  <a:pt x="144" y="48"/>
                </a:cubicBezTo>
                <a:cubicBezTo>
                  <a:pt x="133" y="48"/>
                  <a:pt x="123" y="49"/>
                  <a:pt x="113" y="52"/>
                </a:cubicBezTo>
                <a:cubicBezTo>
                  <a:pt x="102" y="38"/>
                  <a:pt x="92" y="24"/>
                  <a:pt x="90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9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8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8" y="149"/>
                  <a:pt x="49" y="159"/>
                  <a:pt x="52" y="170"/>
                </a:cubicBezTo>
                <a:cubicBezTo>
                  <a:pt x="38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4" y="207"/>
                  <a:pt x="14" y="211"/>
                  <a:pt x="16" y="215"/>
                </a:cubicBezTo>
                <a:cubicBezTo>
                  <a:pt x="19" y="219"/>
                  <a:pt x="22" y="221"/>
                  <a:pt x="26" y="222"/>
                </a:cubicBezTo>
                <a:cubicBezTo>
                  <a:pt x="30" y="224"/>
                  <a:pt x="34" y="224"/>
                  <a:pt x="38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2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6"/>
                  <a:pt x="125" y="272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9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7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9" y="196"/>
                  <a:pt x="93" y="170"/>
                </a:cubicBezTo>
                <a:cubicBezTo>
                  <a:pt x="77" y="143"/>
                  <a:pt x="86" y="109"/>
                  <a:pt x="113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6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2225" y="2341563"/>
            <a:ext cx="1636713" cy="1636713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62050" y="1093788"/>
            <a:ext cx="871538" cy="869950"/>
          </a:xfrm>
          <a:custGeom>
            <a:avLst/>
            <a:gdLst>
              <a:gd name="T0" fmla="*/ 242 w 246"/>
              <a:gd name="T1" fmla="*/ 119 h 246"/>
              <a:gd name="T2" fmla="*/ 244 w 246"/>
              <a:gd name="T3" fmla="*/ 101 h 246"/>
              <a:gd name="T4" fmla="*/ 236 w 246"/>
              <a:gd name="T5" fmla="*/ 86 h 246"/>
              <a:gd name="T6" fmla="*/ 221 w 246"/>
              <a:gd name="T7" fmla="*/ 81 h 246"/>
              <a:gd name="T8" fmla="*/ 227 w 246"/>
              <a:gd name="T9" fmla="*/ 59 h 246"/>
              <a:gd name="T10" fmla="*/ 218 w 246"/>
              <a:gd name="T11" fmla="*/ 47 h 246"/>
              <a:gd name="T12" fmla="*/ 196 w 246"/>
              <a:gd name="T13" fmla="*/ 44 h 246"/>
              <a:gd name="T14" fmla="*/ 196 w 246"/>
              <a:gd name="T15" fmla="*/ 29 h 246"/>
              <a:gd name="T16" fmla="*/ 184 w 246"/>
              <a:gd name="T17" fmla="*/ 16 h 246"/>
              <a:gd name="T18" fmla="*/ 168 w 246"/>
              <a:gd name="T19" fmla="*/ 12 h 246"/>
              <a:gd name="T20" fmla="*/ 154 w 246"/>
              <a:gd name="T21" fmla="*/ 20 h 246"/>
              <a:gd name="T22" fmla="*/ 141 w 246"/>
              <a:gd name="T23" fmla="*/ 2 h 246"/>
              <a:gd name="T24" fmla="*/ 126 w 246"/>
              <a:gd name="T25" fmla="*/ 1 h 246"/>
              <a:gd name="T26" fmla="*/ 110 w 246"/>
              <a:gd name="T27" fmla="*/ 17 h 246"/>
              <a:gd name="T28" fmla="*/ 98 w 246"/>
              <a:gd name="T29" fmla="*/ 6 h 246"/>
              <a:gd name="T30" fmla="*/ 81 w 246"/>
              <a:gd name="T31" fmla="*/ 7 h 246"/>
              <a:gd name="T32" fmla="*/ 67 w 246"/>
              <a:gd name="T33" fmla="*/ 17 h 246"/>
              <a:gd name="T34" fmla="*/ 65 w 246"/>
              <a:gd name="T35" fmla="*/ 33 h 246"/>
              <a:gd name="T36" fmla="*/ 42 w 246"/>
              <a:gd name="T37" fmla="*/ 31 h 246"/>
              <a:gd name="T38" fmla="*/ 31 w 246"/>
              <a:gd name="T39" fmla="*/ 42 h 246"/>
              <a:gd name="T40" fmla="*/ 33 w 246"/>
              <a:gd name="T41" fmla="*/ 65 h 246"/>
              <a:gd name="T42" fmla="*/ 17 w 246"/>
              <a:gd name="T43" fmla="*/ 67 h 246"/>
              <a:gd name="T44" fmla="*/ 7 w 246"/>
              <a:gd name="T45" fmla="*/ 81 h 246"/>
              <a:gd name="T46" fmla="*/ 6 w 246"/>
              <a:gd name="T47" fmla="*/ 98 h 246"/>
              <a:gd name="T48" fmla="*/ 17 w 246"/>
              <a:gd name="T49" fmla="*/ 110 h 246"/>
              <a:gd name="T50" fmla="*/ 1 w 246"/>
              <a:gd name="T51" fmla="*/ 126 h 246"/>
              <a:gd name="T52" fmla="*/ 2 w 246"/>
              <a:gd name="T53" fmla="*/ 141 h 246"/>
              <a:gd name="T54" fmla="*/ 21 w 246"/>
              <a:gd name="T55" fmla="*/ 154 h 246"/>
              <a:gd name="T56" fmla="*/ 12 w 246"/>
              <a:gd name="T57" fmla="*/ 168 h 246"/>
              <a:gd name="T58" fmla="*/ 16 w 246"/>
              <a:gd name="T59" fmla="*/ 184 h 246"/>
              <a:gd name="T60" fmla="*/ 29 w 246"/>
              <a:gd name="T61" fmla="*/ 196 h 246"/>
              <a:gd name="T62" fmla="*/ 45 w 246"/>
              <a:gd name="T63" fmla="*/ 196 h 246"/>
              <a:gd name="T64" fmla="*/ 47 w 246"/>
              <a:gd name="T65" fmla="*/ 218 h 246"/>
              <a:gd name="T66" fmla="*/ 59 w 246"/>
              <a:gd name="T67" fmla="*/ 227 h 246"/>
              <a:gd name="T68" fmla="*/ 81 w 246"/>
              <a:gd name="T69" fmla="*/ 222 h 246"/>
              <a:gd name="T70" fmla="*/ 86 w 246"/>
              <a:gd name="T71" fmla="*/ 237 h 246"/>
              <a:gd name="T72" fmla="*/ 101 w 246"/>
              <a:gd name="T73" fmla="*/ 244 h 246"/>
              <a:gd name="T74" fmla="*/ 119 w 246"/>
              <a:gd name="T75" fmla="*/ 242 h 246"/>
              <a:gd name="T76" fmla="*/ 128 w 246"/>
              <a:gd name="T77" fmla="*/ 230 h 246"/>
              <a:gd name="T78" fmla="*/ 147 w 246"/>
              <a:gd name="T79" fmla="*/ 243 h 246"/>
              <a:gd name="T80" fmla="*/ 162 w 246"/>
              <a:gd name="T81" fmla="*/ 239 h 246"/>
              <a:gd name="T82" fmla="*/ 171 w 246"/>
              <a:gd name="T83" fmla="*/ 218 h 246"/>
              <a:gd name="T84" fmla="*/ 186 w 246"/>
              <a:gd name="T85" fmla="*/ 224 h 246"/>
              <a:gd name="T86" fmla="*/ 202 w 246"/>
              <a:gd name="T87" fmla="*/ 217 h 246"/>
              <a:gd name="T88" fmla="*/ 211 w 246"/>
              <a:gd name="T89" fmla="*/ 203 h 246"/>
              <a:gd name="T90" fmla="*/ 208 w 246"/>
              <a:gd name="T91" fmla="*/ 187 h 246"/>
              <a:gd name="T92" fmla="*/ 230 w 246"/>
              <a:gd name="T93" fmla="*/ 181 h 246"/>
              <a:gd name="T94" fmla="*/ 236 w 246"/>
              <a:gd name="T95" fmla="*/ 167 h 246"/>
              <a:gd name="T96" fmla="*/ 227 w 246"/>
              <a:gd name="T97" fmla="*/ 147 h 246"/>
              <a:gd name="T98" fmla="*/ 241 w 246"/>
              <a:gd name="T99" fmla="*/ 139 h 246"/>
              <a:gd name="T100" fmla="*/ 36 w 246"/>
              <a:gd name="T101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246">
                <a:moveTo>
                  <a:pt x="242" y="127"/>
                </a:moveTo>
                <a:cubicBezTo>
                  <a:pt x="243" y="127"/>
                  <a:pt x="244" y="126"/>
                  <a:pt x="245" y="126"/>
                </a:cubicBezTo>
                <a:cubicBezTo>
                  <a:pt x="245" y="125"/>
                  <a:pt x="246" y="124"/>
                  <a:pt x="246" y="123"/>
                </a:cubicBezTo>
                <a:cubicBezTo>
                  <a:pt x="246" y="122"/>
                  <a:pt x="245" y="121"/>
                  <a:pt x="245" y="120"/>
                </a:cubicBezTo>
                <a:cubicBezTo>
                  <a:pt x="244" y="119"/>
                  <a:pt x="243" y="119"/>
                  <a:pt x="242" y="119"/>
                </a:cubicBezTo>
                <a:cubicBezTo>
                  <a:pt x="241" y="118"/>
                  <a:pt x="235" y="118"/>
                  <a:pt x="230" y="117"/>
                </a:cubicBezTo>
                <a:cubicBezTo>
                  <a:pt x="229" y="115"/>
                  <a:pt x="229" y="112"/>
                  <a:pt x="229" y="110"/>
                </a:cubicBezTo>
                <a:cubicBezTo>
                  <a:pt x="234" y="108"/>
                  <a:pt x="240" y="107"/>
                  <a:pt x="241" y="106"/>
                </a:cubicBezTo>
                <a:cubicBezTo>
                  <a:pt x="242" y="106"/>
                  <a:pt x="243" y="105"/>
                  <a:pt x="243" y="104"/>
                </a:cubicBezTo>
                <a:cubicBezTo>
                  <a:pt x="244" y="104"/>
                  <a:pt x="244" y="103"/>
                  <a:pt x="244" y="101"/>
                </a:cubicBezTo>
                <a:cubicBezTo>
                  <a:pt x="244" y="100"/>
                  <a:pt x="243" y="99"/>
                  <a:pt x="242" y="99"/>
                </a:cubicBezTo>
                <a:cubicBezTo>
                  <a:pt x="242" y="98"/>
                  <a:pt x="241" y="98"/>
                  <a:pt x="239" y="98"/>
                </a:cubicBezTo>
                <a:cubicBezTo>
                  <a:pt x="238" y="98"/>
                  <a:pt x="232" y="98"/>
                  <a:pt x="227" y="99"/>
                </a:cubicBezTo>
                <a:cubicBezTo>
                  <a:pt x="226" y="96"/>
                  <a:pt x="226" y="94"/>
                  <a:pt x="225" y="91"/>
                </a:cubicBezTo>
                <a:cubicBezTo>
                  <a:pt x="230" y="89"/>
                  <a:pt x="235" y="87"/>
                  <a:pt x="236" y="86"/>
                </a:cubicBezTo>
                <a:cubicBezTo>
                  <a:pt x="237" y="86"/>
                  <a:pt x="238" y="85"/>
                  <a:pt x="238" y="84"/>
                </a:cubicBezTo>
                <a:cubicBezTo>
                  <a:pt x="239" y="83"/>
                  <a:pt x="239" y="82"/>
                  <a:pt x="238" y="81"/>
                </a:cubicBezTo>
                <a:cubicBezTo>
                  <a:pt x="238" y="80"/>
                  <a:pt x="237" y="79"/>
                  <a:pt x="236" y="78"/>
                </a:cubicBezTo>
                <a:cubicBezTo>
                  <a:pt x="235" y="78"/>
                  <a:pt x="234" y="78"/>
                  <a:pt x="233" y="78"/>
                </a:cubicBezTo>
                <a:cubicBezTo>
                  <a:pt x="232" y="78"/>
                  <a:pt x="226" y="80"/>
                  <a:pt x="221" y="81"/>
                </a:cubicBezTo>
                <a:cubicBezTo>
                  <a:pt x="220" y="79"/>
                  <a:pt x="219" y="76"/>
                  <a:pt x="218" y="74"/>
                </a:cubicBezTo>
                <a:cubicBezTo>
                  <a:pt x="222" y="71"/>
                  <a:pt x="227" y="67"/>
                  <a:pt x="228" y="67"/>
                </a:cubicBezTo>
                <a:cubicBezTo>
                  <a:pt x="229" y="66"/>
                  <a:pt x="230" y="65"/>
                  <a:pt x="230" y="64"/>
                </a:cubicBezTo>
                <a:cubicBezTo>
                  <a:pt x="230" y="63"/>
                  <a:pt x="230" y="62"/>
                  <a:pt x="229" y="61"/>
                </a:cubicBezTo>
                <a:cubicBezTo>
                  <a:pt x="229" y="60"/>
                  <a:pt x="228" y="60"/>
                  <a:pt x="227" y="59"/>
                </a:cubicBezTo>
                <a:cubicBezTo>
                  <a:pt x="226" y="59"/>
                  <a:pt x="225" y="59"/>
                  <a:pt x="224" y="59"/>
                </a:cubicBezTo>
                <a:cubicBezTo>
                  <a:pt x="223" y="60"/>
                  <a:pt x="217" y="62"/>
                  <a:pt x="213" y="65"/>
                </a:cubicBezTo>
                <a:cubicBezTo>
                  <a:pt x="211" y="62"/>
                  <a:pt x="210" y="60"/>
                  <a:pt x="208" y="58"/>
                </a:cubicBezTo>
                <a:cubicBezTo>
                  <a:pt x="212" y="54"/>
                  <a:pt x="216" y="50"/>
                  <a:pt x="217" y="49"/>
                </a:cubicBezTo>
                <a:cubicBezTo>
                  <a:pt x="218" y="49"/>
                  <a:pt x="218" y="48"/>
                  <a:pt x="218" y="47"/>
                </a:cubicBezTo>
                <a:cubicBezTo>
                  <a:pt x="218" y="46"/>
                  <a:pt x="218" y="44"/>
                  <a:pt x="217" y="44"/>
                </a:cubicBezTo>
                <a:cubicBezTo>
                  <a:pt x="216" y="43"/>
                  <a:pt x="215" y="42"/>
                  <a:pt x="214" y="42"/>
                </a:cubicBezTo>
                <a:cubicBezTo>
                  <a:pt x="213" y="42"/>
                  <a:pt x="212" y="42"/>
                  <a:pt x="211" y="43"/>
                </a:cubicBezTo>
                <a:cubicBezTo>
                  <a:pt x="210" y="43"/>
                  <a:pt x="206" y="47"/>
                  <a:pt x="201" y="50"/>
                </a:cubicBezTo>
                <a:cubicBezTo>
                  <a:pt x="199" y="48"/>
                  <a:pt x="198" y="46"/>
                  <a:pt x="196" y="44"/>
                </a:cubicBezTo>
                <a:cubicBezTo>
                  <a:pt x="199" y="40"/>
                  <a:pt x="202" y="35"/>
                  <a:pt x="203" y="34"/>
                </a:cubicBezTo>
                <a:cubicBezTo>
                  <a:pt x="203" y="33"/>
                  <a:pt x="203" y="32"/>
                  <a:pt x="203" y="31"/>
                </a:cubicBezTo>
                <a:cubicBezTo>
                  <a:pt x="203" y="30"/>
                  <a:pt x="203" y="29"/>
                  <a:pt x="202" y="28"/>
                </a:cubicBezTo>
                <a:cubicBezTo>
                  <a:pt x="201" y="28"/>
                  <a:pt x="200" y="27"/>
                  <a:pt x="199" y="27"/>
                </a:cubicBezTo>
                <a:cubicBezTo>
                  <a:pt x="198" y="27"/>
                  <a:pt x="197" y="28"/>
                  <a:pt x="196" y="29"/>
                </a:cubicBezTo>
                <a:cubicBezTo>
                  <a:pt x="195" y="29"/>
                  <a:pt x="191" y="34"/>
                  <a:pt x="187" y="37"/>
                </a:cubicBezTo>
                <a:cubicBezTo>
                  <a:pt x="185" y="36"/>
                  <a:pt x="183" y="34"/>
                  <a:pt x="181" y="33"/>
                </a:cubicBezTo>
                <a:cubicBezTo>
                  <a:pt x="183" y="28"/>
                  <a:pt x="186" y="23"/>
                  <a:pt x="186" y="22"/>
                </a:cubicBezTo>
                <a:cubicBezTo>
                  <a:pt x="187" y="21"/>
                  <a:pt x="187" y="19"/>
                  <a:pt x="186" y="19"/>
                </a:cubicBezTo>
                <a:cubicBezTo>
                  <a:pt x="186" y="18"/>
                  <a:pt x="185" y="17"/>
                  <a:pt x="184" y="16"/>
                </a:cubicBezTo>
                <a:cubicBezTo>
                  <a:pt x="183" y="16"/>
                  <a:pt x="182" y="15"/>
                  <a:pt x="181" y="16"/>
                </a:cubicBezTo>
                <a:cubicBezTo>
                  <a:pt x="180" y="16"/>
                  <a:pt x="179" y="16"/>
                  <a:pt x="179" y="17"/>
                </a:cubicBezTo>
                <a:cubicBezTo>
                  <a:pt x="178" y="18"/>
                  <a:pt x="175" y="23"/>
                  <a:pt x="171" y="27"/>
                </a:cubicBezTo>
                <a:cubicBezTo>
                  <a:pt x="169" y="26"/>
                  <a:pt x="167" y="25"/>
                  <a:pt x="164" y="24"/>
                </a:cubicBezTo>
                <a:cubicBezTo>
                  <a:pt x="166" y="19"/>
                  <a:pt x="167" y="13"/>
                  <a:pt x="168" y="12"/>
                </a:cubicBezTo>
                <a:cubicBezTo>
                  <a:pt x="168" y="11"/>
                  <a:pt x="168" y="10"/>
                  <a:pt x="167" y="9"/>
                </a:cubicBezTo>
                <a:cubicBezTo>
                  <a:pt x="167" y="8"/>
                  <a:pt x="166" y="7"/>
                  <a:pt x="165" y="7"/>
                </a:cubicBezTo>
                <a:cubicBezTo>
                  <a:pt x="164" y="7"/>
                  <a:pt x="163" y="7"/>
                  <a:pt x="162" y="7"/>
                </a:cubicBezTo>
                <a:cubicBezTo>
                  <a:pt x="161" y="7"/>
                  <a:pt x="160" y="8"/>
                  <a:pt x="160" y="9"/>
                </a:cubicBezTo>
                <a:cubicBezTo>
                  <a:pt x="159" y="10"/>
                  <a:pt x="156" y="16"/>
                  <a:pt x="154" y="20"/>
                </a:cubicBezTo>
                <a:cubicBezTo>
                  <a:pt x="152" y="20"/>
                  <a:pt x="149" y="19"/>
                  <a:pt x="147" y="18"/>
                </a:cubicBezTo>
                <a:cubicBezTo>
                  <a:pt x="147" y="13"/>
                  <a:pt x="148" y="7"/>
                  <a:pt x="148" y="6"/>
                </a:cubicBezTo>
                <a:cubicBezTo>
                  <a:pt x="148" y="5"/>
                  <a:pt x="147" y="4"/>
                  <a:pt x="147" y="3"/>
                </a:cubicBezTo>
                <a:cubicBezTo>
                  <a:pt x="146" y="2"/>
                  <a:pt x="145" y="2"/>
                  <a:pt x="144" y="2"/>
                </a:cubicBezTo>
                <a:cubicBezTo>
                  <a:pt x="143" y="1"/>
                  <a:pt x="142" y="2"/>
                  <a:pt x="141" y="2"/>
                </a:cubicBezTo>
                <a:cubicBezTo>
                  <a:pt x="140" y="3"/>
                  <a:pt x="140" y="3"/>
                  <a:pt x="139" y="4"/>
                </a:cubicBezTo>
                <a:cubicBezTo>
                  <a:pt x="139" y="6"/>
                  <a:pt x="137" y="11"/>
                  <a:pt x="136" y="17"/>
                </a:cubicBezTo>
                <a:cubicBezTo>
                  <a:pt x="133" y="16"/>
                  <a:pt x="131" y="16"/>
                  <a:pt x="128" y="16"/>
                </a:cubicBezTo>
                <a:cubicBezTo>
                  <a:pt x="128" y="11"/>
                  <a:pt x="127" y="5"/>
                  <a:pt x="127" y="3"/>
                </a:cubicBezTo>
                <a:cubicBezTo>
                  <a:pt x="127" y="2"/>
                  <a:pt x="126" y="1"/>
                  <a:pt x="126" y="1"/>
                </a:cubicBezTo>
                <a:cubicBezTo>
                  <a:pt x="125" y="0"/>
                  <a:pt x="124" y="0"/>
                  <a:pt x="123" y="0"/>
                </a:cubicBezTo>
                <a:cubicBezTo>
                  <a:pt x="122" y="0"/>
                  <a:pt x="121" y="0"/>
                  <a:pt x="120" y="1"/>
                </a:cubicBezTo>
                <a:cubicBezTo>
                  <a:pt x="119" y="1"/>
                  <a:pt x="119" y="2"/>
                  <a:pt x="119" y="3"/>
                </a:cubicBezTo>
                <a:cubicBezTo>
                  <a:pt x="118" y="5"/>
                  <a:pt x="118" y="11"/>
                  <a:pt x="117" y="16"/>
                </a:cubicBezTo>
                <a:cubicBezTo>
                  <a:pt x="115" y="16"/>
                  <a:pt x="112" y="16"/>
                  <a:pt x="110" y="17"/>
                </a:cubicBezTo>
                <a:cubicBezTo>
                  <a:pt x="108" y="11"/>
                  <a:pt x="107" y="6"/>
                  <a:pt x="106" y="4"/>
                </a:cubicBezTo>
                <a:cubicBezTo>
                  <a:pt x="106" y="3"/>
                  <a:pt x="105" y="3"/>
                  <a:pt x="104" y="2"/>
                </a:cubicBezTo>
                <a:cubicBezTo>
                  <a:pt x="104" y="2"/>
                  <a:pt x="103" y="1"/>
                  <a:pt x="101" y="2"/>
                </a:cubicBezTo>
                <a:cubicBezTo>
                  <a:pt x="100" y="2"/>
                  <a:pt x="100" y="2"/>
                  <a:pt x="99" y="3"/>
                </a:cubicBezTo>
                <a:cubicBezTo>
                  <a:pt x="98" y="4"/>
                  <a:pt x="98" y="5"/>
                  <a:pt x="98" y="6"/>
                </a:cubicBezTo>
                <a:cubicBezTo>
                  <a:pt x="98" y="7"/>
                  <a:pt x="99" y="13"/>
                  <a:pt x="99" y="18"/>
                </a:cubicBezTo>
                <a:cubicBezTo>
                  <a:pt x="96" y="19"/>
                  <a:pt x="94" y="20"/>
                  <a:pt x="91" y="20"/>
                </a:cubicBezTo>
                <a:cubicBezTo>
                  <a:pt x="89" y="16"/>
                  <a:pt x="87" y="10"/>
                  <a:pt x="86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7"/>
                  <a:pt x="82" y="7"/>
                  <a:pt x="81" y="7"/>
                </a:cubicBezTo>
                <a:cubicBezTo>
                  <a:pt x="80" y="7"/>
                  <a:pt x="79" y="8"/>
                  <a:pt x="79" y="9"/>
                </a:cubicBezTo>
                <a:cubicBezTo>
                  <a:pt x="78" y="10"/>
                  <a:pt x="78" y="11"/>
                  <a:pt x="78" y="12"/>
                </a:cubicBezTo>
                <a:cubicBezTo>
                  <a:pt x="78" y="13"/>
                  <a:pt x="80" y="19"/>
                  <a:pt x="81" y="24"/>
                </a:cubicBezTo>
                <a:cubicBezTo>
                  <a:pt x="79" y="25"/>
                  <a:pt x="76" y="26"/>
                  <a:pt x="74" y="27"/>
                </a:cubicBezTo>
                <a:cubicBezTo>
                  <a:pt x="71" y="23"/>
                  <a:pt x="68" y="18"/>
                  <a:pt x="67" y="17"/>
                </a:cubicBezTo>
                <a:cubicBezTo>
                  <a:pt x="66" y="16"/>
                  <a:pt x="65" y="16"/>
                  <a:pt x="64" y="16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59" y="19"/>
                </a:cubicBezTo>
                <a:cubicBezTo>
                  <a:pt x="59" y="19"/>
                  <a:pt x="59" y="21"/>
                  <a:pt x="60" y="22"/>
                </a:cubicBezTo>
                <a:cubicBezTo>
                  <a:pt x="60" y="23"/>
                  <a:pt x="63" y="28"/>
                  <a:pt x="65" y="33"/>
                </a:cubicBezTo>
                <a:cubicBezTo>
                  <a:pt x="63" y="34"/>
                  <a:pt x="60" y="36"/>
                  <a:pt x="58" y="37"/>
                </a:cubicBezTo>
                <a:cubicBezTo>
                  <a:pt x="55" y="34"/>
                  <a:pt x="50" y="29"/>
                  <a:pt x="49" y="29"/>
                </a:cubicBezTo>
                <a:cubicBezTo>
                  <a:pt x="49" y="28"/>
                  <a:pt x="48" y="27"/>
                  <a:pt x="47" y="27"/>
                </a:cubicBezTo>
                <a:cubicBezTo>
                  <a:pt x="46" y="27"/>
                  <a:pt x="45" y="28"/>
                  <a:pt x="44" y="28"/>
                </a:cubicBezTo>
                <a:cubicBezTo>
                  <a:pt x="43" y="29"/>
                  <a:pt x="42" y="30"/>
                  <a:pt x="42" y="31"/>
                </a:cubicBezTo>
                <a:cubicBezTo>
                  <a:pt x="42" y="32"/>
                  <a:pt x="42" y="33"/>
                  <a:pt x="43" y="34"/>
                </a:cubicBezTo>
                <a:cubicBezTo>
                  <a:pt x="44" y="35"/>
                  <a:pt x="47" y="40"/>
                  <a:pt x="50" y="44"/>
                </a:cubicBezTo>
                <a:cubicBezTo>
                  <a:pt x="48" y="46"/>
                  <a:pt x="46" y="48"/>
                  <a:pt x="45" y="50"/>
                </a:cubicBezTo>
                <a:cubicBezTo>
                  <a:pt x="40" y="47"/>
                  <a:pt x="35" y="43"/>
                  <a:pt x="34" y="43"/>
                </a:cubicBezTo>
                <a:cubicBezTo>
                  <a:pt x="33" y="42"/>
                  <a:pt x="32" y="42"/>
                  <a:pt x="31" y="42"/>
                </a:cubicBezTo>
                <a:cubicBezTo>
                  <a:pt x="30" y="42"/>
                  <a:pt x="29" y="43"/>
                  <a:pt x="29" y="44"/>
                </a:cubicBezTo>
                <a:cubicBezTo>
                  <a:pt x="28" y="44"/>
                  <a:pt x="28" y="46"/>
                  <a:pt x="28" y="47"/>
                </a:cubicBezTo>
                <a:cubicBezTo>
                  <a:pt x="28" y="48"/>
                  <a:pt x="28" y="49"/>
                  <a:pt x="29" y="49"/>
                </a:cubicBezTo>
                <a:cubicBezTo>
                  <a:pt x="30" y="50"/>
                  <a:pt x="34" y="54"/>
                  <a:pt x="37" y="58"/>
                </a:cubicBezTo>
                <a:cubicBezTo>
                  <a:pt x="36" y="60"/>
                  <a:pt x="34" y="62"/>
                  <a:pt x="33" y="65"/>
                </a:cubicBezTo>
                <a:cubicBezTo>
                  <a:pt x="28" y="62"/>
                  <a:pt x="23" y="60"/>
                  <a:pt x="22" y="59"/>
                </a:cubicBezTo>
                <a:cubicBezTo>
                  <a:pt x="21" y="59"/>
                  <a:pt x="20" y="59"/>
                  <a:pt x="19" y="59"/>
                </a:cubicBezTo>
                <a:cubicBezTo>
                  <a:pt x="18" y="60"/>
                  <a:pt x="17" y="60"/>
                  <a:pt x="16" y="61"/>
                </a:cubicBezTo>
                <a:cubicBezTo>
                  <a:pt x="16" y="62"/>
                  <a:pt x="16" y="63"/>
                  <a:pt x="16" y="64"/>
                </a:cubicBezTo>
                <a:cubicBezTo>
                  <a:pt x="16" y="65"/>
                  <a:pt x="17" y="66"/>
                  <a:pt x="17" y="67"/>
                </a:cubicBezTo>
                <a:cubicBezTo>
                  <a:pt x="18" y="67"/>
                  <a:pt x="23" y="71"/>
                  <a:pt x="28" y="74"/>
                </a:cubicBezTo>
                <a:cubicBezTo>
                  <a:pt x="26" y="76"/>
                  <a:pt x="25" y="79"/>
                  <a:pt x="24" y="81"/>
                </a:cubicBezTo>
                <a:cubicBezTo>
                  <a:pt x="19" y="80"/>
                  <a:pt x="13" y="78"/>
                  <a:pt x="12" y="78"/>
                </a:cubicBezTo>
                <a:cubicBezTo>
                  <a:pt x="11" y="78"/>
                  <a:pt x="10" y="78"/>
                  <a:pt x="9" y="78"/>
                </a:cubicBezTo>
                <a:cubicBezTo>
                  <a:pt x="8" y="79"/>
                  <a:pt x="8" y="80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8" y="85"/>
                  <a:pt x="8" y="86"/>
                  <a:pt x="9" y="86"/>
                </a:cubicBezTo>
                <a:cubicBezTo>
                  <a:pt x="10" y="87"/>
                  <a:pt x="16" y="89"/>
                  <a:pt x="21" y="91"/>
                </a:cubicBezTo>
                <a:cubicBezTo>
                  <a:pt x="20" y="94"/>
                  <a:pt x="19" y="96"/>
                  <a:pt x="19" y="99"/>
                </a:cubicBezTo>
                <a:cubicBezTo>
                  <a:pt x="13" y="98"/>
                  <a:pt x="7" y="98"/>
                  <a:pt x="6" y="98"/>
                </a:cubicBezTo>
                <a:cubicBezTo>
                  <a:pt x="5" y="98"/>
                  <a:pt x="4" y="98"/>
                  <a:pt x="3" y="99"/>
                </a:cubicBezTo>
                <a:cubicBezTo>
                  <a:pt x="2" y="99"/>
                  <a:pt x="2" y="100"/>
                  <a:pt x="2" y="101"/>
                </a:cubicBezTo>
                <a:cubicBezTo>
                  <a:pt x="2" y="103"/>
                  <a:pt x="2" y="104"/>
                  <a:pt x="2" y="104"/>
                </a:cubicBezTo>
                <a:cubicBezTo>
                  <a:pt x="3" y="105"/>
                  <a:pt x="4" y="106"/>
                  <a:pt x="5" y="106"/>
                </a:cubicBezTo>
                <a:cubicBezTo>
                  <a:pt x="6" y="107"/>
                  <a:pt x="12" y="108"/>
                  <a:pt x="17" y="110"/>
                </a:cubicBezTo>
                <a:cubicBezTo>
                  <a:pt x="16" y="112"/>
                  <a:pt x="16" y="115"/>
                  <a:pt x="16" y="117"/>
                </a:cubicBezTo>
                <a:cubicBezTo>
                  <a:pt x="11" y="118"/>
                  <a:pt x="5" y="118"/>
                  <a:pt x="4" y="119"/>
                </a:cubicBezTo>
                <a:cubicBezTo>
                  <a:pt x="2" y="119"/>
                  <a:pt x="2" y="119"/>
                  <a:pt x="1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4"/>
                  <a:pt x="0" y="125"/>
                  <a:pt x="1" y="126"/>
                </a:cubicBezTo>
                <a:cubicBezTo>
                  <a:pt x="2" y="126"/>
                  <a:pt x="2" y="127"/>
                  <a:pt x="4" y="127"/>
                </a:cubicBezTo>
                <a:cubicBezTo>
                  <a:pt x="5" y="127"/>
                  <a:pt x="11" y="128"/>
                  <a:pt x="16" y="128"/>
                </a:cubicBezTo>
                <a:cubicBezTo>
                  <a:pt x="16" y="131"/>
                  <a:pt x="16" y="134"/>
                  <a:pt x="17" y="136"/>
                </a:cubicBezTo>
                <a:cubicBezTo>
                  <a:pt x="12" y="138"/>
                  <a:pt x="6" y="139"/>
                  <a:pt x="5" y="139"/>
                </a:cubicBezTo>
                <a:cubicBezTo>
                  <a:pt x="4" y="140"/>
                  <a:pt x="3" y="140"/>
                  <a:pt x="2" y="141"/>
                </a:cubicBezTo>
                <a:cubicBezTo>
                  <a:pt x="2" y="142"/>
                  <a:pt x="2" y="143"/>
                  <a:pt x="2" y="144"/>
                </a:cubicBezTo>
                <a:cubicBezTo>
                  <a:pt x="2" y="145"/>
                  <a:pt x="2" y="146"/>
                  <a:pt x="3" y="147"/>
                </a:cubicBezTo>
                <a:cubicBezTo>
                  <a:pt x="4" y="147"/>
                  <a:pt x="5" y="148"/>
                  <a:pt x="6" y="148"/>
                </a:cubicBezTo>
                <a:cubicBezTo>
                  <a:pt x="7" y="148"/>
                  <a:pt x="13" y="147"/>
                  <a:pt x="19" y="147"/>
                </a:cubicBezTo>
                <a:cubicBezTo>
                  <a:pt x="19" y="149"/>
                  <a:pt x="20" y="152"/>
                  <a:pt x="21" y="154"/>
                </a:cubicBezTo>
                <a:cubicBezTo>
                  <a:pt x="16" y="157"/>
                  <a:pt x="10" y="159"/>
                  <a:pt x="9" y="160"/>
                </a:cubicBezTo>
                <a:cubicBezTo>
                  <a:pt x="8" y="160"/>
                  <a:pt x="8" y="161"/>
                  <a:pt x="7" y="162"/>
                </a:cubicBezTo>
                <a:cubicBezTo>
                  <a:pt x="7" y="163"/>
                  <a:pt x="7" y="164"/>
                  <a:pt x="7" y="165"/>
                </a:cubicBezTo>
                <a:cubicBezTo>
                  <a:pt x="8" y="166"/>
                  <a:pt x="8" y="167"/>
                  <a:pt x="9" y="167"/>
                </a:cubicBezTo>
                <a:cubicBezTo>
                  <a:pt x="10" y="168"/>
                  <a:pt x="11" y="168"/>
                  <a:pt x="12" y="168"/>
                </a:cubicBezTo>
                <a:cubicBezTo>
                  <a:pt x="13" y="167"/>
                  <a:pt x="19" y="166"/>
                  <a:pt x="24" y="165"/>
                </a:cubicBezTo>
                <a:cubicBezTo>
                  <a:pt x="25" y="167"/>
                  <a:pt x="26" y="169"/>
                  <a:pt x="28" y="172"/>
                </a:cubicBezTo>
                <a:cubicBezTo>
                  <a:pt x="23" y="175"/>
                  <a:pt x="18" y="178"/>
                  <a:pt x="17" y="179"/>
                </a:cubicBezTo>
                <a:cubicBezTo>
                  <a:pt x="17" y="180"/>
                  <a:pt x="16" y="180"/>
                  <a:pt x="16" y="181"/>
                </a:cubicBezTo>
                <a:cubicBezTo>
                  <a:pt x="16" y="182"/>
                  <a:pt x="16" y="184"/>
                  <a:pt x="16" y="184"/>
                </a:cubicBezTo>
                <a:cubicBezTo>
                  <a:pt x="17" y="185"/>
                  <a:pt x="18" y="186"/>
                  <a:pt x="19" y="186"/>
                </a:cubicBezTo>
                <a:cubicBezTo>
                  <a:pt x="20" y="187"/>
                  <a:pt x="21" y="187"/>
                  <a:pt x="22" y="186"/>
                </a:cubicBezTo>
                <a:cubicBezTo>
                  <a:pt x="23" y="186"/>
                  <a:pt x="28" y="183"/>
                  <a:pt x="33" y="181"/>
                </a:cubicBezTo>
                <a:cubicBezTo>
                  <a:pt x="34" y="183"/>
                  <a:pt x="36" y="185"/>
                  <a:pt x="37" y="187"/>
                </a:cubicBezTo>
                <a:cubicBezTo>
                  <a:pt x="34" y="191"/>
                  <a:pt x="30" y="196"/>
                  <a:pt x="29" y="196"/>
                </a:cubicBezTo>
                <a:cubicBezTo>
                  <a:pt x="28" y="197"/>
                  <a:pt x="28" y="198"/>
                  <a:pt x="28" y="199"/>
                </a:cubicBezTo>
                <a:cubicBezTo>
                  <a:pt x="28" y="200"/>
                  <a:pt x="28" y="201"/>
                  <a:pt x="29" y="202"/>
                </a:cubicBezTo>
                <a:cubicBezTo>
                  <a:pt x="29" y="203"/>
                  <a:pt x="30" y="203"/>
                  <a:pt x="31" y="204"/>
                </a:cubicBezTo>
                <a:cubicBezTo>
                  <a:pt x="32" y="204"/>
                  <a:pt x="33" y="204"/>
                  <a:pt x="34" y="203"/>
                </a:cubicBezTo>
                <a:cubicBezTo>
                  <a:pt x="35" y="202"/>
                  <a:pt x="40" y="199"/>
                  <a:pt x="45" y="196"/>
                </a:cubicBezTo>
                <a:cubicBezTo>
                  <a:pt x="46" y="198"/>
                  <a:pt x="48" y="200"/>
                  <a:pt x="50" y="201"/>
                </a:cubicBezTo>
                <a:cubicBezTo>
                  <a:pt x="47" y="206"/>
                  <a:pt x="44" y="211"/>
                  <a:pt x="43" y="212"/>
                </a:cubicBezTo>
                <a:cubicBezTo>
                  <a:pt x="42" y="213"/>
                  <a:pt x="42" y="214"/>
                  <a:pt x="42" y="215"/>
                </a:cubicBezTo>
                <a:cubicBezTo>
                  <a:pt x="42" y="216"/>
                  <a:pt x="43" y="217"/>
                  <a:pt x="44" y="217"/>
                </a:cubicBezTo>
                <a:cubicBezTo>
                  <a:pt x="45" y="218"/>
                  <a:pt x="46" y="218"/>
                  <a:pt x="47" y="218"/>
                </a:cubicBezTo>
                <a:cubicBezTo>
                  <a:pt x="48" y="218"/>
                  <a:pt x="49" y="218"/>
                  <a:pt x="49" y="217"/>
                </a:cubicBezTo>
                <a:cubicBezTo>
                  <a:pt x="50" y="216"/>
                  <a:pt x="55" y="212"/>
                  <a:pt x="58" y="208"/>
                </a:cubicBezTo>
                <a:cubicBezTo>
                  <a:pt x="60" y="210"/>
                  <a:pt x="63" y="211"/>
                  <a:pt x="65" y="213"/>
                </a:cubicBezTo>
                <a:cubicBezTo>
                  <a:pt x="63" y="218"/>
                  <a:pt x="60" y="223"/>
                  <a:pt x="60" y="224"/>
                </a:cubicBezTo>
                <a:cubicBezTo>
                  <a:pt x="59" y="225"/>
                  <a:pt x="59" y="226"/>
                  <a:pt x="59" y="227"/>
                </a:cubicBezTo>
                <a:cubicBezTo>
                  <a:pt x="60" y="228"/>
                  <a:pt x="60" y="229"/>
                  <a:pt x="61" y="229"/>
                </a:cubicBezTo>
                <a:cubicBezTo>
                  <a:pt x="62" y="230"/>
                  <a:pt x="63" y="230"/>
                  <a:pt x="64" y="230"/>
                </a:cubicBezTo>
                <a:cubicBezTo>
                  <a:pt x="65" y="230"/>
                  <a:pt x="66" y="229"/>
                  <a:pt x="67" y="228"/>
                </a:cubicBezTo>
                <a:cubicBezTo>
                  <a:pt x="68" y="227"/>
                  <a:pt x="71" y="223"/>
                  <a:pt x="74" y="218"/>
                </a:cubicBezTo>
                <a:cubicBezTo>
                  <a:pt x="76" y="219"/>
                  <a:pt x="79" y="221"/>
                  <a:pt x="81" y="222"/>
                </a:cubicBezTo>
                <a:cubicBezTo>
                  <a:pt x="80" y="227"/>
                  <a:pt x="78" y="233"/>
                  <a:pt x="78" y="234"/>
                </a:cubicBezTo>
                <a:cubicBezTo>
                  <a:pt x="78" y="235"/>
                  <a:pt x="78" y="236"/>
                  <a:pt x="79" y="237"/>
                </a:cubicBezTo>
                <a:cubicBezTo>
                  <a:pt x="79" y="237"/>
                  <a:pt x="80" y="238"/>
                  <a:pt x="81" y="239"/>
                </a:cubicBezTo>
                <a:cubicBezTo>
                  <a:pt x="82" y="239"/>
                  <a:pt x="83" y="239"/>
                  <a:pt x="84" y="239"/>
                </a:cubicBezTo>
                <a:cubicBezTo>
                  <a:pt x="85" y="238"/>
                  <a:pt x="86" y="238"/>
                  <a:pt x="86" y="237"/>
                </a:cubicBezTo>
                <a:cubicBezTo>
                  <a:pt x="87" y="236"/>
                  <a:pt x="89" y="230"/>
                  <a:pt x="91" y="225"/>
                </a:cubicBezTo>
                <a:cubicBezTo>
                  <a:pt x="94" y="226"/>
                  <a:pt x="96" y="227"/>
                  <a:pt x="99" y="227"/>
                </a:cubicBezTo>
                <a:cubicBezTo>
                  <a:pt x="99" y="233"/>
                  <a:pt x="98" y="239"/>
                  <a:pt x="98" y="240"/>
                </a:cubicBezTo>
                <a:cubicBezTo>
                  <a:pt x="98" y="241"/>
                  <a:pt x="98" y="242"/>
                  <a:pt x="99" y="243"/>
                </a:cubicBezTo>
                <a:cubicBezTo>
                  <a:pt x="100" y="243"/>
                  <a:pt x="100" y="244"/>
                  <a:pt x="101" y="244"/>
                </a:cubicBezTo>
                <a:cubicBezTo>
                  <a:pt x="103" y="244"/>
                  <a:pt x="104" y="244"/>
                  <a:pt x="104" y="244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7" y="240"/>
                  <a:pt x="108" y="234"/>
                  <a:pt x="110" y="229"/>
                </a:cubicBezTo>
                <a:cubicBezTo>
                  <a:pt x="112" y="229"/>
                  <a:pt x="115" y="230"/>
                  <a:pt x="117" y="230"/>
                </a:cubicBezTo>
                <a:cubicBezTo>
                  <a:pt x="118" y="235"/>
                  <a:pt x="118" y="241"/>
                  <a:pt x="119" y="242"/>
                </a:cubicBezTo>
                <a:cubicBezTo>
                  <a:pt x="119" y="243"/>
                  <a:pt x="119" y="244"/>
                  <a:pt x="120" y="245"/>
                </a:cubicBezTo>
                <a:cubicBezTo>
                  <a:pt x="121" y="246"/>
                  <a:pt x="122" y="246"/>
                  <a:pt x="123" y="246"/>
                </a:cubicBezTo>
                <a:cubicBezTo>
                  <a:pt x="124" y="246"/>
                  <a:pt x="125" y="246"/>
                  <a:pt x="126" y="245"/>
                </a:cubicBezTo>
                <a:cubicBezTo>
                  <a:pt x="126" y="244"/>
                  <a:pt x="127" y="243"/>
                  <a:pt x="127" y="242"/>
                </a:cubicBezTo>
                <a:cubicBezTo>
                  <a:pt x="127" y="241"/>
                  <a:pt x="128" y="235"/>
                  <a:pt x="128" y="230"/>
                </a:cubicBezTo>
                <a:cubicBezTo>
                  <a:pt x="131" y="230"/>
                  <a:pt x="133" y="229"/>
                  <a:pt x="136" y="229"/>
                </a:cubicBezTo>
                <a:cubicBezTo>
                  <a:pt x="137" y="234"/>
                  <a:pt x="139" y="240"/>
                  <a:pt x="139" y="241"/>
                </a:cubicBezTo>
                <a:cubicBezTo>
                  <a:pt x="140" y="242"/>
                  <a:pt x="140" y="243"/>
                  <a:pt x="141" y="244"/>
                </a:cubicBezTo>
                <a:cubicBezTo>
                  <a:pt x="142" y="244"/>
                  <a:pt x="143" y="244"/>
                  <a:pt x="144" y="244"/>
                </a:cubicBezTo>
                <a:cubicBezTo>
                  <a:pt x="145" y="244"/>
                  <a:pt x="146" y="243"/>
                  <a:pt x="147" y="243"/>
                </a:cubicBezTo>
                <a:cubicBezTo>
                  <a:pt x="147" y="242"/>
                  <a:pt x="148" y="241"/>
                  <a:pt x="148" y="240"/>
                </a:cubicBezTo>
                <a:cubicBezTo>
                  <a:pt x="148" y="239"/>
                  <a:pt x="147" y="233"/>
                  <a:pt x="147" y="227"/>
                </a:cubicBezTo>
                <a:cubicBezTo>
                  <a:pt x="149" y="227"/>
                  <a:pt x="152" y="226"/>
                  <a:pt x="154" y="225"/>
                </a:cubicBezTo>
                <a:cubicBezTo>
                  <a:pt x="156" y="230"/>
                  <a:pt x="159" y="236"/>
                  <a:pt x="160" y="237"/>
                </a:cubicBezTo>
                <a:cubicBezTo>
                  <a:pt x="160" y="238"/>
                  <a:pt x="161" y="238"/>
                  <a:pt x="162" y="239"/>
                </a:cubicBezTo>
                <a:cubicBezTo>
                  <a:pt x="163" y="239"/>
                  <a:pt x="164" y="239"/>
                  <a:pt x="165" y="239"/>
                </a:cubicBezTo>
                <a:cubicBezTo>
                  <a:pt x="166" y="238"/>
                  <a:pt x="167" y="237"/>
                  <a:pt x="167" y="237"/>
                </a:cubicBezTo>
                <a:cubicBezTo>
                  <a:pt x="168" y="236"/>
                  <a:pt x="168" y="235"/>
                  <a:pt x="168" y="234"/>
                </a:cubicBezTo>
                <a:cubicBezTo>
                  <a:pt x="167" y="233"/>
                  <a:pt x="166" y="227"/>
                  <a:pt x="164" y="222"/>
                </a:cubicBezTo>
                <a:cubicBezTo>
                  <a:pt x="167" y="221"/>
                  <a:pt x="169" y="219"/>
                  <a:pt x="171" y="218"/>
                </a:cubicBezTo>
                <a:cubicBezTo>
                  <a:pt x="175" y="223"/>
                  <a:pt x="178" y="227"/>
                  <a:pt x="179" y="228"/>
                </a:cubicBezTo>
                <a:cubicBezTo>
                  <a:pt x="179" y="229"/>
                  <a:pt x="180" y="230"/>
                  <a:pt x="181" y="230"/>
                </a:cubicBezTo>
                <a:cubicBezTo>
                  <a:pt x="182" y="230"/>
                  <a:pt x="183" y="230"/>
                  <a:pt x="184" y="229"/>
                </a:cubicBezTo>
                <a:cubicBezTo>
                  <a:pt x="185" y="229"/>
                  <a:pt x="186" y="228"/>
                  <a:pt x="186" y="227"/>
                </a:cubicBezTo>
                <a:cubicBezTo>
                  <a:pt x="187" y="226"/>
                  <a:pt x="187" y="225"/>
                  <a:pt x="186" y="224"/>
                </a:cubicBezTo>
                <a:cubicBezTo>
                  <a:pt x="186" y="223"/>
                  <a:pt x="183" y="218"/>
                  <a:pt x="181" y="213"/>
                </a:cubicBezTo>
                <a:cubicBezTo>
                  <a:pt x="183" y="211"/>
                  <a:pt x="185" y="210"/>
                  <a:pt x="187" y="208"/>
                </a:cubicBezTo>
                <a:cubicBezTo>
                  <a:pt x="191" y="212"/>
                  <a:pt x="195" y="216"/>
                  <a:pt x="196" y="217"/>
                </a:cubicBezTo>
                <a:cubicBezTo>
                  <a:pt x="197" y="218"/>
                  <a:pt x="198" y="218"/>
                  <a:pt x="199" y="218"/>
                </a:cubicBezTo>
                <a:cubicBezTo>
                  <a:pt x="200" y="218"/>
                  <a:pt x="201" y="218"/>
                  <a:pt x="202" y="217"/>
                </a:cubicBezTo>
                <a:cubicBezTo>
                  <a:pt x="203" y="217"/>
                  <a:pt x="203" y="216"/>
                  <a:pt x="203" y="215"/>
                </a:cubicBezTo>
                <a:cubicBezTo>
                  <a:pt x="203" y="214"/>
                  <a:pt x="203" y="213"/>
                  <a:pt x="203" y="212"/>
                </a:cubicBezTo>
                <a:cubicBezTo>
                  <a:pt x="202" y="211"/>
                  <a:pt x="199" y="206"/>
                  <a:pt x="196" y="201"/>
                </a:cubicBezTo>
                <a:cubicBezTo>
                  <a:pt x="198" y="200"/>
                  <a:pt x="199" y="198"/>
                  <a:pt x="201" y="196"/>
                </a:cubicBezTo>
                <a:cubicBezTo>
                  <a:pt x="206" y="199"/>
                  <a:pt x="210" y="202"/>
                  <a:pt x="211" y="203"/>
                </a:cubicBezTo>
                <a:cubicBezTo>
                  <a:pt x="212" y="204"/>
                  <a:pt x="213" y="204"/>
                  <a:pt x="214" y="204"/>
                </a:cubicBezTo>
                <a:cubicBezTo>
                  <a:pt x="215" y="203"/>
                  <a:pt x="216" y="203"/>
                  <a:pt x="217" y="202"/>
                </a:cubicBezTo>
                <a:cubicBezTo>
                  <a:pt x="218" y="201"/>
                  <a:pt x="218" y="200"/>
                  <a:pt x="218" y="199"/>
                </a:cubicBezTo>
                <a:cubicBezTo>
                  <a:pt x="218" y="198"/>
                  <a:pt x="218" y="197"/>
                  <a:pt x="217" y="196"/>
                </a:cubicBezTo>
                <a:cubicBezTo>
                  <a:pt x="216" y="196"/>
                  <a:pt x="212" y="191"/>
                  <a:pt x="208" y="187"/>
                </a:cubicBezTo>
                <a:cubicBezTo>
                  <a:pt x="210" y="185"/>
                  <a:pt x="211" y="183"/>
                  <a:pt x="213" y="181"/>
                </a:cubicBezTo>
                <a:cubicBezTo>
                  <a:pt x="217" y="183"/>
                  <a:pt x="223" y="186"/>
                  <a:pt x="224" y="186"/>
                </a:cubicBezTo>
                <a:cubicBezTo>
                  <a:pt x="225" y="187"/>
                  <a:pt x="226" y="187"/>
                  <a:pt x="227" y="186"/>
                </a:cubicBezTo>
                <a:cubicBezTo>
                  <a:pt x="228" y="186"/>
                  <a:pt x="229" y="185"/>
                  <a:pt x="229" y="184"/>
                </a:cubicBezTo>
                <a:cubicBezTo>
                  <a:pt x="230" y="184"/>
                  <a:pt x="230" y="182"/>
                  <a:pt x="230" y="181"/>
                </a:cubicBezTo>
                <a:cubicBezTo>
                  <a:pt x="230" y="180"/>
                  <a:pt x="229" y="180"/>
                  <a:pt x="228" y="179"/>
                </a:cubicBezTo>
                <a:cubicBezTo>
                  <a:pt x="227" y="178"/>
                  <a:pt x="222" y="175"/>
                  <a:pt x="218" y="172"/>
                </a:cubicBezTo>
                <a:cubicBezTo>
                  <a:pt x="219" y="169"/>
                  <a:pt x="220" y="167"/>
                  <a:pt x="221" y="165"/>
                </a:cubicBezTo>
                <a:cubicBezTo>
                  <a:pt x="226" y="166"/>
                  <a:pt x="232" y="167"/>
                  <a:pt x="233" y="168"/>
                </a:cubicBezTo>
                <a:cubicBezTo>
                  <a:pt x="234" y="168"/>
                  <a:pt x="235" y="168"/>
                  <a:pt x="236" y="167"/>
                </a:cubicBezTo>
                <a:cubicBezTo>
                  <a:pt x="237" y="167"/>
                  <a:pt x="238" y="166"/>
                  <a:pt x="238" y="165"/>
                </a:cubicBezTo>
                <a:cubicBezTo>
                  <a:pt x="239" y="164"/>
                  <a:pt x="239" y="163"/>
                  <a:pt x="238" y="162"/>
                </a:cubicBezTo>
                <a:cubicBezTo>
                  <a:pt x="238" y="161"/>
                  <a:pt x="237" y="160"/>
                  <a:pt x="236" y="160"/>
                </a:cubicBezTo>
                <a:cubicBezTo>
                  <a:pt x="235" y="159"/>
                  <a:pt x="230" y="157"/>
                  <a:pt x="225" y="154"/>
                </a:cubicBezTo>
                <a:cubicBezTo>
                  <a:pt x="226" y="152"/>
                  <a:pt x="226" y="149"/>
                  <a:pt x="227" y="147"/>
                </a:cubicBezTo>
                <a:cubicBezTo>
                  <a:pt x="232" y="147"/>
                  <a:pt x="238" y="148"/>
                  <a:pt x="239" y="148"/>
                </a:cubicBezTo>
                <a:cubicBezTo>
                  <a:pt x="241" y="148"/>
                  <a:pt x="242" y="147"/>
                  <a:pt x="242" y="147"/>
                </a:cubicBezTo>
                <a:cubicBezTo>
                  <a:pt x="243" y="146"/>
                  <a:pt x="244" y="145"/>
                  <a:pt x="244" y="144"/>
                </a:cubicBezTo>
                <a:cubicBezTo>
                  <a:pt x="244" y="143"/>
                  <a:pt x="244" y="142"/>
                  <a:pt x="243" y="141"/>
                </a:cubicBezTo>
                <a:cubicBezTo>
                  <a:pt x="243" y="140"/>
                  <a:pt x="242" y="140"/>
                  <a:pt x="241" y="139"/>
                </a:cubicBezTo>
                <a:cubicBezTo>
                  <a:pt x="240" y="139"/>
                  <a:pt x="234" y="138"/>
                  <a:pt x="229" y="136"/>
                </a:cubicBezTo>
                <a:cubicBezTo>
                  <a:pt x="229" y="134"/>
                  <a:pt x="229" y="131"/>
                  <a:pt x="230" y="128"/>
                </a:cubicBezTo>
                <a:cubicBezTo>
                  <a:pt x="235" y="128"/>
                  <a:pt x="241" y="127"/>
                  <a:pt x="242" y="127"/>
                </a:cubicBezTo>
                <a:close/>
                <a:moveTo>
                  <a:pt x="123" y="209"/>
                </a:moveTo>
                <a:cubicBezTo>
                  <a:pt x="75" y="209"/>
                  <a:pt x="36" y="171"/>
                  <a:pt x="36" y="123"/>
                </a:cubicBezTo>
                <a:cubicBezTo>
                  <a:pt x="36" y="75"/>
                  <a:pt x="75" y="36"/>
                  <a:pt x="123" y="36"/>
                </a:cubicBezTo>
                <a:cubicBezTo>
                  <a:pt x="171" y="36"/>
                  <a:pt x="209" y="75"/>
                  <a:pt x="209" y="123"/>
                </a:cubicBezTo>
                <a:cubicBezTo>
                  <a:pt x="209" y="171"/>
                  <a:pt x="171" y="209"/>
                  <a:pt x="123" y="20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-33337" y="-12700"/>
            <a:ext cx="788988" cy="792163"/>
          </a:xfrm>
          <a:custGeom>
            <a:avLst/>
            <a:gdLst>
              <a:gd name="T0" fmla="*/ 165 w 223"/>
              <a:gd name="T1" fmla="*/ 209 h 224"/>
              <a:gd name="T2" fmla="*/ 175 w 223"/>
              <a:gd name="T3" fmla="*/ 200 h 224"/>
              <a:gd name="T4" fmla="*/ 181 w 223"/>
              <a:gd name="T5" fmla="*/ 196 h 224"/>
              <a:gd name="T6" fmla="*/ 191 w 223"/>
              <a:gd name="T7" fmla="*/ 189 h 224"/>
              <a:gd name="T8" fmla="*/ 186 w 223"/>
              <a:gd name="T9" fmla="*/ 174 h 224"/>
              <a:gd name="T10" fmla="*/ 206 w 223"/>
              <a:gd name="T11" fmla="*/ 172 h 224"/>
              <a:gd name="T12" fmla="*/ 199 w 223"/>
              <a:gd name="T13" fmla="*/ 154 h 224"/>
              <a:gd name="T14" fmla="*/ 215 w 223"/>
              <a:gd name="T15" fmla="*/ 152 h 224"/>
              <a:gd name="T16" fmla="*/ 216 w 223"/>
              <a:gd name="T17" fmla="*/ 139 h 224"/>
              <a:gd name="T18" fmla="*/ 218 w 223"/>
              <a:gd name="T19" fmla="*/ 132 h 224"/>
              <a:gd name="T20" fmla="*/ 222 w 223"/>
              <a:gd name="T21" fmla="*/ 119 h 224"/>
              <a:gd name="T22" fmla="*/ 209 w 223"/>
              <a:gd name="T23" fmla="*/ 111 h 224"/>
              <a:gd name="T24" fmla="*/ 222 w 223"/>
              <a:gd name="T25" fmla="*/ 98 h 224"/>
              <a:gd name="T26" fmla="*/ 205 w 223"/>
              <a:gd name="T27" fmla="*/ 88 h 224"/>
              <a:gd name="T28" fmla="*/ 216 w 223"/>
              <a:gd name="T29" fmla="*/ 76 h 224"/>
              <a:gd name="T30" fmla="*/ 209 w 223"/>
              <a:gd name="T31" fmla="*/ 66 h 224"/>
              <a:gd name="T32" fmla="*/ 206 w 223"/>
              <a:gd name="T33" fmla="*/ 59 h 224"/>
              <a:gd name="T34" fmla="*/ 201 w 223"/>
              <a:gd name="T35" fmla="*/ 47 h 224"/>
              <a:gd name="T36" fmla="*/ 185 w 223"/>
              <a:gd name="T37" fmla="*/ 49 h 224"/>
              <a:gd name="T38" fmla="*/ 187 w 223"/>
              <a:gd name="T39" fmla="*/ 30 h 224"/>
              <a:gd name="T40" fmla="*/ 168 w 223"/>
              <a:gd name="T41" fmla="*/ 33 h 224"/>
              <a:gd name="T42" fmla="*/ 169 w 223"/>
              <a:gd name="T43" fmla="*/ 17 h 224"/>
              <a:gd name="T44" fmla="*/ 157 w 223"/>
              <a:gd name="T45" fmla="*/ 14 h 224"/>
              <a:gd name="T46" fmla="*/ 149 w 223"/>
              <a:gd name="T47" fmla="*/ 11 h 224"/>
              <a:gd name="T48" fmla="*/ 138 w 223"/>
              <a:gd name="T49" fmla="*/ 4 h 224"/>
              <a:gd name="T50" fmla="*/ 128 w 223"/>
              <a:gd name="T51" fmla="*/ 16 h 224"/>
              <a:gd name="T52" fmla="*/ 116 w 223"/>
              <a:gd name="T53" fmla="*/ 0 h 224"/>
              <a:gd name="T54" fmla="*/ 104 w 223"/>
              <a:gd name="T55" fmla="*/ 15 h 224"/>
              <a:gd name="T56" fmla="*/ 95 w 223"/>
              <a:gd name="T57" fmla="*/ 3 h 224"/>
              <a:gd name="T58" fmla="*/ 83 w 223"/>
              <a:gd name="T59" fmla="*/ 8 h 224"/>
              <a:gd name="T60" fmla="*/ 75 w 223"/>
              <a:gd name="T61" fmla="*/ 10 h 224"/>
              <a:gd name="T62" fmla="*/ 63 w 223"/>
              <a:gd name="T63" fmla="*/ 13 h 224"/>
              <a:gd name="T64" fmla="*/ 62 w 223"/>
              <a:gd name="T65" fmla="*/ 28 h 224"/>
              <a:gd name="T66" fmla="*/ 44 w 223"/>
              <a:gd name="T67" fmla="*/ 24 h 224"/>
              <a:gd name="T68" fmla="*/ 44 w 223"/>
              <a:gd name="T69" fmla="*/ 43 h 224"/>
              <a:gd name="T70" fmla="*/ 28 w 223"/>
              <a:gd name="T71" fmla="*/ 39 h 224"/>
              <a:gd name="T72" fmla="*/ 22 w 223"/>
              <a:gd name="T73" fmla="*/ 51 h 224"/>
              <a:gd name="T74" fmla="*/ 18 w 223"/>
              <a:gd name="T75" fmla="*/ 57 h 224"/>
              <a:gd name="T76" fmla="*/ 10 w 223"/>
              <a:gd name="T77" fmla="*/ 67 h 224"/>
              <a:gd name="T78" fmla="*/ 20 w 223"/>
              <a:gd name="T79" fmla="*/ 80 h 224"/>
              <a:gd name="T80" fmla="*/ 3 w 223"/>
              <a:gd name="T81" fmla="*/ 88 h 224"/>
              <a:gd name="T82" fmla="*/ 15 w 223"/>
              <a:gd name="T83" fmla="*/ 103 h 224"/>
              <a:gd name="T84" fmla="*/ 1 w 223"/>
              <a:gd name="T85" fmla="*/ 110 h 224"/>
              <a:gd name="T86" fmla="*/ 4 w 223"/>
              <a:gd name="T87" fmla="*/ 123 h 224"/>
              <a:gd name="T88" fmla="*/ 5 w 223"/>
              <a:gd name="T89" fmla="*/ 130 h 224"/>
              <a:gd name="T90" fmla="*/ 5 w 223"/>
              <a:gd name="T91" fmla="*/ 143 h 224"/>
              <a:gd name="T92" fmla="*/ 21 w 223"/>
              <a:gd name="T93" fmla="*/ 146 h 224"/>
              <a:gd name="T94" fmla="*/ 13 w 223"/>
              <a:gd name="T95" fmla="*/ 164 h 224"/>
              <a:gd name="T96" fmla="*/ 32 w 223"/>
              <a:gd name="T97" fmla="*/ 167 h 224"/>
              <a:gd name="T98" fmla="*/ 25 w 223"/>
              <a:gd name="T99" fmla="*/ 182 h 224"/>
              <a:gd name="T100" fmla="*/ 36 w 223"/>
              <a:gd name="T101" fmla="*/ 189 h 224"/>
              <a:gd name="T102" fmla="*/ 41 w 223"/>
              <a:gd name="T103" fmla="*/ 195 h 224"/>
              <a:gd name="T104" fmla="*/ 50 w 223"/>
              <a:gd name="T105" fmla="*/ 204 h 224"/>
              <a:gd name="T106" fmla="*/ 64 w 223"/>
              <a:gd name="T107" fmla="*/ 197 h 224"/>
              <a:gd name="T108" fmla="*/ 69 w 223"/>
              <a:gd name="T109" fmla="*/ 215 h 224"/>
              <a:gd name="T110" fmla="*/ 86 w 223"/>
              <a:gd name="T111" fmla="*/ 206 h 224"/>
              <a:gd name="T112" fmla="*/ 90 w 223"/>
              <a:gd name="T113" fmla="*/ 221 h 224"/>
              <a:gd name="T114" fmla="*/ 103 w 223"/>
              <a:gd name="T115" fmla="*/ 220 h 224"/>
              <a:gd name="T116" fmla="*/ 111 w 223"/>
              <a:gd name="T117" fmla="*/ 221 h 224"/>
              <a:gd name="T118" fmla="*/ 124 w 223"/>
              <a:gd name="T119" fmla="*/ 222 h 224"/>
              <a:gd name="T120" fmla="*/ 129 w 223"/>
              <a:gd name="T121" fmla="*/ 208 h 224"/>
              <a:gd name="T122" fmla="*/ 145 w 223"/>
              <a:gd name="T123" fmla="*/ 219 h 224"/>
              <a:gd name="T124" fmla="*/ 152 w 223"/>
              <a:gd name="T125" fmla="*/ 20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3" h="224">
                <a:moveTo>
                  <a:pt x="158" y="210"/>
                </a:moveTo>
                <a:cubicBezTo>
                  <a:pt x="159" y="211"/>
                  <a:pt x="160" y="211"/>
                  <a:pt x="160" y="212"/>
                </a:cubicBezTo>
                <a:cubicBezTo>
                  <a:pt x="161" y="212"/>
                  <a:pt x="162" y="212"/>
                  <a:pt x="163" y="211"/>
                </a:cubicBezTo>
                <a:cubicBezTo>
                  <a:pt x="164" y="211"/>
                  <a:pt x="165" y="210"/>
                  <a:pt x="165" y="209"/>
                </a:cubicBezTo>
                <a:cubicBezTo>
                  <a:pt x="165" y="208"/>
                  <a:pt x="165" y="207"/>
                  <a:pt x="165" y="206"/>
                </a:cubicBezTo>
                <a:cubicBezTo>
                  <a:pt x="165" y="205"/>
                  <a:pt x="163" y="200"/>
                  <a:pt x="161" y="196"/>
                </a:cubicBezTo>
                <a:cubicBezTo>
                  <a:pt x="163" y="195"/>
                  <a:pt x="165" y="193"/>
                  <a:pt x="167" y="192"/>
                </a:cubicBezTo>
                <a:cubicBezTo>
                  <a:pt x="170" y="196"/>
                  <a:pt x="174" y="200"/>
                  <a:pt x="175" y="200"/>
                </a:cubicBezTo>
                <a:cubicBezTo>
                  <a:pt x="175" y="201"/>
                  <a:pt x="176" y="202"/>
                  <a:pt x="177" y="202"/>
                </a:cubicBezTo>
                <a:cubicBezTo>
                  <a:pt x="178" y="202"/>
                  <a:pt x="179" y="201"/>
                  <a:pt x="180" y="201"/>
                </a:cubicBezTo>
                <a:cubicBezTo>
                  <a:pt x="180" y="200"/>
                  <a:pt x="181" y="199"/>
                  <a:pt x="181" y="198"/>
                </a:cubicBezTo>
                <a:cubicBezTo>
                  <a:pt x="181" y="198"/>
                  <a:pt x="181" y="197"/>
                  <a:pt x="181" y="196"/>
                </a:cubicBezTo>
                <a:cubicBezTo>
                  <a:pt x="180" y="195"/>
                  <a:pt x="177" y="190"/>
                  <a:pt x="175" y="186"/>
                </a:cubicBezTo>
                <a:cubicBezTo>
                  <a:pt x="176" y="185"/>
                  <a:pt x="178" y="183"/>
                  <a:pt x="180" y="181"/>
                </a:cubicBezTo>
                <a:cubicBezTo>
                  <a:pt x="184" y="184"/>
                  <a:pt x="188" y="188"/>
                  <a:pt x="189" y="188"/>
                </a:cubicBezTo>
                <a:cubicBezTo>
                  <a:pt x="190" y="189"/>
                  <a:pt x="191" y="189"/>
                  <a:pt x="191" y="189"/>
                </a:cubicBezTo>
                <a:cubicBezTo>
                  <a:pt x="192" y="189"/>
                  <a:pt x="193" y="188"/>
                  <a:pt x="194" y="188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4"/>
                  <a:pt x="195" y="183"/>
                  <a:pt x="194" y="182"/>
                </a:cubicBezTo>
                <a:cubicBezTo>
                  <a:pt x="193" y="182"/>
                  <a:pt x="190" y="178"/>
                  <a:pt x="186" y="174"/>
                </a:cubicBezTo>
                <a:cubicBezTo>
                  <a:pt x="188" y="172"/>
                  <a:pt x="189" y="170"/>
                  <a:pt x="191" y="168"/>
                </a:cubicBezTo>
                <a:cubicBezTo>
                  <a:pt x="195" y="171"/>
                  <a:pt x="200" y="173"/>
                  <a:pt x="201" y="174"/>
                </a:cubicBezTo>
                <a:cubicBezTo>
                  <a:pt x="202" y="174"/>
                  <a:pt x="203" y="174"/>
                  <a:pt x="204" y="174"/>
                </a:cubicBezTo>
                <a:cubicBezTo>
                  <a:pt x="204" y="174"/>
                  <a:pt x="205" y="173"/>
                  <a:pt x="206" y="172"/>
                </a:cubicBezTo>
                <a:cubicBezTo>
                  <a:pt x="206" y="171"/>
                  <a:pt x="206" y="170"/>
                  <a:pt x="206" y="169"/>
                </a:cubicBezTo>
                <a:cubicBezTo>
                  <a:pt x="206" y="169"/>
                  <a:pt x="206" y="168"/>
                  <a:pt x="205" y="167"/>
                </a:cubicBezTo>
                <a:cubicBezTo>
                  <a:pt x="204" y="166"/>
                  <a:pt x="200" y="163"/>
                  <a:pt x="196" y="160"/>
                </a:cubicBezTo>
                <a:cubicBezTo>
                  <a:pt x="197" y="158"/>
                  <a:pt x="198" y="156"/>
                  <a:pt x="199" y="154"/>
                </a:cubicBezTo>
                <a:cubicBezTo>
                  <a:pt x="204" y="155"/>
                  <a:pt x="209" y="157"/>
                  <a:pt x="210" y="157"/>
                </a:cubicBezTo>
                <a:cubicBezTo>
                  <a:pt x="211" y="157"/>
                  <a:pt x="212" y="157"/>
                  <a:pt x="213" y="157"/>
                </a:cubicBezTo>
                <a:cubicBezTo>
                  <a:pt x="214" y="157"/>
                  <a:pt x="214" y="156"/>
                  <a:pt x="215" y="155"/>
                </a:cubicBezTo>
                <a:cubicBezTo>
                  <a:pt x="215" y="154"/>
                  <a:pt x="215" y="153"/>
                  <a:pt x="215" y="152"/>
                </a:cubicBezTo>
                <a:cubicBezTo>
                  <a:pt x="215" y="151"/>
                  <a:pt x="214" y="150"/>
                  <a:pt x="213" y="150"/>
                </a:cubicBezTo>
                <a:cubicBezTo>
                  <a:pt x="212" y="150"/>
                  <a:pt x="207" y="147"/>
                  <a:pt x="203" y="145"/>
                </a:cubicBezTo>
                <a:cubicBezTo>
                  <a:pt x="204" y="142"/>
                  <a:pt x="204" y="140"/>
                  <a:pt x="205" y="138"/>
                </a:cubicBezTo>
                <a:cubicBezTo>
                  <a:pt x="210" y="139"/>
                  <a:pt x="215" y="139"/>
                  <a:pt x="216" y="139"/>
                </a:cubicBezTo>
                <a:cubicBezTo>
                  <a:pt x="217" y="139"/>
                  <a:pt x="218" y="139"/>
                  <a:pt x="219" y="139"/>
                </a:cubicBezTo>
                <a:cubicBezTo>
                  <a:pt x="220" y="138"/>
                  <a:pt x="220" y="137"/>
                  <a:pt x="221" y="136"/>
                </a:cubicBezTo>
                <a:cubicBezTo>
                  <a:pt x="221" y="135"/>
                  <a:pt x="221" y="134"/>
                  <a:pt x="220" y="134"/>
                </a:cubicBezTo>
                <a:cubicBezTo>
                  <a:pt x="220" y="133"/>
                  <a:pt x="219" y="132"/>
                  <a:pt x="218" y="132"/>
                </a:cubicBezTo>
                <a:cubicBezTo>
                  <a:pt x="217" y="131"/>
                  <a:pt x="212" y="130"/>
                  <a:pt x="207" y="128"/>
                </a:cubicBezTo>
                <a:cubicBezTo>
                  <a:pt x="208" y="126"/>
                  <a:pt x="208" y="124"/>
                  <a:pt x="208" y="121"/>
                </a:cubicBezTo>
                <a:cubicBezTo>
                  <a:pt x="213" y="121"/>
                  <a:pt x="219" y="121"/>
                  <a:pt x="220" y="121"/>
                </a:cubicBezTo>
                <a:cubicBezTo>
                  <a:pt x="221" y="121"/>
                  <a:pt x="221" y="120"/>
                  <a:pt x="222" y="119"/>
                </a:cubicBezTo>
                <a:cubicBezTo>
                  <a:pt x="223" y="119"/>
                  <a:pt x="223" y="118"/>
                  <a:pt x="223" y="117"/>
                </a:cubicBezTo>
                <a:cubicBezTo>
                  <a:pt x="223" y="116"/>
                  <a:pt x="223" y="115"/>
                  <a:pt x="222" y="114"/>
                </a:cubicBezTo>
                <a:cubicBezTo>
                  <a:pt x="222" y="114"/>
                  <a:pt x="221" y="113"/>
                  <a:pt x="220" y="113"/>
                </a:cubicBezTo>
                <a:cubicBezTo>
                  <a:pt x="219" y="113"/>
                  <a:pt x="213" y="112"/>
                  <a:pt x="209" y="111"/>
                </a:cubicBezTo>
                <a:cubicBezTo>
                  <a:pt x="209" y="109"/>
                  <a:pt x="209" y="107"/>
                  <a:pt x="208" y="104"/>
                </a:cubicBezTo>
                <a:cubicBezTo>
                  <a:pt x="213" y="103"/>
                  <a:pt x="218" y="102"/>
                  <a:pt x="219" y="102"/>
                </a:cubicBezTo>
                <a:cubicBezTo>
                  <a:pt x="220" y="102"/>
                  <a:pt x="221" y="101"/>
                  <a:pt x="222" y="100"/>
                </a:cubicBezTo>
                <a:cubicBezTo>
                  <a:pt x="222" y="99"/>
                  <a:pt x="222" y="98"/>
                  <a:pt x="222" y="98"/>
                </a:cubicBezTo>
                <a:cubicBezTo>
                  <a:pt x="222" y="97"/>
                  <a:pt x="222" y="96"/>
                  <a:pt x="221" y="95"/>
                </a:cubicBezTo>
                <a:cubicBezTo>
                  <a:pt x="220" y="94"/>
                  <a:pt x="219" y="94"/>
                  <a:pt x="218" y="94"/>
                </a:cubicBezTo>
                <a:cubicBezTo>
                  <a:pt x="217" y="94"/>
                  <a:pt x="212" y="94"/>
                  <a:pt x="207" y="95"/>
                </a:cubicBezTo>
                <a:cubicBezTo>
                  <a:pt x="207" y="92"/>
                  <a:pt x="206" y="90"/>
                  <a:pt x="205" y="88"/>
                </a:cubicBezTo>
                <a:cubicBezTo>
                  <a:pt x="210" y="86"/>
                  <a:pt x="215" y="84"/>
                  <a:pt x="216" y="83"/>
                </a:cubicBezTo>
                <a:cubicBezTo>
                  <a:pt x="217" y="83"/>
                  <a:pt x="217" y="82"/>
                  <a:pt x="218" y="81"/>
                </a:cubicBezTo>
                <a:cubicBezTo>
                  <a:pt x="218" y="80"/>
                  <a:pt x="218" y="79"/>
                  <a:pt x="218" y="79"/>
                </a:cubicBezTo>
                <a:cubicBezTo>
                  <a:pt x="218" y="78"/>
                  <a:pt x="217" y="77"/>
                  <a:pt x="216" y="76"/>
                </a:cubicBezTo>
                <a:cubicBezTo>
                  <a:pt x="216" y="76"/>
                  <a:pt x="215" y="76"/>
                  <a:pt x="214" y="76"/>
                </a:cubicBezTo>
                <a:cubicBezTo>
                  <a:pt x="213" y="76"/>
                  <a:pt x="207" y="77"/>
                  <a:pt x="203" y="78"/>
                </a:cubicBezTo>
                <a:cubicBezTo>
                  <a:pt x="202" y="76"/>
                  <a:pt x="201" y="74"/>
                  <a:pt x="200" y="72"/>
                </a:cubicBezTo>
                <a:cubicBezTo>
                  <a:pt x="204" y="69"/>
                  <a:pt x="208" y="66"/>
                  <a:pt x="209" y="66"/>
                </a:cubicBezTo>
                <a:cubicBezTo>
                  <a:pt x="210" y="65"/>
                  <a:pt x="211" y="64"/>
                  <a:pt x="211" y="63"/>
                </a:cubicBezTo>
                <a:cubicBezTo>
                  <a:pt x="211" y="62"/>
                  <a:pt x="211" y="61"/>
                  <a:pt x="211" y="61"/>
                </a:cubicBezTo>
                <a:cubicBezTo>
                  <a:pt x="210" y="60"/>
                  <a:pt x="209" y="59"/>
                  <a:pt x="209" y="59"/>
                </a:cubicBezTo>
                <a:cubicBezTo>
                  <a:pt x="208" y="58"/>
                  <a:pt x="207" y="58"/>
                  <a:pt x="206" y="59"/>
                </a:cubicBezTo>
                <a:cubicBezTo>
                  <a:pt x="205" y="59"/>
                  <a:pt x="200" y="61"/>
                  <a:pt x="195" y="63"/>
                </a:cubicBezTo>
                <a:cubicBezTo>
                  <a:pt x="194" y="61"/>
                  <a:pt x="193" y="59"/>
                  <a:pt x="191" y="57"/>
                </a:cubicBezTo>
                <a:cubicBezTo>
                  <a:pt x="195" y="54"/>
                  <a:pt x="199" y="50"/>
                  <a:pt x="200" y="49"/>
                </a:cubicBezTo>
                <a:cubicBezTo>
                  <a:pt x="200" y="49"/>
                  <a:pt x="201" y="48"/>
                  <a:pt x="201" y="47"/>
                </a:cubicBezTo>
                <a:cubicBezTo>
                  <a:pt x="201" y="46"/>
                  <a:pt x="201" y="45"/>
                  <a:pt x="200" y="44"/>
                </a:cubicBezTo>
                <a:cubicBezTo>
                  <a:pt x="200" y="43"/>
                  <a:pt x="199" y="43"/>
                  <a:pt x="198" y="43"/>
                </a:cubicBezTo>
                <a:cubicBezTo>
                  <a:pt x="197" y="42"/>
                  <a:pt x="196" y="43"/>
                  <a:pt x="195" y="43"/>
                </a:cubicBezTo>
                <a:cubicBezTo>
                  <a:pt x="194" y="44"/>
                  <a:pt x="190" y="47"/>
                  <a:pt x="185" y="49"/>
                </a:cubicBezTo>
                <a:cubicBezTo>
                  <a:pt x="184" y="47"/>
                  <a:pt x="182" y="46"/>
                  <a:pt x="181" y="44"/>
                </a:cubicBezTo>
                <a:cubicBezTo>
                  <a:pt x="184" y="40"/>
                  <a:pt x="187" y="36"/>
                  <a:pt x="188" y="35"/>
                </a:cubicBezTo>
                <a:cubicBezTo>
                  <a:pt x="188" y="34"/>
                  <a:pt x="188" y="33"/>
                  <a:pt x="188" y="32"/>
                </a:cubicBezTo>
                <a:cubicBezTo>
                  <a:pt x="188" y="31"/>
                  <a:pt x="188" y="30"/>
                  <a:pt x="187" y="30"/>
                </a:cubicBezTo>
                <a:cubicBezTo>
                  <a:pt x="186" y="29"/>
                  <a:pt x="185" y="29"/>
                  <a:pt x="184" y="29"/>
                </a:cubicBezTo>
                <a:cubicBezTo>
                  <a:pt x="184" y="29"/>
                  <a:pt x="183" y="29"/>
                  <a:pt x="182" y="30"/>
                </a:cubicBezTo>
                <a:cubicBezTo>
                  <a:pt x="181" y="30"/>
                  <a:pt x="177" y="34"/>
                  <a:pt x="173" y="37"/>
                </a:cubicBezTo>
                <a:cubicBezTo>
                  <a:pt x="172" y="36"/>
                  <a:pt x="170" y="34"/>
                  <a:pt x="168" y="33"/>
                </a:cubicBezTo>
                <a:cubicBezTo>
                  <a:pt x="170" y="29"/>
                  <a:pt x="172" y="24"/>
                  <a:pt x="173" y="23"/>
                </a:cubicBezTo>
                <a:cubicBezTo>
                  <a:pt x="173" y="22"/>
                  <a:pt x="173" y="21"/>
                  <a:pt x="173" y="20"/>
                </a:cubicBezTo>
                <a:cubicBezTo>
                  <a:pt x="173" y="19"/>
                  <a:pt x="172" y="18"/>
                  <a:pt x="172" y="18"/>
                </a:cubicBezTo>
                <a:cubicBezTo>
                  <a:pt x="171" y="17"/>
                  <a:pt x="170" y="17"/>
                  <a:pt x="169" y="17"/>
                </a:cubicBezTo>
                <a:cubicBezTo>
                  <a:pt x="168" y="17"/>
                  <a:pt x="167" y="18"/>
                  <a:pt x="167" y="19"/>
                </a:cubicBezTo>
                <a:cubicBezTo>
                  <a:pt x="166" y="19"/>
                  <a:pt x="163" y="24"/>
                  <a:pt x="160" y="28"/>
                </a:cubicBezTo>
                <a:cubicBezTo>
                  <a:pt x="157" y="26"/>
                  <a:pt x="155" y="25"/>
                  <a:pt x="153" y="24"/>
                </a:cubicBezTo>
                <a:cubicBezTo>
                  <a:pt x="155" y="20"/>
                  <a:pt x="156" y="15"/>
                  <a:pt x="157" y="14"/>
                </a:cubicBezTo>
                <a:cubicBezTo>
                  <a:pt x="157" y="13"/>
                  <a:pt x="157" y="12"/>
                  <a:pt x="156" y="11"/>
                </a:cubicBezTo>
                <a:cubicBezTo>
                  <a:pt x="156" y="10"/>
                  <a:pt x="155" y="9"/>
                  <a:pt x="154" y="9"/>
                </a:cubicBezTo>
                <a:cubicBezTo>
                  <a:pt x="153" y="8"/>
                  <a:pt x="152" y="8"/>
                  <a:pt x="152" y="9"/>
                </a:cubicBezTo>
                <a:cubicBezTo>
                  <a:pt x="151" y="9"/>
                  <a:pt x="150" y="10"/>
                  <a:pt x="149" y="11"/>
                </a:cubicBezTo>
                <a:cubicBezTo>
                  <a:pt x="149" y="11"/>
                  <a:pt x="146" y="16"/>
                  <a:pt x="144" y="21"/>
                </a:cubicBezTo>
                <a:cubicBezTo>
                  <a:pt x="142" y="20"/>
                  <a:pt x="140" y="19"/>
                  <a:pt x="137" y="19"/>
                </a:cubicBezTo>
                <a:cubicBezTo>
                  <a:pt x="138" y="14"/>
                  <a:pt x="139" y="8"/>
                  <a:pt x="139" y="7"/>
                </a:cubicBezTo>
                <a:cubicBezTo>
                  <a:pt x="139" y="6"/>
                  <a:pt x="139" y="5"/>
                  <a:pt x="138" y="4"/>
                </a:cubicBezTo>
                <a:cubicBezTo>
                  <a:pt x="137" y="4"/>
                  <a:pt x="137" y="3"/>
                  <a:pt x="136" y="3"/>
                </a:cubicBezTo>
                <a:cubicBezTo>
                  <a:pt x="135" y="3"/>
                  <a:pt x="134" y="3"/>
                  <a:pt x="133" y="3"/>
                </a:cubicBezTo>
                <a:cubicBezTo>
                  <a:pt x="132" y="4"/>
                  <a:pt x="132" y="5"/>
                  <a:pt x="131" y="6"/>
                </a:cubicBezTo>
                <a:cubicBezTo>
                  <a:pt x="131" y="7"/>
                  <a:pt x="129" y="12"/>
                  <a:pt x="128" y="16"/>
                </a:cubicBezTo>
                <a:cubicBezTo>
                  <a:pt x="125" y="16"/>
                  <a:pt x="123" y="16"/>
                  <a:pt x="121" y="15"/>
                </a:cubicBezTo>
                <a:cubicBezTo>
                  <a:pt x="120" y="11"/>
                  <a:pt x="120" y="5"/>
                  <a:pt x="120" y="4"/>
                </a:cubicBezTo>
                <a:cubicBezTo>
                  <a:pt x="120" y="3"/>
                  <a:pt x="120" y="2"/>
                  <a:pt x="119" y="2"/>
                </a:cubicBezTo>
                <a:cubicBezTo>
                  <a:pt x="118" y="1"/>
                  <a:pt x="117" y="1"/>
                  <a:pt x="116" y="0"/>
                </a:cubicBezTo>
                <a:cubicBezTo>
                  <a:pt x="116" y="0"/>
                  <a:pt x="115" y="1"/>
                  <a:pt x="114" y="1"/>
                </a:cubicBezTo>
                <a:cubicBezTo>
                  <a:pt x="113" y="2"/>
                  <a:pt x="113" y="3"/>
                  <a:pt x="112" y="4"/>
                </a:cubicBezTo>
                <a:cubicBezTo>
                  <a:pt x="112" y="5"/>
                  <a:pt x="112" y="10"/>
                  <a:pt x="111" y="15"/>
                </a:cubicBezTo>
                <a:cubicBezTo>
                  <a:pt x="109" y="15"/>
                  <a:pt x="106" y="15"/>
                  <a:pt x="104" y="15"/>
                </a:cubicBezTo>
                <a:cubicBezTo>
                  <a:pt x="103" y="11"/>
                  <a:pt x="102" y="5"/>
                  <a:pt x="101" y="4"/>
                </a:cubicBezTo>
                <a:cubicBezTo>
                  <a:pt x="101" y="3"/>
                  <a:pt x="100" y="3"/>
                  <a:pt x="100" y="2"/>
                </a:cubicBezTo>
                <a:cubicBezTo>
                  <a:pt x="99" y="2"/>
                  <a:pt x="98" y="1"/>
                  <a:pt x="97" y="1"/>
                </a:cubicBezTo>
                <a:cubicBezTo>
                  <a:pt x="96" y="2"/>
                  <a:pt x="95" y="2"/>
                  <a:pt x="95" y="3"/>
                </a:cubicBezTo>
                <a:cubicBezTo>
                  <a:pt x="94" y="3"/>
                  <a:pt x="94" y="4"/>
                  <a:pt x="94" y="5"/>
                </a:cubicBezTo>
                <a:cubicBezTo>
                  <a:pt x="94" y="6"/>
                  <a:pt x="94" y="12"/>
                  <a:pt x="94" y="17"/>
                </a:cubicBezTo>
                <a:cubicBezTo>
                  <a:pt x="92" y="17"/>
                  <a:pt x="89" y="18"/>
                  <a:pt x="87" y="18"/>
                </a:cubicBezTo>
                <a:cubicBezTo>
                  <a:pt x="85" y="14"/>
                  <a:pt x="83" y="9"/>
                  <a:pt x="83" y="8"/>
                </a:cubicBezTo>
                <a:cubicBezTo>
                  <a:pt x="82" y="7"/>
                  <a:pt x="82" y="6"/>
                  <a:pt x="81" y="6"/>
                </a:cubicBezTo>
                <a:cubicBezTo>
                  <a:pt x="80" y="5"/>
                  <a:pt x="79" y="5"/>
                  <a:pt x="78" y="6"/>
                </a:cubicBezTo>
                <a:cubicBezTo>
                  <a:pt x="77" y="6"/>
                  <a:pt x="76" y="7"/>
                  <a:pt x="76" y="7"/>
                </a:cubicBezTo>
                <a:cubicBezTo>
                  <a:pt x="75" y="8"/>
                  <a:pt x="75" y="9"/>
                  <a:pt x="75" y="10"/>
                </a:cubicBezTo>
                <a:cubicBezTo>
                  <a:pt x="76" y="11"/>
                  <a:pt x="77" y="16"/>
                  <a:pt x="78" y="21"/>
                </a:cubicBezTo>
                <a:cubicBezTo>
                  <a:pt x="76" y="22"/>
                  <a:pt x="73" y="23"/>
                  <a:pt x="71" y="24"/>
                </a:cubicBezTo>
                <a:cubicBezTo>
                  <a:pt x="69" y="20"/>
                  <a:pt x="66" y="15"/>
                  <a:pt x="65" y="14"/>
                </a:cubicBezTo>
                <a:cubicBezTo>
                  <a:pt x="65" y="13"/>
                  <a:pt x="64" y="13"/>
                  <a:pt x="63" y="13"/>
                </a:cubicBezTo>
                <a:cubicBezTo>
                  <a:pt x="62" y="12"/>
                  <a:pt x="61" y="13"/>
                  <a:pt x="60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8" y="17"/>
                  <a:pt x="58" y="18"/>
                </a:cubicBezTo>
                <a:cubicBezTo>
                  <a:pt x="59" y="19"/>
                  <a:pt x="61" y="24"/>
                  <a:pt x="62" y="28"/>
                </a:cubicBezTo>
                <a:cubicBezTo>
                  <a:pt x="60" y="30"/>
                  <a:pt x="58" y="31"/>
                  <a:pt x="57" y="32"/>
                </a:cubicBezTo>
                <a:cubicBezTo>
                  <a:pt x="53" y="29"/>
                  <a:pt x="50" y="25"/>
                  <a:pt x="49" y="24"/>
                </a:cubicBezTo>
                <a:cubicBezTo>
                  <a:pt x="48" y="23"/>
                  <a:pt x="47" y="23"/>
                  <a:pt x="46" y="23"/>
                </a:cubicBezTo>
                <a:cubicBezTo>
                  <a:pt x="45" y="23"/>
                  <a:pt x="44" y="23"/>
                  <a:pt x="44" y="24"/>
                </a:cubicBezTo>
                <a:cubicBezTo>
                  <a:pt x="43" y="24"/>
                  <a:pt x="42" y="25"/>
                  <a:pt x="42" y="26"/>
                </a:cubicBezTo>
                <a:cubicBezTo>
                  <a:pt x="42" y="27"/>
                  <a:pt x="42" y="28"/>
                  <a:pt x="43" y="29"/>
                </a:cubicBezTo>
                <a:cubicBezTo>
                  <a:pt x="43" y="30"/>
                  <a:pt x="46" y="34"/>
                  <a:pt x="49" y="38"/>
                </a:cubicBezTo>
                <a:cubicBezTo>
                  <a:pt x="47" y="40"/>
                  <a:pt x="45" y="41"/>
                  <a:pt x="44" y="43"/>
                </a:cubicBezTo>
                <a:cubicBezTo>
                  <a:pt x="40" y="40"/>
                  <a:pt x="35" y="37"/>
                  <a:pt x="34" y="36"/>
                </a:cubicBezTo>
                <a:cubicBezTo>
                  <a:pt x="34" y="36"/>
                  <a:pt x="33" y="35"/>
                  <a:pt x="32" y="35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28" y="38"/>
                  <a:pt x="28" y="39"/>
                </a:cubicBezTo>
                <a:cubicBezTo>
                  <a:pt x="28" y="40"/>
                  <a:pt x="29" y="41"/>
                  <a:pt x="29" y="42"/>
                </a:cubicBezTo>
                <a:cubicBezTo>
                  <a:pt x="30" y="43"/>
                  <a:pt x="34" y="47"/>
                  <a:pt x="37" y="50"/>
                </a:cubicBezTo>
                <a:cubicBezTo>
                  <a:pt x="35" y="52"/>
                  <a:pt x="34" y="54"/>
                  <a:pt x="33" y="56"/>
                </a:cubicBezTo>
                <a:cubicBezTo>
                  <a:pt x="28" y="54"/>
                  <a:pt x="23" y="51"/>
                  <a:pt x="22" y="51"/>
                </a:cubicBezTo>
                <a:cubicBezTo>
                  <a:pt x="22" y="50"/>
                  <a:pt x="21" y="50"/>
                  <a:pt x="20" y="51"/>
                </a:cubicBezTo>
                <a:cubicBezTo>
                  <a:pt x="19" y="51"/>
                  <a:pt x="18" y="51"/>
                  <a:pt x="18" y="52"/>
                </a:cubicBezTo>
                <a:cubicBezTo>
                  <a:pt x="17" y="53"/>
                  <a:pt x="17" y="54"/>
                  <a:pt x="17" y="55"/>
                </a:cubicBezTo>
                <a:cubicBezTo>
                  <a:pt x="17" y="56"/>
                  <a:pt x="18" y="57"/>
                  <a:pt x="18" y="57"/>
                </a:cubicBezTo>
                <a:cubicBezTo>
                  <a:pt x="19" y="58"/>
                  <a:pt x="23" y="61"/>
                  <a:pt x="27" y="64"/>
                </a:cubicBezTo>
                <a:cubicBezTo>
                  <a:pt x="26" y="66"/>
                  <a:pt x="25" y="68"/>
                  <a:pt x="24" y="70"/>
                </a:cubicBezTo>
                <a:cubicBezTo>
                  <a:pt x="19" y="69"/>
                  <a:pt x="14" y="67"/>
                  <a:pt x="13" y="67"/>
                </a:cubicBezTo>
                <a:cubicBezTo>
                  <a:pt x="12" y="67"/>
                  <a:pt x="11" y="67"/>
                  <a:pt x="10" y="67"/>
                </a:cubicBezTo>
                <a:cubicBezTo>
                  <a:pt x="10" y="68"/>
                  <a:pt x="9" y="69"/>
                  <a:pt x="9" y="69"/>
                </a:cubicBezTo>
                <a:cubicBezTo>
                  <a:pt x="8" y="70"/>
                  <a:pt x="8" y="71"/>
                  <a:pt x="8" y="72"/>
                </a:cubicBezTo>
                <a:cubicBezTo>
                  <a:pt x="9" y="73"/>
                  <a:pt x="9" y="74"/>
                  <a:pt x="10" y="74"/>
                </a:cubicBezTo>
                <a:cubicBezTo>
                  <a:pt x="11" y="75"/>
                  <a:pt x="16" y="77"/>
                  <a:pt x="20" y="80"/>
                </a:cubicBezTo>
                <a:cubicBezTo>
                  <a:pt x="20" y="82"/>
                  <a:pt x="19" y="84"/>
                  <a:pt x="18" y="86"/>
                </a:cubicBezTo>
                <a:cubicBezTo>
                  <a:pt x="13" y="86"/>
                  <a:pt x="8" y="85"/>
                  <a:pt x="7" y="85"/>
                </a:cubicBezTo>
                <a:cubicBezTo>
                  <a:pt x="6" y="85"/>
                  <a:pt x="5" y="85"/>
                  <a:pt x="4" y="86"/>
                </a:cubicBezTo>
                <a:cubicBezTo>
                  <a:pt x="4" y="86"/>
                  <a:pt x="3" y="87"/>
                  <a:pt x="3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4" y="92"/>
                  <a:pt x="4" y="92"/>
                  <a:pt x="5" y="93"/>
                </a:cubicBezTo>
                <a:cubicBezTo>
                  <a:pt x="6" y="93"/>
                  <a:pt x="11" y="95"/>
                  <a:pt x="16" y="96"/>
                </a:cubicBezTo>
                <a:cubicBezTo>
                  <a:pt x="16" y="98"/>
                  <a:pt x="15" y="101"/>
                  <a:pt x="15" y="103"/>
                </a:cubicBezTo>
                <a:cubicBezTo>
                  <a:pt x="10" y="103"/>
                  <a:pt x="5" y="104"/>
                  <a:pt x="4" y="104"/>
                </a:cubicBezTo>
                <a:cubicBezTo>
                  <a:pt x="3" y="104"/>
                  <a:pt x="2" y="104"/>
                  <a:pt x="1" y="105"/>
                </a:cubicBezTo>
                <a:cubicBezTo>
                  <a:pt x="1" y="105"/>
                  <a:pt x="0" y="106"/>
                  <a:pt x="0" y="107"/>
                </a:cubicBezTo>
                <a:cubicBezTo>
                  <a:pt x="0" y="108"/>
                  <a:pt x="1" y="109"/>
                  <a:pt x="1" y="110"/>
                </a:cubicBezTo>
                <a:cubicBezTo>
                  <a:pt x="2" y="111"/>
                  <a:pt x="2" y="111"/>
                  <a:pt x="3" y="111"/>
                </a:cubicBezTo>
                <a:cubicBezTo>
                  <a:pt x="4" y="111"/>
                  <a:pt x="10" y="112"/>
                  <a:pt x="15" y="113"/>
                </a:cubicBezTo>
                <a:cubicBezTo>
                  <a:pt x="15" y="115"/>
                  <a:pt x="15" y="118"/>
                  <a:pt x="15" y="120"/>
                </a:cubicBezTo>
                <a:cubicBezTo>
                  <a:pt x="10" y="121"/>
                  <a:pt x="5" y="122"/>
                  <a:pt x="4" y="123"/>
                </a:cubicBezTo>
                <a:cubicBezTo>
                  <a:pt x="3" y="123"/>
                  <a:pt x="2" y="123"/>
                  <a:pt x="2" y="124"/>
                </a:cubicBezTo>
                <a:cubicBezTo>
                  <a:pt x="1" y="125"/>
                  <a:pt x="1" y="126"/>
                  <a:pt x="1" y="127"/>
                </a:cubicBezTo>
                <a:cubicBezTo>
                  <a:pt x="1" y="128"/>
                  <a:pt x="2" y="129"/>
                  <a:pt x="2" y="129"/>
                </a:cubicBezTo>
                <a:cubicBezTo>
                  <a:pt x="3" y="130"/>
                  <a:pt x="4" y="130"/>
                  <a:pt x="5" y="130"/>
                </a:cubicBezTo>
                <a:cubicBezTo>
                  <a:pt x="6" y="130"/>
                  <a:pt x="11" y="130"/>
                  <a:pt x="16" y="130"/>
                </a:cubicBezTo>
                <a:cubicBezTo>
                  <a:pt x="17" y="132"/>
                  <a:pt x="17" y="134"/>
                  <a:pt x="18" y="137"/>
                </a:cubicBezTo>
                <a:cubicBezTo>
                  <a:pt x="13" y="139"/>
                  <a:pt x="8" y="141"/>
                  <a:pt x="7" y="141"/>
                </a:cubicBezTo>
                <a:cubicBezTo>
                  <a:pt x="6" y="141"/>
                  <a:pt x="6" y="142"/>
                  <a:pt x="5" y="143"/>
                </a:cubicBezTo>
                <a:cubicBezTo>
                  <a:pt x="5" y="144"/>
                  <a:pt x="5" y="145"/>
                  <a:pt x="5" y="146"/>
                </a:cubicBezTo>
                <a:cubicBezTo>
                  <a:pt x="6" y="147"/>
                  <a:pt x="6" y="148"/>
                  <a:pt x="7" y="148"/>
                </a:cubicBezTo>
                <a:cubicBezTo>
                  <a:pt x="8" y="148"/>
                  <a:pt x="9" y="149"/>
                  <a:pt x="10" y="149"/>
                </a:cubicBezTo>
                <a:cubicBezTo>
                  <a:pt x="11" y="148"/>
                  <a:pt x="16" y="147"/>
                  <a:pt x="21" y="146"/>
                </a:cubicBezTo>
                <a:cubicBezTo>
                  <a:pt x="22" y="148"/>
                  <a:pt x="22" y="150"/>
                  <a:pt x="24" y="153"/>
                </a:cubicBezTo>
                <a:cubicBezTo>
                  <a:pt x="19" y="155"/>
                  <a:pt x="15" y="158"/>
                  <a:pt x="14" y="159"/>
                </a:cubicBezTo>
                <a:cubicBezTo>
                  <a:pt x="13" y="159"/>
                  <a:pt x="13" y="160"/>
                  <a:pt x="12" y="161"/>
                </a:cubicBezTo>
                <a:cubicBezTo>
                  <a:pt x="12" y="162"/>
                  <a:pt x="12" y="163"/>
                  <a:pt x="13" y="164"/>
                </a:cubicBezTo>
                <a:cubicBezTo>
                  <a:pt x="13" y="165"/>
                  <a:pt x="14" y="165"/>
                  <a:pt x="15" y="166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8" y="165"/>
                  <a:pt x="24" y="163"/>
                  <a:pt x="28" y="161"/>
                </a:cubicBezTo>
                <a:cubicBezTo>
                  <a:pt x="29" y="163"/>
                  <a:pt x="30" y="165"/>
                  <a:pt x="32" y="167"/>
                </a:cubicBezTo>
                <a:cubicBezTo>
                  <a:pt x="28" y="171"/>
                  <a:pt x="24" y="174"/>
                  <a:pt x="24" y="175"/>
                </a:cubicBezTo>
                <a:cubicBezTo>
                  <a:pt x="23" y="176"/>
                  <a:pt x="22" y="177"/>
                  <a:pt x="22" y="178"/>
                </a:cubicBezTo>
                <a:cubicBezTo>
                  <a:pt x="22" y="178"/>
                  <a:pt x="23" y="179"/>
                  <a:pt x="23" y="180"/>
                </a:cubicBezTo>
                <a:cubicBezTo>
                  <a:pt x="24" y="181"/>
                  <a:pt x="25" y="181"/>
                  <a:pt x="25" y="182"/>
                </a:cubicBezTo>
                <a:cubicBezTo>
                  <a:pt x="26" y="182"/>
                  <a:pt x="27" y="182"/>
                  <a:pt x="28" y="181"/>
                </a:cubicBezTo>
                <a:cubicBezTo>
                  <a:pt x="29" y="181"/>
                  <a:pt x="34" y="178"/>
                  <a:pt x="38" y="175"/>
                </a:cubicBezTo>
                <a:cubicBezTo>
                  <a:pt x="39" y="177"/>
                  <a:pt x="41" y="179"/>
                  <a:pt x="43" y="180"/>
                </a:cubicBezTo>
                <a:cubicBezTo>
                  <a:pt x="40" y="184"/>
                  <a:pt x="36" y="189"/>
                  <a:pt x="36" y="189"/>
                </a:cubicBezTo>
                <a:cubicBezTo>
                  <a:pt x="35" y="190"/>
                  <a:pt x="35" y="191"/>
                  <a:pt x="35" y="192"/>
                </a:cubicBezTo>
                <a:cubicBezTo>
                  <a:pt x="35" y="193"/>
                  <a:pt x="36" y="194"/>
                  <a:pt x="36" y="195"/>
                </a:cubicBezTo>
                <a:cubicBezTo>
                  <a:pt x="37" y="195"/>
                  <a:pt x="38" y="196"/>
                  <a:pt x="39" y="196"/>
                </a:cubicBezTo>
                <a:cubicBezTo>
                  <a:pt x="40" y="196"/>
                  <a:pt x="41" y="195"/>
                  <a:pt x="41" y="195"/>
                </a:cubicBezTo>
                <a:cubicBezTo>
                  <a:pt x="42" y="194"/>
                  <a:pt x="46" y="190"/>
                  <a:pt x="50" y="187"/>
                </a:cubicBezTo>
                <a:cubicBezTo>
                  <a:pt x="52" y="189"/>
                  <a:pt x="54" y="190"/>
                  <a:pt x="56" y="191"/>
                </a:cubicBezTo>
                <a:cubicBezTo>
                  <a:pt x="53" y="196"/>
                  <a:pt x="51" y="201"/>
                  <a:pt x="50" y="202"/>
                </a:cubicBezTo>
                <a:cubicBezTo>
                  <a:pt x="50" y="202"/>
                  <a:pt x="50" y="203"/>
                  <a:pt x="50" y="204"/>
                </a:cubicBezTo>
                <a:cubicBezTo>
                  <a:pt x="50" y="205"/>
                  <a:pt x="51" y="206"/>
                  <a:pt x="52" y="206"/>
                </a:cubicBezTo>
                <a:cubicBezTo>
                  <a:pt x="53" y="207"/>
                  <a:pt x="53" y="207"/>
                  <a:pt x="54" y="207"/>
                </a:cubicBezTo>
                <a:cubicBezTo>
                  <a:pt x="55" y="207"/>
                  <a:pt x="56" y="206"/>
                  <a:pt x="57" y="206"/>
                </a:cubicBezTo>
                <a:cubicBezTo>
                  <a:pt x="57" y="205"/>
                  <a:pt x="61" y="201"/>
                  <a:pt x="64" y="197"/>
                </a:cubicBezTo>
                <a:cubicBezTo>
                  <a:pt x="66" y="198"/>
                  <a:pt x="68" y="199"/>
                  <a:pt x="70" y="200"/>
                </a:cubicBezTo>
                <a:cubicBezTo>
                  <a:pt x="69" y="205"/>
                  <a:pt x="67" y="210"/>
                  <a:pt x="67" y="211"/>
                </a:cubicBezTo>
                <a:cubicBezTo>
                  <a:pt x="66" y="212"/>
                  <a:pt x="67" y="213"/>
                  <a:pt x="67" y="214"/>
                </a:cubicBezTo>
                <a:cubicBezTo>
                  <a:pt x="67" y="214"/>
                  <a:pt x="68" y="215"/>
                  <a:pt x="69" y="215"/>
                </a:cubicBezTo>
                <a:cubicBezTo>
                  <a:pt x="70" y="216"/>
                  <a:pt x="71" y="216"/>
                  <a:pt x="72" y="216"/>
                </a:cubicBezTo>
                <a:cubicBezTo>
                  <a:pt x="73" y="215"/>
                  <a:pt x="73" y="215"/>
                  <a:pt x="74" y="214"/>
                </a:cubicBezTo>
                <a:cubicBezTo>
                  <a:pt x="74" y="213"/>
                  <a:pt x="77" y="208"/>
                  <a:pt x="79" y="204"/>
                </a:cubicBezTo>
                <a:cubicBezTo>
                  <a:pt x="81" y="205"/>
                  <a:pt x="84" y="205"/>
                  <a:pt x="86" y="206"/>
                </a:cubicBezTo>
                <a:cubicBezTo>
                  <a:pt x="85" y="211"/>
                  <a:pt x="85" y="216"/>
                  <a:pt x="85" y="217"/>
                </a:cubicBezTo>
                <a:cubicBezTo>
                  <a:pt x="84" y="218"/>
                  <a:pt x="85" y="219"/>
                  <a:pt x="85" y="220"/>
                </a:cubicBezTo>
                <a:cubicBezTo>
                  <a:pt x="86" y="221"/>
                  <a:pt x="87" y="221"/>
                  <a:pt x="88" y="221"/>
                </a:cubicBezTo>
                <a:cubicBezTo>
                  <a:pt x="88" y="221"/>
                  <a:pt x="89" y="221"/>
                  <a:pt x="90" y="221"/>
                </a:cubicBezTo>
                <a:cubicBezTo>
                  <a:pt x="91" y="220"/>
                  <a:pt x="92" y="220"/>
                  <a:pt x="92" y="219"/>
                </a:cubicBezTo>
                <a:cubicBezTo>
                  <a:pt x="92" y="218"/>
                  <a:pt x="94" y="213"/>
                  <a:pt x="96" y="208"/>
                </a:cubicBezTo>
                <a:cubicBezTo>
                  <a:pt x="98" y="208"/>
                  <a:pt x="100" y="209"/>
                  <a:pt x="102" y="209"/>
                </a:cubicBezTo>
                <a:cubicBezTo>
                  <a:pt x="103" y="214"/>
                  <a:pt x="103" y="219"/>
                  <a:pt x="103" y="220"/>
                </a:cubicBezTo>
                <a:cubicBezTo>
                  <a:pt x="103" y="221"/>
                  <a:pt x="104" y="222"/>
                  <a:pt x="104" y="223"/>
                </a:cubicBezTo>
                <a:cubicBezTo>
                  <a:pt x="105" y="223"/>
                  <a:pt x="106" y="224"/>
                  <a:pt x="107" y="224"/>
                </a:cubicBezTo>
                <a:cubicBezTo>
                  <a:pt x="108" y="224"/>
                  <a:pt x="109" y="224"/>
                  <a:pt x="109" y="223"/>
                </a:cubicBezTo>
                <a:cubicBezTo>
                  <a:pt x="110" y="222"/>
                  <a:pt x="111" y="222"/>
                  <a:pt x="111" y="221"/>
                </a:cubicBezTo>
                <a:cubicBezTo>
                  <a:pt x="111" y="220"/>
                  <a:pt x="112" y="214"/>
                  <a:pt x="112" y="209"/>
                </a:cubicBezTo>
                <a:cubicBezTo>
                  <a:pt x="115" y="209"/>
                  <a:pt x="117" y="209"/>
                  <a:pt x="119" y="209"/>
                </a:cubicBezTo>
                <a:cubicBezTo>
                  <a:pt x="121" y="214"/>
                  <a:pt x="122" y="219"/>
                  <a:pt x="122" y="220"/>
                </a:cubicBezTo>
                <a:cubicBezTo>
                  <a:pt x="122" y="221"/>
                  <a:pt x="123" y="222"/>
                  <a:pt x="124" y="222"/>
                </a:cubicBezTo>
                <a:cubicBezTo>
                  <a:pt x="124" y="223"/>
                  <a:pt x="125" y="223"/>
                  <a:pt x="126" y="223"/>
                </a:cubicBezTo>
                <a:cubicBezTo>
                  <a:pt x="127" y="223"/>
                  <a:pt x="128" y="222"/>
                  <a:pt x="129" y="222"/>
                </a:cubicBezTo>
                <a:cubicBezTo>
                  <a:pt x="129" y="221"/>
                  <a:pt x="130" y="220"/>
                  <a:pt x="130" y="219"/>
                </a:cubicBezTo>
                <a:cubicBezTo>
                  <a:pt x="130" y="218"/>
                  <a:pt x="129" y="213"/>
                  <a:pt x="129" y="208"/>
                </a:cubicBezTo>
                <a:cubicBezTo>
                  <a:pt x="132" y="207"/>
                  <a:pt x="134" y="207"/>
                  <a:pt x="136" y="206"/>
                </a:cubicBezTo>
                <a:cubicBezTo>
                  <a:pt x="138" y="211"/>
                  <a:pt x="140" y="216"/>
                  <a:pt x="141" y="217"/>
                </a:cubicBezTo>
                <a:cubicBezTo>
                  <a:pt x="141" y="218"/>
                  <a:pt x="142" y="218"/>
                  <a:pt x="143" y="219"/>
                </a:cubicBezTo>
                <a:cubicBezTo>
                  <a:pt x="143" y="219"/>
                  <a:pt x="144" y="219"/>
                  <a:pt x="145" y="219"/>
                </a:cubicBezTo>
                <a:cubicBezTo>
                  <a:pt x="146" y="218"/>
                  <a:pt x="147" y="218"/>
                  <a:pt x="147" y="217"/>
                </a:cubicBezTo>
                <a:cubicBezTo>
                  <a:pt x="148" y="216"/>
                  <a:pt x="148" y="215"/>
                  <a:pt x="148" y="214"/>
                </a:cubicBezTo>
                <a:cubicBezTo>
                  <a:pt x="148" y="213"/>
                  <a:pt x="147" y="208"/>
                  <a:pt x="145" y="203"/>
                </a:cubicBezTo>
                <a:cubicBezTo>
                  <a:pt x="148" y="202"/>
                  <a:pt x="150" y="201"/>
                  <a:pt x="152" y="201"/>
                </a:cubicBezTo>
                <a:cubicBezTo>
                  <a:pt x="155" y="205"/>
                  <a:pt x="158" y="209"/>
                  <a:pt x="158" y="21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22225" y="931863"/>
            <a:ext cx="485775" cy="481013"/>
          </a:xfrm>
          <a:custGeom>
            <a:avLst/>
            <a:gdLst>
              <a:gd name="T0" fmla="*/ 101 w 137"/>
              <a:gd name="T1" fmla="*/ 127 h 136"/>
              <a:gd name="T2" fmla="*/ 107 w 137"/>
              <a:gd name="T3" fmla="*/ 122 h 136"/>
              <a:gd name="T4" fmla="*/ 110 w 137"/>
              <a:gd name="T5" fmla="*/ 119 h 136"/>
              <a:gd name="T6" fmla="*/ 117 w 137"/>
              <a:gd name="T7" fmla="*/ 115 h 136"/>
              <a:gd name="T8" fmla="*/ 114 w 137"/>
              <a:gd name="T9" fmla="*/ 106 h 136"/>
              <a:gd name="T10" fmla="*/ 126 w 137"/>
              <a:gd name="T11" fmla="*/ 105 h 136"/>
              <a:gd name="T12" fmla="*/ 122 w 137"/>
              <a:gd name="T13" fmla="*/ 93 h 136"/>
              <a:gd name="T14" fmla="*/ 131 w 137"/>
              <a:gd name="T15" fmla="*/ 92 h 136"/>
              <a:gd name="T16" fmla="*/ 132 w 137"/>
              <a:gd name="T17" fmla="*/ 85 h 136"/>
              <a:gd name="T18" fmla="*/ 133 w 137"/>
              <a:gd name="T19" fmla="*/ 80 h 136"/>
              <a:gd name="T20" fmla="*/ 136 w 137"/>
              <a:gd name="T21" fmla="*/ 72 h 136"/>
              <a:gd name="T22" fmla="*/ 128 w 137"/>
              <a:gd name="T23" fmla="*/ 68 h 136"/>
              <a:gd name="T24" fmla="*/ 136 w 137"/>
              <a:gd name="T25" fmla="*/ 59 h 136"/>
              <a:gd name="T26" fmla="*/ 126 w 137"/>
              <a:gd name="T27" fmla="*/ 53 h 136"/>
              <a:gd name="T28" fmla="*/ 132 w 137"/>
              <a:gd name="T29" fmla="*/ 46 h 136"/>
              <a:gd name="T30" fmla="*/ 128 w 137"/>
              <a:gd name="T31" fmla="*/ 39 h 136"/>
              <a:gd name="T32" fmla="*/ 126 w 137"/>
              <a:gd name="T33" fmla="*/ 35 h 136"/>
              <a:gd name="T34" fmla="*/ 123 w 137"/>
              <a:gd name="T35" fmla="*/ 28 h 136"/>
              <a:gd name="T36" fmla="*/ 113 w 137"/>
              <a:gd name="T37" fmla="*/ 29 h 136"/>
              <a:gd name="T38" fmla="*/ 114 w 137"/>
              <a:gd name="T39" fmla="*/ 18 h 136"/>
              <a:gd name="T40" fmla="*/ 103 w 137"/>
              <a:gd name="T41" fmla="*/ 20 h 136"/>
              <a:gd name="T42" fmla="*/ 103 w 137"/>
              <a:gd name="T43" fmla="*/ 10 h 136"/>
              <a:gd name="T44" fmla="*/ 96 w 137"/>
              <a:gd name="T45" fmla="*/ 8 h 136"/>
              <a:gd name="T46" fmla="*/ 92 w 137"/>
              <a:gd name="T47" fmla="*/ 6 h 136"/>
              <a:gd name="T48" fmla="*/ 85 w 137"/>
              <a:gd name="T49" fmla="*/ 2 h 136"/>
              <a:gd name="T50" fmla="*/ 78 w 137"/>
              <a:gd name="T51" fmla="*/ 9 h 136"/>
              <a:gd name="T52" fmla="*/ 71 w 137"/>
              <a:gd name="T53" fmla="*/ 0 h 136"/>
              <a:gd name="T54" fmla="*/ 64 w 137"/>
              <a:gd name="T55" fmla="*/ 9 h 136"/>
              <a:gd name="T56" fmla="*/ 58 w 137"/>
              <a:gd name="T57" fmla="*/ 1 h 136"/>
              <a:gd name="T58" fmla="*/ 51 w 137"/>
              <a:gd name="T59" fmla="*/ 4 h 136"/>
              <a:gd name="T60" fmla="*/ 46 w 137"/>
              <a:gd name="T61" fmla="*/ 5 h 136"/>
              <a:gd name="T62" fmla="*/ 38 w 137"/>
              <a:gd name="T63" fmla="*/ 7 h 136"/>
              <a:gd name="T64" fmla="*/ 38 w 137"/>
              <a:gd name="T65" fmla="*/ 17 h 136"/>
              <a:gd name="T66" fmla="*/ 27 w 137"/>
              <a:gd name="T67" fmla="*/ 14 h 136"/>
              <a:gd name="T68" fmla="*/ 27 w 137"/>
              <a:gd name="T69" fmla="*/ 26 h 136"/>
              <a:gd name="T70" fmla="*/ 17 w 137"/>
              <a:gd name="T71" fmla="*/ 23 h 136"/>
              <a:gd name="T72" fmla="*/ 14 w 137"/>
              <a:gd name="T73" fmla="*/ 30 h 136"/>
              <a:gd name="T74" fmla="*/ 11 w 137"/>
              <a:gd name="T75" fmla="*/ 34 h 136"/>
              <a:gd name="T76" fmla="*/ 6 w 137"/>
              <a:gd name="T77" fmla="*/ 41 h 136"/>
              <a:gd name="T78" fmla="*/ 12 w 137"/>
              <a:gd name="T79" fmla="*/ 48 h 136"/>
              <a:gd name="T80" fmla="*/ 2 w 137"/>
              <a:gd name="T81" fmla="*/ 53 h 136"/>
              <a:gd name="T82" fmla="*/ 9 w 137"/>
              <a:gd name="T83" fmla="*/ 62 h 136"/>
              <a:gd name="T84" fmla="*/ 1 w 137"/>
              <a:gd name="T85" fmla="*/ 67 h 136"/>
              <a:gd name="T86" fmla="*/ 2 w 137"/>
              <a:gd name="T87" fmla="*/ 74 h 136"/>
              <a:gd name="T88" fmla="*/ 3 w 137"/>
              <a:gd name="T89" fmla="*/ 79 h 136"/>
              <a:gd name="T90" fmla="*/ 3 w 137"/>
              <a:gd name="T91" fmla="*/ 87 h 136"/>
              <a:gd name="T92" fmla="*/ 13 w 137"/>
              <a:gd name="T93" fmla="*/ 89 h 136"/>
              <a:gd name="T94" fmla="*/ 8 w 137"/>
              <a:gd name="T95" fmla="*/ 100 h 136"/>
              <a:gd name="T96" fmla="*/ 20 w 137"/>
              <a:gd name="T97" fmla="*/ 102 h 136"/>
              <a:gd name="T98" fmla="*/ 16 w 137"/>
              <a:gd name="T99" fmla="*/ 111 h 136"/>
              <a:gd name="T100" fmla="*/ 22 w 137"/>
              <a:gd name="T101" fmla="*/ 115 h 136"/>
              <a:gd name="T102" fmla="*/ 25 w 137"/>
              <a:gd name="T103" fmla="*/ 119 h 136"/>
              <a:gd name="T104" fmla="*/ 31 w 137"/>
              <a:gd name="T105" fmla="*/ 124 h 136"/>
              <a:gd name="T106" fmla="*/ 39 w 137"/>
              <a:gd name="T107" fmla="*/ 120 h 136"/>
              <a:gd name="T108" fmla="*/ 42 w 137"/>
              <a:gd name="T109" fmla="*/ 131 h 136"/>
              <a:gd name="T110" fmla="*/ 53 w 137"/>
              <a:gd name="T111" fmla="*/ 125 h 136"/>
              <a:gd name="T112" fmla="*/ 55 w 137"/>
              <a:gd name="T113" fmla="*/ 135 h 136"/>
              <a:gd name="T114" fmla="*/ 63 w 137"/>
              <a:gd name="T115" fmla="*/ 134 h 136"/>
              <a:gd name="T116" fmla="*/ 68 w 137"/>
              <a:gd name="T117" fmla="*/ 134 h 136"/>
              <a:gd name="T118" fmla="*/ 76 w 137"/>
              <a:gd name="T119" fmla="*/ 135 h 136"/>
              <a:gd name="T120" fmla="*/ 79 w 137"/>
              <a:gd name="T121" fmla="*/ 126 h 136"/>
              <a:gd name="T122" fmla="*/ 89 w 137"/>
              <a:gd name="T123" fmla="*/ 133 h 136"/>
              <a:gd name="T124" fmla="*/ 93 w 137"/>
              <a:gd name="T125" fmla="*/ 12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7" h="136">
                <a:moveTo>
                  <a:pt x="97" y="128"/>
                </a:moveTo>
                <a:cubicBezTo>
                  <a:pt x="97" y="128"/>
                  <a:pt x="98" y="129"/>
                  <a:pt x="98" y="129"/>
                </a:cubicBezTo>
                <a:cubicBezTo>
                  <a:pt x="99" y="129"/>
                  <a:pt x="99" y="129"/>
                  <a:pt x="100" y="129"/>
                </a:cubicBezTo>
                <a:cubicBezTo>
                  <a:pt x="100" y="128"/>
                  <a:pt x="101" y="128"/>
                  <a:pt x="101" y="127"/>
                </a:cubicBezTo>
                <a:cubicBezTo>
                  <a:pt x="101" y="127"/>
                  <a:pt x="101" y="126"/>
                  <a:pt x="101" y="126"/>
                </a:cubicBezTo>
                <a:cubicBezTo>
                  <a:pt x="101" y="125"/>
                  <a:pt x="100" y="122"/>
                  <a:pt x="98" y="119"/>
                </a:cubicBezTo>
                <a:cubicBezTo>
                  <a:pt x="100" y="119"/>
                  <a:pt x="101" y="118"/>
                  <a:pt x="102" y="117"/>
                </a:cubicBezTo>
                <a:cubicBezTo>
                  <a:pt x="104" y="119"/>
                  <a:pt x="106" y="121"/>
                  <a:pt x="107" y="122"/>
                </a:cubicBezTo>
                <a:cubicBezTo>
                  <a:pt x="107" y="122"/>
                  <a:pt x="108" y="123"/>
                  <a:pt x="108" y="123"/>
                </a:cubicBezTo>
                <a:cubicBezTo>
                  <a:pt x="109" y="123"/>
                  <a:pt x="109" y="123"/>
                  <a:pt x="110" y="122"/>
                </a:cubicBezTo>
                <a:cubicBezTo>
                  <a:pt x="110" y="122"/>
                  <a:pt x="111" y="121"/>
                  <a:pt x="111" y="121"/>
                </a:cubicBezTo>
                <a:cubicBezTo>
                  <a:pt x="111" y="120"/>
                  <a:pt x="111" y="120"/>
                  <a:pt x="110" y="119"/>
                </a:cubicBezTo>
                <a:cubicBezTo>
                  <a:pt x="110" y="119"/>
                  <a:pt x="108" y="116"/>
                  <a:pt x="107" y="113"/>
                </a:cubicBezTo>
                <a:cubicBezTo>
                  <a:pt x="108" y="112"/>
                  <a:pt x="109" y="111"/>
                  <a:pt x="110" y="110"/>
                </a:cubicBezTo>
                <a:cubicBezTo>
                  <a:pt x="112" y="112"/>
                  <a:pt x="115" y="114"/>
                  <a:pt x="116" y="115"/>
                </a:cubicBezTo>
                <a:cubicBezTo>
                  <a:pt x="116" y="115"/>
                  <a:pt x="117" y="115"/>
                  <a:pt x="117" y="115"/>
                </a:cubicBezTo>
                <a:cubicBezTo>
                  <a:pt x="118" y="115"/>
                  <a:pt x="118" y="115"/>
                  <a:pt x="119" y="114"/>
                </a:cubicBezTo>
                <a:cubicBezTo>
                  <a:pt x="119" y="114"/>
                  <a:pt x="119" y="113"/>
                  <a:pt x="119" y="113"/>
                </a:cubicBezTo>
                <a:cubicBezTo>
                  <a:pt x="119" y="112"/>
                  <a:pt x="119" y="111"/>
                  <a:pt x="119" y="111"/>
                </a:cubicBezTo>
                <a:cubicBezTo>
                  <a:pt x="118" y="111"/>
                  <a:pt x="116" y="108"/>
                  <a:pt x="114" y="106"/>
                </a:cubicBezTo>
                <a:cubicBezTo>
                  <a:pt x="115" y="105"/>
                  <a:pt x="116" y="104"/>
                  <a:pt x="117" y="102"/>
                </a:cubicBezTo>
                <a:cubicBezTo>
                  <a:pt x="119" y="104"/>
                  <a:pt x="122" y="105"/>
                  <a:pt x="123" y="106"/>
                </a:cubicBezTo>
                <a:cubicBezTo>
                  <a:pt x="123" y="106"/>
                  <a:pt x="124" y="106"/>
                  <a:pt x="125" y="106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6" y="102"/>
                  <a:pt x="126" y="102"/>
                  <a:pt x="125" y="102"/>
                </a:cubicBezTo>
                <a:cubicBezTo>
                  <a:pt x="125" y="101"/>
                  <a:pt x="122" y="99"/>
                  <a:pt x="120" y="97"/>
                </a:cubicBezTo>
                <a:cubicBezTo>
                  <a:pt x="121" y="96"/>
                  <a:pt x="121" y="95"/>
                  <a:pt x="122" y="93"/>
                </a:cubicBezTo>
                <a:cubicBezTo>
                  <a:pt x="125" y="94"/>
                  <a:pt x="128" y="95"/>
                  <a:pt x="129" y="96"/>
                </a:cubicBezTo>
                <a:cubicBezTo>
                  <a:pt x="129" y="96"/>
                  <a:pt x="130" y="96"/>
                  <a:pt x="130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2" y="94"/>
                  <a:pt x="132" y="93"/>
                  <a:pt x="131" y="92"/>
                </a:cubicBezTo>
                <a:cubicBezTo>
                  <a:pt x="131" y="92"/>
                  <a:pt x="131" y="91"/>
                  <a:pt x="130" y="91"/>
                </a:cubicBezTo>
                <a:cubicBezTo>
                  <a:pt x="130" y="91"/>
                  <a:pt x="127" y="89"/>
                  <a:pt x="124" y="88"/>
                </a:cubicBezTo>
                <a:cubicBezTo>
                  <a:pt x="125" y="86"/>
                  <a:pt x="125" y="85"/>
                  <a:pt x="126" y="84"/>
                </a:cubicBezTo>
                <a:cubicBezTo>
                  <a:pt x="129" y="84"/>
                  <a:pt x="132" y="85"/>
                  <a:pt x="132" y="85"/>
                </a:cubicBezTo>
                <a:cubicBezTo>
                  <a:pt x="133" y="85"/>
                  <a:pt x="134" y="84"/>
                  <a:pt x="134" y="84"/>
                </a:cubicBezTo>
                <a:cubicBezTo>
                  <a:pt x="135" y="84"/>
                  <a:pt x="135" y="83"/>
                  <a:pt x="135" y="83"/>
                </a:cubicBezTo>
                <a:cubicBezTo>
                  <a:pt x="135" y="82"/>
                  <a:pt x="135" y="82"/>
                  <a:pt x="135" y="81"/>
                </a:cubicBezTo>
                <a:cubicBezTo>
                  <a:pt x="135" y="81"/>
                  <a:pt x="134" y="80"/>
                  <a:pt x="133" y="80"/>
                </a:cubicBezTo>
                <a:cubicBezTo>
                  <a:pt x="133" y="80"/>
                  <a:pt x="130" y="79"/>
                  <a:pt x="127" y="78"/>
                </a:cubicBezTo>
                <a:cubicBezTo>
                  <a:pt x="127" y="76"/>
                  <a:pt x="127" y="75"/>
                  <a:pt x="127" y="74"/>
                </a:cubicBezTo>
                <a:cubicBezTo>
                  <a:pt x="130" y="73"/>
                  <a:pt x="134" y="73"/>
                  <a:pt x="134" y="73"/>
                </a:cubicBezTo>
                <a:cubicBezTo>
                  <a:pt x="135" y="73"/>
                  <a:pt x="136" y="73"/>
                  <a:pt x="136" y="72"/>
                </a:cubicBezTo>
                <a:cubicBezTo>
                  <a:pt x="136" y="72"/>
                  <a:pt x="136" y="72"/>
                  <a:pt x="137" y="71"/>
                </a:cubicBezTo>
                <a:cubicBezTo>
                  <a:pt x="137" y="70"/>
                  <a:pt x="136" y="70"/>
                  <a:pt x="136" y="69"/>
                </a:cubicBezTo>
                <a:cubicBezTo>
                  <a:pt x="136" y="69"/>
                  <a:pt x="135" y="69"/>
                  <a:pt x="135" y="68"/>
                </a:cubicBezTo>
                <a:cubicBezTo>
                  <a:pt x="134" y="68"/>
                  <a:pt x="131" y="68"/>
                  <a:pt x="128" y="68"/>
                </a:cubicBezTo>
                <a:cubicBezTo>
                  <a:pt x="128" y="66"/>
                  <a:pt x="128" y="65"/>
                  <a:pt x="128" y="63"/>
                </a:cubicBezTo>
                <a:cubicBezTo>
                  <a:pt x="130" y="62"/>
                  <a:pt x="134" y="62"/>
                  <a:pt x="134" y="62"/>
                </a:cubicBezTo>
                <a:cubicBezTo>
                  <a:pt x="135" y="61"/>
                  <a:pt x="135" y="61"/>
                  <a:pt x="136" y="61"/>
                </a:cubicBezTo>
                <a:cubicBezTo>
                  <a:pt x="136" y="60"/>
                  <a:pt x="136" y="60"/>
                  <a:pt x="136" y="59"/>
                </a:cubicBezTo>
                <a:cubicBezTo>
                  <a:pt x="136" y="58"/>
                  <a:pt x="136" y="58"/>
                  <a:pt x="135" y="58"/>
                </a:cubicBezTo>
                <a:cubicBezTo>
                  <a:pt x="135" y="57"/>
                  <a:pt x="134" y="57"/>
                  <a:pt x="134" y="57"/>
                </a:cubicBezTo>
                <a:cubicBezTo>
                  <a:pt x="133" y="57"/>
                  <a:pt x="130" y="57"/>
                  <a:pt x="127" y="57"/>
                </a:cubicBezTo>
                <a:cubicBezTo>
                  <a:pt x="127" y="56"/>
                  <a:pt x="126" y="54"/>
                  <a:pt x="126" y="53"/>
                </a:cubicBezTo>
                <a:cubicBezTo>
                  <a:pt x="129" y="52"/>
                  <a:pt x="132" y="50"/>
                  <a:pt x="132" y="50"/>
                </a:cubicBezTo>
                <a:cubicBezTo>
                  <a:pt x="133" y="50"/>
                  <a:pt x="133" y="50"/>
                  <a:pt x="133" y="49"/>
                </a:cubicBezTo>
                <a:cubicBezTo>
                  <a:pt x="134" y="49"/>
                  <a:pt x="134" y="48"/>
                  <a:pt x="133" y="47"/>
                </a:cubicBezTo>
                <a:cubicBezTo>
                  <a:pt x="133" y="47"/>
                  <a:pt x="133" y="46"/>
                  <a:pt x="132" y="46"/>
                </a:cubicBezTo>
                <a:cubicBezTo>
                  <a:pt x="132" y="46"/>
                  <a:pt x="131" y="46"/>
                  <a:pt x="131" y="46"/>
                </a:cubicBezTo>
                <a:cubicBezTo>
                  <a:pt x="130" y="46"/>
                  <a:pt x="127" y="47"/>
                  <a:pt x="124" y="47"/>
                </a:cubicBezTo>
                <a:cubicBezTo>
                  <a:pt x="123" y="46"/>
                  <a:pt x="123" y="45"/>
                  <a:pt x="122" y="43"/>
                </a:cubicBezTo>
                <a:cubicBezTo>
                  <a:pt x="125" y="42"/>
                  <a:pt x="128" y="40"/>
                  <a:pt x="128" y="39"/>
                </a:cubicBezTo>
                <a:cubicBezTo>
                  <a:pt x="129" y="39"/>
                  <a:pt x="129" y="39"/>
                  <a:pt x="129" y="38"/>
                </a:cubicBezTo>
                <a:cubicBezTo>
                  <a:pt x="129" y="37"/>
                  <a:pt x="129" y="37"/>
                  <a:pt x="129" y="36"/>
                </a:cubicBezTo>
                <a:cubicBezTo>
                  <a:pt x="129" y="36"/>
                  <a:pt x="128" y="36"/>
                  <a:pt x="128" y="35"/>
                </a:cubicBezTo>
                <a:cubicBezTo>
                  <a:pt x="127" y="35"/>
                  <a:pt x="127" y="35"/>
                  <a:pt x="126" y="35"/>
                </a:cubicBezTo>
                <a:cubicBezTo>
                  <a:pt x="125" y="36"/>
                  <a:pt x="122" y="37"/>
                  <a:pt x="120" y="38"/>
                </a:cubicBezTo>
                <a:cubicBezTo>
                  <a:pt x="119" y="37"/>
                  <a:pt x="118" y="35"/>
                  <a:pt x="117" y="34"/>
                </a:cubicBezTo>
                <a:cubicBezTo>
                  <a:pt x="119" y="32"/>
                  <a:pt x="122" y="30"/>
                  <a:pt x="122" y="29"/>
                </a:cubicBezTo>
                <a:cubicBezTo>
                  <a:pt x="123" y="29"/>
                  <a:pt x="123" y="29"/>
                  <a:pt x="123" y="28"/>
                </a:cubicBezTo>
                <a:cubicBezTo>
                  <a:pt x="123" y="27"/>
                  <a:pt x="123" y="27"/>
                  <a:pt x="123" y="26"/>
                </a:cubicBezTo>
                <a:cubicBezTo>
                  <a:pt x="122" y="26"/>
                  <a:pt x="122" y="26"/>
                  <a:pt x="121" y="25"/>
                </a:cubicBezTo>
                <a:cubicBezTo>
                  <a:pt x="121" y="25"/>
                  <a:pt x="120" y="25"/>
                  <a:pt x="119" y="26"/>
                </a:cubicBezTo>
                <a:cubicBezTo>
                  <a:pt x="119" y="26"/>
                  <a:pt x="116" y="28"/>
                  <a:pt x="113" y="29"/>
                </a:cubicBezTo>
                <a:cubicBezTo>
                  <a:pt x="113" y="28"/>
                  <a:pt x="112" y="27"/>
                  <a:pt x="111" y="26"/>
                </a:cubicBezTo>
                <a:cubicBezTo>
                  <a:pt x="112" y="24"/>
                  <a:pt x="114" y="21"/>
                  <a:pt x="115" y="21"/>
                </a:cubicBezTo>
                <a:cubicBezTo>
                  <a:pt x="115" y="20"/>
                  <a:pt x="115" y="20"/>
                  <a:pt x="115" y="19"/>
                </a:cubicBezTo>
                <a:cubicBezTo>
                  <a:pt x="115" y="18"/>
                  <a:pt x="115" y="18"/>
                  <a:pt x="114" y="18"/>
                </a:cubicBezTo>
                <a:cubicBezTo>
                  <a:pt x="114" y="17"/>
                  <a:pt x="113" y="17"/>
                  <a:pt x="113" y="17"/>
                </a:cubicBezTo>
                <a:cubicBezTo>
                  <a:pt x="112" y="17"/>
                  <a:pt x="112" y="17"/>
                  <a:pt x="111" y="17"/>
                </a:cubicBezTo>
                <a:cubicBezTo>
                  <a:pt x="111" y="18"/>
                  <a:pt x="108" y="20"/>
                  <a:pt x="106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4" y="17"/>
                  <a:pt x="106" y="14"/>
                  <a:pt x="106" y="13"/>
                </a:cubicBezTo>
                <a:cubicBezTo>
                  <a:pt x="106" y="13"/>
                  <a:pt x="106" y="12"/>
                  <a:pt x="106" y="12"/>
                </a:cubicBezTo>
                <a:cubicBezTo>
                  <a:pt x="106" y="11"/>
                  <a:pt x="105" y="11"/>
                  <a:pt x="105" y="10"/>
                </a:cubicBezTo>
                <a:cubicBezTo>
                  <a:pt x="104" y="10"/>
                  <a:pt x="104" y="10"/>
                  <a:pt x="103" y="10"/>
                </a:cubicBezTo>
                <a:cubicBezTo>
                  <a:pt x="103" y="10"/>
                  <a:pt x="102" y="10"/>
                  <a:pt x="102" y="11"/>
                </a:cubicBezTo>
                <a:cubicBezTo>
                  <a:pt x="101" y="11"/>
                  <a:pt x="99" y="14"/>
                  <a:pt x="98" y="16"/>
                </a:cubicBezTo>
                <a:cubicBezTo>
                  <a:pt x="96" y="16"/>
                  <a:pt x="95" y="15"/>
                  <a:pt x="94" y="14"/>
                </a:cubicBezTo>
                <a:cubicBezTo>
                  <a:pt x="95" y="11"/>
                  <a:pt x="96" y="8"/>
                  <a:pt x="96" y="8"/>
                </a:cubicBezTo>
                <a:cubicBezTo>
                  <a:pt x="96" y="7"/>
                  <a:pt x="96" y="6"/>
                  <a:pt x="96" y="6"/>
                </a:cubicBezTo>
                <a:cubicBezTo>
                  <a:pt x="95" y="5"/>
                  <a:pt x="95" y="5"/>
                  <a:pt x="94" y="5"/>
                </a:cubicBezTo>
                <a:cubicBezTo>
                  <a:pt x="94" y="5"/>
                  <a:pt x="93" y="5"/>
                  <a:pt x="93" y="5"/>
                </a:cubicBezTo>
                <a:cubicBezTo>
                  <a:pt x="92" y="5"/>
                  <a:pt x="92" y="5"/>
                  <a:pt x="92" y="6"/>
                </a:cubicBezTo>
                <a:cubicBezTo>
                  <a:pt x="91" y="6"/>
                  <a:pt x="90" y="9"/>
                  <a:pt x="88" y="12"/>
                </a:cubicBezTo>
                <a:cubicBezTo>
                  <a:pt x="87" y="12"/>
                  <a:pt x="85" y="11"/>
                  <a:pt x="84" y="11"/>
                </a:cubicBezTo>
                <a:cubicBezTo>
                  <a:pt x="84" y="8"/>
                  <a:pt x="85" y="4"/>
                  <a:pt x="85" y="4"/>
                </a:cubicBezTo>
                <a:cubicBezTo>
                  <a:pt x="85" y="3"/>
                  <a:pt x="85" y="3"/>
                  <a:pt x="85" y="2"/>
                </a:cubicBezTo>
                <a:cubicBezTo>
                  <a:pt x="84" y="2"/>
                  <a:pt x="84" y="1"/>
                  <a:pt x="83" y="1"/>
                </a:cubicBezTo>
                <a:cubicBezTo>
                  <a:pt x="82" y="1"/>
                  <a:pt x="82" y="1"/>
                  <a:pt x="81" y="1"/>
                </a:cubicBezTo>
                <a:cubicBezTo>
                  <a:pt x="81" y="2"/>
                  <a:pt x="81" y="2"/>
                  <a:pt x="80" y="3"/>
                </a:cubicBezTo>
                <a:cubicBezTo>
                  <a:pt x="80" y="3"/>
                  <a:pt x="79" y="7"/>
                  <a:pt x="78" y="9"/>
                </a:cubicBezTo>
                <a:cubicBezTo>
                  <a:pt x="77" y="9"/>
                  <a:pt x="75" y="9"/>
                  <a:pt x="74" y="9"/>
                </a:cubicBezTo>
                <a:cubicBezTo>
                  <a:pt x="74" y="6"/>
                  <a:pt x="74" y="2"/>
                  <a:pt x="74" y="2"/>
                </a:cubicBezTo>
                <a:cubicBezTo>
                  <a:pt x="74" y="1"/>
                  <a:pt x="73" y="1"/>
                  <a:pt x="73" y="0"/>
                </a:cubicBezTo>
                <a:cubicBezTo>
                  <a:pt x="72" y="0"/>
                  <a:pt x="72" y="0"/>
                  <a:pt x="71" y="0"/>
                </a:cubicBezTo>
                <a:cubicBezTo>
                  <a:pt x="71" y="0"/>
                  <a:pt x="70" y="0"/>
                  <a:pt x="70" y="0"/>
                </a:cubicBezTo>
                <a:cubicBezTo>
                  <a:pt x="69" y="1"/>
                  <a:pt x="69" y="1"/>
                  <a:pt x="69" y="2"/>
                </a:cubicBezTo>
                <a:cubicBezTo>
                  <a:pt x="69" y="2"/>
                  <a:pt x="68" y="6"/>
                  <a:pt x="68" y="9"/>
                </a:cubicBezTo>
                <a:cubicBezTo>
                  <a:pt x="66" y="9"/>
                  <a:pt x="65" y="9"/>
                  <a:pt x="64" y="9"/>
                </a:cubicBezTo>
                <a:cubicBezTo>
                  <a:pt x="63" y="6"/>
                  <a:pt x="62" y="3"/>
                  <a:pt x="62" y="2"/>
                </a:cubicBezTo>
                <a:cubicBezTo>
                  <a:pt x="62" y="1"/>
                  <a:pt x="62" y="1"/>
                  <a:pt x="61" y="1"/>
                </a:cubicBezTo>
                <a:cubicBezTo>
                  <a:pt x="61" y="0"/>
                  <a:pt x="60" y="0"/>
                  <a:pt x="59" y="0"/>
                </a:cubicBezTo>
                <a:cubicBezTo>
                  <a:pt x="59" y="0"/>
                  <a:pt x="58" y="1"/>
                  <a:pt x="58" y="1"/>
                </a:cubicBezTo>
                <a:cubicBezTo>
                  <a:pt x="58" y="1"/>
                  <a:pt x="57" y="2"/>
                  <a:pt x="57" y="3"/>
                </a:cubicBezTo>
                <a:cubicBezTo>
                  <a:pt x="57" y="3"/>
                  <a:pt x="57" y="7"/>
                  <a:pt x="58" y="10"/>
                </a:cubicBezTo>
                <a:cubicBezTo>
                  <a:pt x="56" y="10"/>
                  <a:pt x="55" y="10"/>
                  <a:pt x="53" y="10"/>
                </a:cubicBezTo>
                <a:cubicBezTo>
                  <a:pt x="52" y="8"/>
                  <a:pt x="51" y="5"/>
                  <a:pt x="51" y="4"/>
                </a:cubicBezTo>
                <a:cubicBezTo>
                  <a:pt x="50" y="4"/>
                  <a:pt x="50" y="3"/>
                  <a:pt x="49" y="3"/>
                </a:cubicBezTo>
                <a:cubicBezTo>
                  <a:pt x="49" y="3"/>
                  <a:pt x="48" y="3"/>
                  <a:pt x="48" y="3"/>
                </a:cubicBezTo>
                <a:cubicBezTo>
                  <a:pt x="47" y="3"/>
                  <a:pt x="47" y="3"/>
                  <a:pt x="46" y="4"/>
                </a:cubicBezTo>
                <a:cubicBezTo>
                  <a:pt x="46" y="4"/>
                  <a:pt x="46" y="5"/>
                  <a:pt x="46" y="5"/>
                </a:cubicBezTo>
                <a:cubicBezTo>
                  <a:pt x="46" y="6"/>
                  <a:pt x="47" y="9"/>
                  <a:pt x="48" y="12"/>
                </a:cubicBezTo>
                <a:cubicBezTo>
                  <a:pt x="46" y="13"/>
                  <a:pt x="45" y="13"/>
                  <a:pt x="44" y="14"/>
                </a:cubicBezTo>
                <a:cubicBezTo>
                  <a:pt x="42" y="11"/>
                  <a:pt x="40" y="9"/>
                  <a:pt x="40" y="8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8"/>
                  <a:pt x="36" y="8"/>
                  <a:pt x="36" y="9"/>
                </a:cubicBezTo>
                <a:cubicBezTo>
                  <a:pt x="36" y="9"/>
                  <a:pt x="36" y="10"/>
                  <a:pt x="36" y="10"/>
                </a:cubicBezTo>
                <a:cubicBezTo>
                  <a:pt x="36" y="11"/>
                  <a:pt x="37" y="14"/>
                  <a:pt x="38" y="17"/>
                </a:cubicBezTo>
                <a:cubicBezTo>
                  <a:pt x="37" y="17"/>
                  <a:pt x="36" y="18"/>
                  <a:pt x="35" y="19"/>
                </a:cubicBezTo>
                <a:cubicBezTo>
                  <a:pt x="33" y="17"/>
                  <a:pt x="30" y="14"/>
                  <a:pt x="30" y="14"/>
                </a:cubicBezTo>
                <a:cubicBezTo>
                  <a:pt x="30" y="14"/>
                  <a:pt x="29" y="13"/>
                  <a:pt x="28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6" y="16"/>
                  <a:pt x="26" y="16"/>
                  <a:pt x="26" y="17"/>
                </a:cubicBezTo>
                <a:cubicBezTo>
                  <a:pt x="27" y="17"/>
                  <a:pt x="28" y="20"/>
                  <a:pt x="30" y="23"/>
                </a:cubicBezTo>
                <a:cubicBezTo>
                  <a:pt x="29" y="24"/>
                  <a:pt x="28" y="25"/>
                  <a:pt x="27" y="26"/>
                </a:cubicBezTo>
                <a:cubicBezTo>
                  <a:pt x="24" y="24"/>
                  <a:pt x="22" y="22"/>
                  <a:pt x="21" y="21"/>
                </a:cubicBezTo>
                <a:cubicBezTo>
                  <a:pt x="21" y="21"/>
                  <a:pt x="20" y="21"/>
                  <a:pt x="20" y="21"/>
                </a:cubicBezTo>
                <a:cubicBezTo>
                  <a:pt x="19" y="21"/>
                  <a:pt x="18" y="21"/>
                  <a:pt x="18" y="22"/>
                </a:cubicBezTo>
                <a:cubicBezTo>
                  <a:pt x="18" y="22"/>
                  <a:pt x="17" y="23"/>
                  <a:pt x="17" y="23"/>
                </a:cubicBezTo>
                <a:cubicBezTo>
                  <a:pt x="17" y="24"/>
                  <a:pt x="18" y="25"/>
                  <a:pt x="18" y="25"/>
                </a:cubicBezTo>
                <a:cubicBezTo>
                  <a:pt x="18" y="25"/>
                  <a:pt x="21" y="28"/>
                  <a:pt x="23" y="30"/>
                </a:cubicBezTo>
                <a:cubicBezTo>
                  <a:pt x="22" y="31"/>
                  <a:pt x="21" y="32"/>
                  <a:pt x="20" y="34"/>
                </a:cubicBezTo>
                <a:cubicBezTo>
                  <a:pt x="17" y="32"/>
                  <a:pt x="14" y="31"/>
                  <a:pt x="14" y="30"/>
                </a:cubicBezTo>
                <a:cubicBezTo>
                  <a:pt x="13" y="30"/>
                  <a:pt x="13" y="30"/>
                  <a:pt x="12" y="30"/>
                </a:cubicBezTo>
                <a:cubicBezTo>
                  <a:pt x="12" y="30"/>
                  <a:pt x="11" y="31"/>
                  <a:pt x="11" y="31"/>
                </a:cubicBezTo>
                <a:cubicBezTo>
                  <a:pt x="10" y="32"/>
                  <a:pt x="10" y="32"/>
                  <a:pt x="10" y="33"/>
                </a:cubicBezTo>
                <a:cubicBezTo>
                  <a:pt x="11" y="33"/>
                  <a:pt x="11" y="34"/>
                  <a:pt x="11" y="34"/>
                </a:cubicBezTo>
                <a:cubicBezTo>
                  <a:pt x="12" y="35"/>
                  <a:pt x="14" y="37"/>
                  <a:pt x="17" y="39"/>
                </a:cubicBezTo>
                <a:cubicBezTo>
                  <a:pt x="16" y="40"/>
                  <a:pt x="15" y="41"/>
                  <a:pt x="15" y="42"/>
                </a:cubicBezTo>
                <a:cubicBezTo>
                  <a:pt x="12" y="42"/>
                  <a:pt x="9" y="41"/>
                  <a:pt x="8" y="40"/>
                </a:cubicBezTo>
                <a:cubicBezTo>
                  <a:pt x="8" y="40"/>
                  <a:pt x="7" y="40"/>
                  <a:pt x="6" y="41"/>
                </a:cubicBezTo>
                <a:cubicBezTo>
                  <a:pt x="6" y="41"/>
                  <a:pt x="6" y="41"/>
                  <a:pt x="5" y="42"/>
                </a:cubicBezTo>
                <a:cubicBezTo>
                  <a:pt x="5" y="42"/>
                  <a:pt x="5" y="43"/>
                  <a:pt x="5" y="44"/>
                </a:cubicBezTo>
                <a:cubicBezTo>
                  <a:pt x="5" y="44"/>
                  <a:pt x="6" y="45"/>
                  <a:pt x="6" y="45"/>
                </a:cubicBezTo>
                <a:cubicBezTo>
                  <a:pt x="7" y="45"/>
                  <a:pt x="10" y="47"/>
                  <a:pt x="12" y="48"/>
                </a:cubicBezTo>
                <a:cubicBezTo>
                  <a:pt x="12" y="49"/>
                  <a:pt x="12" y="51"/>
                  <a:pt x="11" y="52"/>
                </a:cubicBezTo>
                <a:cubicBezTo>
                  <a:pt x="8" y="52"/>
                  <a:pt x="5" y="51"/>
                  <a:pt x="4" y="51"/>
                </a:cubicBezTo>
                <a:cubicBezTo>
                  <a:pt x="4" y="51"/>
                  <a:pt x="3" y="52"/>
                  <a:pt x="3" y="52"/>
                </a:cubicBezTo>
                <a:cubicBezTo>
                  <a:pt x="2" y="52"/>
                  <a:pt x="2" y="53"/>
                  <a:pt x="2" y="53"/>
                </a:cubicBezTo>
                <a:cubicBezTo>
                  <a:pt x="2" y="54"/>
                  <a:pt x="2" y="54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4" y="56"/>
                  <a:pt x="7" y="57"/>
                  <a:pt x="10" y="58"/>
                </a:cubicBezTo>
                <a:cubicBezTo>
                  <a:pt x="10" y="60"/>
                  <a:pt x="9" y="61"/>
                  <a:pt x="9" y="62"/>
                </a:cubicBezTo>
                <a:cubicBezTo>
                  <a:pt x="6" y="63"/>
                  <a:pt x="3" y="63"/>
                  <a:pt x="2" y="63"/>
                </a:cubicBezTo>
                <a:cubicBezTo>
                  <a:pt x="2" y="63"/>
                  <a:pt x="1" y="63"/>
                  <a:pt x="1" y="64"/>
                </a:cubicBezTo>
                <a:cubicBezTo>
                  <a:pt x="1" y="64"/>
                  <a:pt x="0" y="64"/>
                  <a:pt x="0" y="65"/>
                </a:cubicBezTo>
                <a:cubicBezTo>
                  <a:pt x="0" y="66"/>
                  <a:pt x="0" y="66"/>
                  <a:pt x="1" y="67"/>
                </a:cubicBezTo>
                <a:cubicBezTo>
                  <a:pt x="1" y="67"/>
                  <a:pt x="2" y="67"/>
                  <a:pt x="2" y="68"/>
                </a:cubicBezTo>
                <a:cubicBezTo>
                  <a:pt x="3" y="68"/>
                  <a:pt x="6" y="68"/>
                  <a:pt x="9" y="68"/>
                </a:cubicBezTo>
                <a:cubicBezTo>
                  <a:pt x="9" y="70"/>
                  <a:pt x="9" y="71"/>
                  <a:pt x="9" y="73"/>
                </a:cubicBezTo>
                <a:cubicBezTo>
                  <a:pt x="6" y="73"/>
                  <a:pt x="3" y="74"/>
                  <a:pt x="2" y="74"/>
                </a:cubicBezTo>
                <a:cubicBezTo>
                  <a:pt x="2" y="74"/>
                  <a:pt x="1" y="75"/>
                  <a:pt x="1" y="75"/>
                </a:cubicBezTo>
                <a:cubicBezTo>
                  <a:pt x="1" y="76"/>
                  <a:pt x="1" y="76"/>
                  <a:pt x="1" y="77"/>
                </a:cubicBezTo>
                <a:cubicBezTo>
                  <a:pt x="1" y="77"/>
                  <a:pt x="1" y="78"/>
                  <a:pt x="2" y="78"/>
                </a:cubicBezTo>
                <a:cubicBezTo>
                  <a:pt x="2" y="79"/>
                  <a:pt x="2" y="79"/>
                  <a:pt x="3" y="79"/>
                </a:cubicBezTo>
                <a:cubicBezTo>
                  <a:pt x="4" y="79"/>
                  <a:pt x="7" y="79"/>
                  <a:pt x="10" y="79"/>
                </a:cubicBezTo>
                <a:cubicBezTo>
                  <a:pt x="10" y="80"/>
                  <a:pt x="11" y="82"/>
                  <a:pt x="11" y="83"/>
                </a:cubicBezTo>
                <a:cubicBezTo>
                  <a:pt x="8" y="84"/>
                  <a:pt x="5" y="85"/>
                  <a:pt x="5" y="86"/>
                </a:cubicBezTo>
                <a:cubicBezTo>
                  <a:pt x="4" y="86"/>
                  <a:pt x="4" y="86"/>
                  <a:pt x="3" y="87"/>
                </a:cubicBezTo>
                <a:cubicBezTo>
                  <a:pt x="3" y="87"/>
                  <a:pt x="3" y="88"/>
                  <a:pt x="3" y="89"/>
                </a:cubicBezTo>
                <a:cubicBezTo>
                  <a:pt x="4" y="89"/>
                  <a:pt x="4" y="90"/>
                  <a:pt x="4" y="90"/>
                </a:cubicBezTo>
                <a:cubicBezTo>
                  <a:pt x="5" y="90"/>
                  <a:pt x="5" y="90"/>
                  <a:pt x="6" y="90"/>
                </a:cubicBezTo>
                <a:cubicBezTo>
                  <a:pt x="7" y="90"/>
                  <a:pt x="10" y="89"/>
                  <a:pt x="13" y="89"/>
                </a:cubicBezTo>
                <a:cubicBezTo>
                  <a:pt x="13" y="90"/>
                  <a:pt x="14" y="91"/>
                  <a:pt x="14" y="93"/>
                </a:cubicBezTo>
                <a:cubicBezTo>
                  <a:pt x="12" y="94"/>
                  <a:pt x="9" y="96"/>
                  <a:pt x="9" y="97"/>
                </a:cubicBezTo>
                <a:cubicBezTo>
                  <a:pt x="8" y="97"/>
                  <a:pt x="8" y="97"/>
                  <a:pt x="8" y="98"/>
                </a:cubicBezTo>
                <a:cubicBezTo>
                  <a:pt x="8" y="98"/>
                  <a:pt x="8" y="99"/>
                  <a:pt x="8" y="100"/>
                </a:cubicBezTo>
                <a:cubicBezTo>
                  <a:pt x="8" y="100"/>
                  <a:pt x="9" y="100"/>
                  <a:pt x="9" y="101"/>
                </a:cubicBezTo>
                <a:cubicBezTo>
                  <a:pt x="10" y="101"/>
                  <a:pt x="10" y="101"/>
                  <a:pt x="11" y="101"/>
                </a:cubicBezTo>
                <a:cubicBezTo>
                  <a:pt x="11" y="100"/>
                  <a:pt x="14" y="99"/>
                  <a:pt x="17" y="98"/>
                </a:cubicBezTo>
                <a:cubicBezTo>
                  <a:pt x="18" y="99"/>
                  <a:pt x="19" y="101"/>
                  <a:pt x="20" y="102"/>
                </a:cubicBezTo>
                <a:cubicBezTo>
                  <a:pt x="17" y="104"/>
                  <a:pt x="15" y="106"/>
                  <a:pt x="14" y="107"/>
                </a:cubicBezTo>
                <a:cubicBezTo>
                  <a:pt x="14" y="107"/>
                  <a:pt x="14" y="107"/>
                  <a:pt x="14" y="108"/>
                </a:cubicBezTo>
                <a:cubicBezTo>
                  <a:pt x="14" y="109"/>
                  <a:pt x="14" y="109"/>
                  <a:pt x="14" y="110"/>
                </a:cubicBezTo>
                <a:cubicBezTo>
                  <a:pt x="15" y="110"/>
                  <a:pt x="15" y="110"/>
                  <a:pt x="16" y="111"/>
                </a:cubicBezTo>
                <a:cubicBezTo>
                  <a:pt x="16" y="111"/>
                  <a:pt x="17" y="111"/>
                  <a:pt x="17" y="110"/>
                </a:cubicBezTo>
                <a:cubicBezTo>
                  <a:pt x="18" y="110"/>
                  <a:pt x="21" y="108"/>
                  <a:pt x="23" y="107"/>
                </a:cubicBezTo>
                <a:cubicBezTo>
                  <a:pt x="24" y="108"/>
                  <a:pt x="25" y="109"/>
                  <a:pt x="26" y="110"/>
                </a:cubicBezTo>
                <a:cubicBezTo>
                  <a:pt x="24" y="112"/>
                  <a:pt x="22" y="115"/>
                  <a:pt x="22" y="115"/>
                </a:cubicBezTo>
                <a:cubicBezTo>
                  <a:pt x="22" y="116"/>
                  <a:pt x="21" y="116"/>
                  <a:pt x="22" y="117"/>
                </a:cubicBezTo>
                <a:cubicBezTo>
                  <a:pt x="22" y="117"/>
                  <a:pt x="22" y="118"/>
                  <a:pt x="22" y="118"/>
                </a:cubicBezTo>
                <a:cubicBezTo>
                  <a:pt x="23" y="119"/>
                  <a:pt x="23" y="119"/>
                  <a:pt x="24" y="119"/>
                </a:cubicBezTo>
                <a:cubicBezTo>
                  <a:pt x="24" y="119"/>
                  <a:pt x="25" y="119"/>
                  <a:pt x="25" y="119"/>
                </a:cubicBezTo>
                <a:cubicBezTo>
                  <a:pt x="26" y="118"/>
                  <a:pt x="28" y="116"/>
                  <a:pt x="31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33" y="119"/>
                  <a:pt x="31" y="122"/>
                  <a:pt x="31" y="123"/>
                </a:cubicBezTo>
                <a:cubicBezTo>
                  <a:pt x="31" y="123"/>
                  <a:pt x="31" y="124"/>
                  <a:pt x="31" y="124"/>
                </a:cubicBezTo>
                <a:cubicBezTo>
                  <a:pt x="31" y="125"/>
                  <a:pt x="31" y="125"/>
                  <a:pt x="32" y="126"/>
                </a:cubicBezTo>
                <a:cubicBezTo>
                  <a:pt x="32" y="126"/>
                  <a:pt x="33" y="126"/>
                  <a:pt x="33" y="126"/>
                </a:cubicBezTo>
                <a:cubicBezTo>
                  <a:pt x="34" y="126"/>
                  <a:pt x="34" y="126"/>
                  <a:pt x="35" y="125"/>
                </a:cubicBezTo>
                <a:cubicBezTo>
                  <a:pt x="35" y="125"/>
                  <a:pt x="37" y="122"/>
                  <a:pt x="39" y="120"/>
                </a:cubicBezTo>
                <a:cubicBezTo>
                  <a:pt x="40" y="120"/>
                  <a:pt x="42" y="121"/>
                  <a:pt x="43" y="122"/>
                </a:cubicBezTo>
                <a:cubicBezTo>
                  <a:pt x="42" y="125"/>
                  <a:pt x="41" y="128"/>
                  <a:pt x="41" y="128"/>
                </a:cubicBezTo>
                <a:cubicBezTo>
                  <a:pt x="41" y="129"/>
                  <a:pt x="41" y="129"/>
                  <a:pt x="41" y="130"/>
                </a:cubicBezTo>
                <a:cubicBezTo>
                  <a:pt x="41" y="131"/>
                  <a:pt x="42" y="131"/>
                  <a:pt x="42" y="131"/>
                </a:cubicBezTo>
                <a:cubicBezTo>
                  <a:pt x="43" y="131"/>
                  <a:pt x="43" y="131"/>
                  <a:pt x="44" y="131"/>
                </a:cubicBezTo>
                <a:cubicBezTo>
                  <a:pt x="45" y="131"/>
                  <a:pt x="45" y="131"/>
                  <a:pt x="45" y="130"/>
                </a:cubicBezTo>
                <a:cubicBezTo>
                  <a:pt x="46" y="130"/>
                  <a:pt x="47" y="127"/>
                  <a:pt x="49" y="124"/>
                </a:cubicBezTo>
                <a:cubicBezTo>
                  <a:pt x="50" y="124"/>
                  <a:pt x="51" y="125"/>
                  <a:pt x="53" y="125"/>
                </a:cubicBezTo>
                <a:cubicBezTo>
                  <a:pt x="52" y="128"/>
                  <a:pt x="52" y="132"/>
                  <a:pt x="52" y="132"/>
                </a:cubicBezTo>
                <a:cubicBezTo>
                  <a:pt x="52" y="133"/>
                  <a:pt x="52" y="133"/>
                  <a:pt x="52" y="134"/>
                </a:cubicBezTo>
                <a:cubicBezTo>
                  <a:pt x="53" y="134"/>
                  <a:pt x="53" y="135"/>
                  <a:pt x="54" y="135"/>
                </a:cubicBezTo>
                <a:cubicBezTo>
                  <a:pt x="54" y="135"/>
                  <a:pt x="55" y="135"/>
                  <a:pt x="55" y="135"/>
                </a:cubicBezTo>
                <a:cubicBezTo>
                  <a:pt x="56" y="134"/>
                  <a:pt x="56" y="134"/>
                  <a:pt x="56" y="133"/>
                </a:cubicBezTo>
                <a:cubicBezTo>
                  <a:pt x="57" y="133"/>
                  <a:pt x="58" y="129"/>
                  <a:pt x="58" y="127"/>
                </a:cubicBezTo>
                <a:cubicBezTo>
                  <a:pt x="60" y="127"/>
                  <a:pt x="61" y="127"/>
                  <a:pt x="63" y="127"/>
                </a:cubicBezTo>
                <a:cubicBezTo>
                  <a:pt x="63" y="130"/>
                  <a:pt x="63" y="133"/>
                  <a:pt x="63" y="134"/>
                </a:cubicBezTo>
                <a:cubicBezTo>
                  <a:pt x="63" y="135"/>
                  <a:pt x="64" y="135"/>
                  <a:pt x="64" y="136"/>
                </a:cubicBezTo>
                <a:cubicBezTo>
                  <a:pt x="64" y="136"/>
                  <a:pt x="65" y="136"/>
                  <a:pt x="65" y="136"/>
                </a:cubicBezTo>
                <a:cubicBezTo>
                  <a:pt x="66" y="136"/>
                  <a:pt x="67" y="136"/>
                  <a:pt x="67" y="136"/>
                </a:cubicBezTo>
                <a:cubicBezTo>
                  <a:pt x="67" y="135"/>
                  <a:pt x="68" y="135"/>
                  <a:pt x="68" y="134"/>
                </a:cubicBezTo>
                <a:cubicBezTo>
                  <a:pt x="68" y="134"/>
                  <a:pt x="68" y="130"/>
                  <a:pt x="69" y="127"/>
                </a:cubicBezTo>
                <a:cubicBezTo>
                  <a:pt x="70" y="127"/>
                  <a:pt x="72" y="127"/>
                  <a:pt x="73" y="127"/>
                </a:cubicBezTo>
                <a:cubicBezTo>
                  <a:pt x="74" y="130"/>
                  <a:pt x="74" y="133"/>
                  <a:pt x="75" y="134"/>
                </a:cubicBezTo>
                <a:cubicBezTo>
                  <a:pt x="75" y="135"/>
                  <a:pt x="75" y="135"/>
                  <a:pt x="76" y="135"/>
                </a:cubicBezTo>
                <a:cubicBezTo>
                  <a:pt x="76" y="136"/>
                  <a:pt x="77" y="136"/>
                  <a:pt x="77" y="136"/>
                </a:cubicBezTo>
                <a:cubicBezTo>
                  <a:pt x="78" y="136"/>
                  <a:pt x="78" y="135"/>
                  <a:pt x="79" y="135"/>
                </a:cubicBezTo>
                <a:cubicBezTo>
                  <a:pt x="79" y="135"/>
                  <a:pt x="79" y="134"/>
                  <a:pt x="79" y="133"/>
                </a:cubicBezTo>
                <a:cubicBezTo>
                  <a:pt x="79" y="133"/>
                  <a:pt x="79" y="129"/>
                  <a:pt x="79" y="126"/>
                </a:cubicBezTo>
                <a:cubicBezTo>
                  <a:pt x="81" y="126"/>
                  <a:pt x="82" y="126"/>
                  <a:pt x="83" y="125"/>
                </a:cubicBezTo>
                <a:cubicBezTo>
                  <a:pt x="84" y="128"/>
                  <a:pt x="86" y="131"/>
                  <a:pt x="86" y="132"/>
                </a:cubicBezTo>
                <a:cubicBezTo>
                  <a:pt x="86" y="132"/>
                  <a:pt x="87" y="133"/>
                  <a:pt x="87" y="133"/>
                </a:cubicBezTo>
                <a:cubicBezTo>
                  <a:pt x="88" y="133"/>
                  <a:pt x="88" y="133"/>
                  <a:pt x="89" y="133"/>
                </a:cubicBezTo>
                <a:cubicBezTo>
                  <a:pt x="89" y="133"/>
                  <a:pt x="90" y="133"/>
                  <a:pt x="90" y="132"/>
                </a:cubicBezTo>
                <a:cubicBezTo>
                  <a:pt x="90" y="132"/>
                  <a:pt x="91" y="131"/>
                  <a:pt x="90" y="131"/>
                </a:cubicBezTo>
                <a:cubicBezTo>
                  <a:pt x="90" y="130"/>
                  <a:pt x="90" y="127"/>
                  <a:pt x="89" y="124"/>
                </a:cubicBezTo>
                <a:cubicBezTo>
                  <a:pt x="90" y="123"/>
                  <a:pt x="92" y="123"/>
                  <a:pt x="93" y="122"/>
                </a:cubicBezTo>
                <a:cubicBezTo>
                  <a:pt x="95" y="125"/>
                  <a:pt x="96" y="127"/>
                  <a:pt x="97" y="128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53988" y="1341438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827088" y="966788"/>
            <a:ext cx="377825" cy="377825"/>
          </a:xfrm>
          <a:custGeom>
            <a:avLst/>
            <a:gdLst>
              <a:gd name="T0" fmla="*/ 105 w 107"/>
              <a:gd name="T1" fmla="*/ 52 h 107"/>
              <a:gd name="T2" fmla="*/ 106 w 107"/>
              <a:gd name="T3" fmla="*/ 44 h 107"/>
              <a:gd name="T4" fmla="*/ 103 w 107"/>
              <a:gd name="T5" fmla="*/ 37 h 107"/>
              <a:gd name="T6" fmla="*/ 96 w 107"/>
              <a:gd name="T7" fmla="*/ 35 h 107"/>
              <a:gd name="T8" fmla="*/ 99 w 107"/>
              <a:gd name="T9" fmla="*/ 26 h 107"/>
              <a:gd name="T10" fmla="*/ 95 w 107"/>
              <a:gd name="T11" fmla="*/ 20 h 107"/>
              <a:gd name="T12" fmla="*/ 85 w 107"/>
              <a:gd name="T13" fmla="*/ 19 h 107"/>
              <a:gd name="T14" fmla="*/ 86 w 107"/>
              <a:gd name="T15" fmla="*/ 12 h 107"/>
              <a:gd name="T16" fmla="*/ 80 w 107"/>
              <a:gd name="T17" fmla="*/ 7 h 107"/>
              <a:gd name="T18" fmla="*/ 73 w 107"/>
              <a:gd name="T19" fmla="*/ 5 h 107"/>
              <a:gd name="T20" fmla="*/ 67 w 107"/>
              <a:gd name="T21" fmla="*/ 9 h 107"/>
              <a:gd name="T22" fmla="*/ 62 w 107"/>
              <a:gd name="T23" fmla="*/ 1 h 107"/>
              <a:gd name="T24" fmla="*/ 55 w 107"/>
              <a:gd name="T25" fmla="*/ 0 h 107"/>
              <a:gd name="T26" fmla="*/ 48 w 107"/>
              <a:gd name="T27" fmla="*/ 7 h 107"/>
              <a:gd name="T28" fmla="*/ 43 w 107"/>
              <a:gd name="T29" fmla="*/ 3 h 107"/>
              <a:gd name="T30" fmla="*/ 35 w 107"/>
              <a:gd name="T31" fmla="*/ 3 h 107"/>
              <a:gd name="T32" fmla="*/ 29 w 107"/>
              <a:gd name="T33" fmla="*/ 7 h 107"/>
              <a:gd name="T34" fmla="*/ 28 w 107"/>
              <a:gd name="T35" fmla="*/ 14 h 107"/>
              <a:gd name="T36" fmla="*/ 19 w 107"/>
              <a:gd name="T37" fmla="*/ 14 h 107"/>
              <a:gd name="T38" fmla="*/ 14 w 107"/>
              <a:gd name="T39" fmla="*/ 18 h 107"/>
              <a:gd name="T40" fmla="*/ 15 w 107"/>
              <a:gd name="T41" fmla="*/ 28 h 107"/>
              <a:gd name="T42" fmla="*/ 8 w 107"/>
              <a:gd name="T43" fmla="*/ 29 h 107"/>
              <a:gd name="T44" fmla="*/ 3 w 107"/>
              <a:gd name="T45" fmla="*/ 35 h 107"/>
              <a:gd name="T46" fmla="*/ 3 w 107"/>
              <a:gd name="T47" fmla="*/ 43 h 107"/>
              <a:gd name="T48" fmla="*/ 7 w 107"/>
              <a:gd name="T49" fmla="*/ 48 h 107"/>
              <a:gd name="T50" fmla="*/ 1 w 107"/>
              <a:gd name="T51" fmla="*/ 55 h 107"/>
              <a:gd name="T52" fmla="*/ 1 w 107"/>
              <a:gd name="T53" fmla="*/ 61 h 107"/>
              <a:gd name="T54" fmla="*/ 9 w 107"/>
              <a:gd name="T55" fmla="*/ 67 h 107"/>
              <a:gd name="T56" fmla="*/ 5 w 107"/>
              <a:gd name="T57" fmla="*/ 73 h 107"/>
              <a:gd name="T58" fmla="*/ 7 w 107"/>
              <a:gd name="T59" fmla="*/ 80 h 107"/>
              <a:gd name="T60" fmla="*/ 13 w 107"/>
              <a:gd name="T61" fmla="*/ 85 h 107"/>
              <a:gd name="T62" fmla="*/ 20 w 107"/>
              <a:gd name="T63" fmla="*/ 85 h 107"/>
              <a:gd name="T64" fmla="*/ 20 w 107"/>
              <a:gd name="T65" fmla="*/ 95 h 107"/>
              <a:gd name="T66" fmla="*/ 26 w 107"/>
              <a:gd name="T67" fmla="*/ 99 h 107"/>
              <a:gd name="T68" fmla="*/ 36 w 107"/>
              <a:gd name="T69" fmla="*/ 96 h 107"/>
              <a:gd name="T70" fmla="*/ 38 w 107"/>
              <a:gd name="T71" fmla="*/ 103 h 107"/>
              <a:gd name="T72" fmla="*/ 44 w 107"/>
              <a:gd name="T73" fmla="*/ 106 h 107"/>
              <a:gd name="T74" fmla="*/ 52 w 107"/>
              <a:gd name="T75" fmla="*/ 105 h 107"/>
              <a:gd name="T76" fmla="*/ 56 w 107"/>
              <a:gd name="T77" fmla="*/ 100 h 107"/>
              <a:gd name="T78" fmla="*/ 64 w 107"/>
              <a:gd name="T79" fmla="*/ 106 h 107"/>
              <a:gd name="T80" fmla="*/ 71 w 107"/>
              <a:gd name="T81" fmla="*/ 104 h 107"/>
              <a:gd name="T82" fmla="*/ 75 w 107"/>
              <a:gd name="T83" fmla="*/ 95 h 107"/>
              <a:gd name="T84" fmla="*/ 81 w 107"/>
              <a:gd name="T85" fmla="*/ 97 h 107"/>
              <a:gd name="T86" fmla="*/ 88 w 107"/>
              <a:gd name="T87" fmla="*/ 94 h 107"/>
              <a:gd name="T88" fmla="*/ 92 w 107"/>
              <a:gd name="T89" fmla="*/ 88 h 107"/>
              <a:gd name="T90" fmla="*/ 91 w 107"/>
              <a:gd name="T91" fmla="*/ 82 h 107"/>
              <a:gd name="T92" fmla="*/ 100 w 107"/>
              <a:gd name="T93" fmla="*/ 79 h 107"/>
              <a:gd name="T94" fmla="*/ 103 w 107"/>
              <a:gd name="T95" fmla="*/ 73 h 107"/>
              <a:gd name="T96" fmla="*/ 99 w 107"/>
              <a:gd name="T97" fmla="*/ 64 h 107"/>
              <a:gd name="T98" fmla="*/ 105 w 107"/>
              <a:gd name="T99" fmla="*/ 61 h 107"/>
              <a:gd name="T100" fmla="*/ 53 w 107"/>
              <a:gd name="T101" fmla="*/ 96 h 107"/>
              <a:gd name="T102" fmla="*/ 39 w 107"/>
              <a:gd name="T103" fmla="*/ 93 h 107"/>
              <a:gd name="T104" fmla="*/ 27 w 107"/>
              <a:gd name="T105" fmla="*/ 8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7" h="107">
                <a:moveTo>
                  <a:pt x="105" y="55"/>
                </a:moveTo>
                <a:cubicBezTo>
                  <a:pt x="106" y="55"/>
                  <a:pt x="106" y="55"/>
                  <a:pt x="107" y="55"/>
                </a:cubicBezTo>
                <a:cubicBezTo>
                  <a:pt x="107" y="54"/>
                  <a:pt x="107" y="54"/>
                  <a:pt x="107" y="53"/>
                </a:cubicBezTo>
                <a:cubicBezTo>
                  <a:pt x="107" y="53"/>
                  <a:pt x="107" y="52"/>
                  <a:pt x="107" y="52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1"/>
                  <a:pt x="102" y="51"/>
                  <a:pt x="100" y="51"/>
                </a:cubicBezTo>
                <a:cubicBezTo>
                  <a:pt x="100" y="50"/>
                  <a:pt x="100" y="49"/>
                  <a:pt x="100" y="48"/>
                </a:cubicBezTo>
                <a:cubicBezTo>
                  <a:pt x="102" y="47"/>
                  <a:pt x="105" y="46"/>
                  <a:pt x="105" y="46"/>
                </a:cubicBezTo>
                <a:cubicBezTo>
                  <a:pt x="105" y="46"/>
                  <a:pt x="106" y="46"/>
                  <a:pt x="106" y="45"/>
                </a:cubicBezTo>
                <a:cubicBezTo>
                  <a:pt x="106" y="45"/>
                  <a:pt x="106" y="44"/>
                  <a:pt x="106" y="44"/>
                </a:cubicBezTo>
                <a:cubicBezTo>
                  <a:pt x="106" y="44"/>
                  <a:pt x="106" y="43"/>
                  <a:pt x="106" y="43"/>
                </a:cubicBezTo>
                <a:cubicBezTo>
                  <a:pt x="105" y="43"/>
                  <a:pt x="105" y="42"/>
                  <a:pt x="104" y="43"/>
                </a:cubicBezTo>
                <a:cubicBezTo>
                  <a:pt x="104" y="43"/>
                  <a:pt x="101" y="43"/>
                  <a:pt x="99" y="43"/>
                </a:cubicBezTo>
                <a:cubicBezTo>
                  <a:pt x="99" y="42"/>
                  <a:pt x="98" y="41"/>
                  <a:pt x="98" y="40"/>
                </a:cubicBezTo>
                <a:cubicBezTo>
                  <a:pt x="100" y="39"/>
                  <a:pt x="103" y="38"/>
                  <a:pt x="103" y="37"/>
                </a:cubicBezTo>
                <a:cubicBezTo>
                  <a:pt x="103" y="37"/>
                  <a:pt x="104" y="37"/>
                  <a:pt x="104" y="36"/>
                </a:cubicBezTo>
                <a:cubicBezTo>
                  <a:pt x="104" y="36"/>
                  <a:pt x="104" y="35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1" y="34"/>
                  <a:pt x="99" y="35"/>
                  <a:pt x="96" y="35"/>
                </a:cubicBezTo>
                <a:cubicBezTo>
                  <a:pt x="96" y="34"/>
                  <a:pt x="96" y="33"/>
                  <a:pt x="95" y="32"/>
                </a:cubicBezTo>
                <a:cubicBezTo>
                  <a:pt x="97" y="31"/>
                  <a:pt x="99" y="29"/>
                  <a:pt x="99" y="29"/>
                </a:cubicBezTo>
                <a:cubicBezTo>
                  <a:pt x="100" y="29"/>
                  <a:pt x="100" y="28"/>
                  <a:pt x="100" y="28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6"/>
                  <a:pt x="99" y="26"/>
                  <a:pt x="99" y="26"/>
                </a:cubicBezTo>
                <a:cubicBezTo>
                  <a:pt x="99" y="26"/>
                  <a:pt x="98" y="26"/>
                  <a:pt x="98" y="26"/>
                </a:cubicBezTo>
                <a:cubicBezTo>
                  <a:pt x="97" y="26"/>
                  <a:pt x="95" y="27"/>
                  <a:pt x="93" y="28"/>
                </a:cubicBezTo>
                <a:cubicBezTo>
                  <a:pt x="92" y="27"/>
                  <a:pt x="91" y="26"/>
                  <a:pt x="91" y="25"/>
                </a:cubicBezTo>
                <a:cubicBezTo>
                  <a:pt x="92" y="24"/>
                  <a:pt x="94" y="22"/>
                  <a:pt x="95" y="21"/>
                </a:cubicBezTo>
                <a:cubicBezTo>
                  <a:pt x="95" y="21"/>
                  <a:pt x="95" y="21"/>
                  <a:pt x="95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8"/>
                  <a:pt x="93" y="18"/>
                  <a:pt x="92" y="19"/>
                </a:cubicBezTo>
                <a:cubicBezTo>
                  <a:pt x="92" y="19"/>
                  <a:pt x="90" y="20"/>
                  <a:pt x="88" y="22"/>
                </a:cubicBezTo>
                <a:cubicBezTo>
                  <a:pt x="87" y="21"/>
                  <a:pt x="86" y="20"/>
                  <a:pt x="85" y="19"/>
                </a:cubicBezTo>
                <a:cubicBezTo>
                  <a:pt x="87" y="17"/>
                  <a:pt x="88" y="15"/>
                  <a:pt x="88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13"/>
                  <a:pt x="88" y="13"/>
                  <a:pt x="88" y="12"/>
                </a:cubicBezTo>
                <a:cubicBezTo>
                  <a:pt x="88" y="12"/>
                  <a:pt x="87" y="12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3"/>
                  <a:pt x="83" y="15"/>
                  <a:pt x="82" y="16"/>
                </a:cubicBezTo>
                <a:cubicBezTo>
                  <a:pt x="81" y="16"/>
                  <a:pt x="80" y="15"/>
                  <a:pt x="79" y="14"/>
                </a:cubicBezTo>
                <a:cubicBezTo>
                  <a:pt x="80" y="12"/>
                  <a:pt x="81" y="10"/>
                  <a:pt x="81" y="9"/>
                </a:cubicBezTo>
                <a:cubicBezTo>
                  <a:pt x="81" y="9"/>
                  <a:pt x="81" y="8"/>
                  <a:pt x="81" y="8"/>
                </a:cubicBezTo>
                <a:cubicBezTo>
                  <a:pt x="81" y="8"/>
                  <a:pt x="81" y="7"/>
                  <a:pt x="80" y="7"/>
                </a:cubicBezTo>
                <a:cubicBezTo>
                  <a:pt x="80" y="7"/>
                  <a:pt x="80" y="7"/>
                  <a:pt x="79" y="7"/>
                </a:cubicBezTo>
                <a:cubicBezTo>
                  <a:pt x="79" y="7"/>
                  <a:pt x="78" y="7"/>
                  <a:pt x="78" y="7"/>
                </a:cubicBezTo>
                <a:cubicBezTo>
                  <a:pt x="78" y="8"/>
                  <a:pt x="76" y="10"/>
                  <a:pt x="75" y="12"/>
                </a:cubicBezTo>
                <a:cubicBezTo>
                  <a:pt x="74" y="11"/>
                  <a:pt x="73" y="11"/>
                  <a:pt x="72" y="10"/>
                </a:cubicBezTo>
                <a:cubicBezTo>
                  <a:pt x="72" y="8"/>
                  <a:pt x="73" y="6"/>
                  <a:pt x="73" y="5"/>
                </a:cubicBezTo>
                <a:cubicBezTo>
                  <a:pt x="73" y="5"/>
                  <a:pt x="73" y="4"/>
                  <a:pt x="73" y="4"/>
                </a:cubicBezTo>
                <a:cubicBezTo>
                  <a:pt x="73" y="3"/>
                  <a:pt x="72" y="3"/>
                  <a:pt x="72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0" y="3"/>
                  <a:pt x="70" y="3"/>
                  <a:pt x="70" y="4"/>
                </a:cubicBezTo>
                <a:cubicBezTo>
                  <a:pt x="69" y="4"/>
                  <a:pt x="68" y="7"/>
                  <a:pt x="67" y="9"/>
                </a:cubicBezTo>
                <a:cubicBezTo>
                  <a:pt x="66" y="8"/>
                  <a:pt x="65" y="8"/>
                  <a:pt x="64" y="8"/>
                </a:cubicBezTo>
                <a:cubicBezTo>
                  <a:pt x="64" y="6"/>
                  <a:pt x="64" y="3"/>
                  <a:pt x="64" y="3"/>
                </a:cubicBezTo>
                <a:cubicBezTo>
                  <a:pt x="64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0"/>
                  <a:pt x="62" y="1"/>
                  <a:pt x="62" y="1"/>
                </a:cubicBezTo>
                <a:cubicBezTo>
                  <a:pt x="61" y="1"/>
                  <a:pt x="61" y="1"/>
                  <a:pt x="61" y="2"/>
                </a:cubicBezTo>
                <a:cubicBezTo>
                  <a:pt x="61" y="2"/>
                  <a:pt x="60" y="5"/>
                  <a:pt x="59" y="7"/>
                </a:cubicBezTo>
                <a:cubicBezTo>
                  <a:pt x="58" y="7"/>
                  <a:pt x="57" y="7"/>
                  <a:pt x="56" y="7"/>
                </a:cubicBezTo>
                <a:cubicBezTo>
                  <a:pt x="56" y="4"/>
                  <a:pt x="56" y="2"/>
                  <a:pt x="55" y="1"/>
                </a:cubicBezTo>
                <a:cubicBezTo>
                  <a:pt x="55" y="1"/>
                  <a:pt x="55" y="0"/>
                  <a:pt x="55" y="0"/>
                </a:cubicBezTo>
                <a:cubicBezTo>
                  <a:pt x="55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2"/>
                  <a:pt x="51" y="4"/>
                  <a:pt x="51" y="7"/>
                </a:cubicBezTo>
                <a:cubicBezTo>
                  <a:pt x="50" y="7"/>
                  <a:pt x="49" y="7"/>
                  <a:pt x="48" y="7"/>
                </a:cubicBezTo>
                <a:cubicBezTo>
                  <a:pt x="47" y="5"/>
                  <a:pt x="47" y="2"/>
                  <a:pt x="46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5" y="1"/>
                  <a:pt x="45" y="0"/>
                  <a:pt x="44" y="1"/>
                </a:cubicBezTo>
                <a:cubicBezTo>
                  <a:pt x="44" y="1"/>
                  <a:pt x="43" y="1"/>
                  <a:pt x="43" y="1"/>
                </a:cubicBezTo>
                <a:cubicBezTo>
                  <a:pt x="43" y="2"/>
                  <a:pt x="43" y="2"/>
                  <a:pt x="43" y="3"/>
                </a:cubicBezTo>
                <a:cubicBezTo>
                  <a:pt x="43" y="3"/>
                  <a:pt x="43" y="6"/>
                  <a:pt x="43" y="8"/>
                </a:cubicBezTo>
                <a:cubicBezTo>
                  <a:pt x="42" y="8"/>
                  <a:pt x="41" y="8"/>
                  <a:pt x="40" y="9"/>
                </a:cubicBezTo>
                <a:cubicBezTo>
                  <a:pt x="39" y="7"/>
                  <a:pt x="38" y="4"/>
                  <a:pt x="38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5" y="3"/>
                </a:cubicBezTo>
                <a:cubicBezTo>
                  <a:pt x="35" y="3"/>
                  <a:pt x="35" y="3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6"/>
                  <a:pt x="35" y="8"/>
                  <a:pt x="36" y="10"/>
                </a:cubicBezTo>
                <a:cubicBezTo>
                  <a:pt x="35" y="11"/>
                  <a:pt x="33" y="11"/>
                  <a:pt x="32" y="12"/>
                </a:cubicBezTo>
                <a:cubicBezTo>
                  <a:pt x="31" y="10"/>
                  <a:pt x="30" y="8"/>
                  <a:pt x="29" y="7"/>
                </a:cubicBezTo>
                <a:cubicBezTo>
                  <a:pt x="29" y="7"/>
                  <a:pt x="29" y="7"/>
                  <a:pt x="28" y="7"/>
                </a:cubicBezTo>
                <a:cubicBezTo>
                  <a:pt x="28" y="7"/>
                  <a:pt x="27" y="7"/>
                  <a:pt x="27" y="7"/>
                </a:cubicBezTo>
                <a:cubicBezTo>
                  <a:pt x="27" y="7"/>
                  <a:pt x="26" y="8"/>
                  <a:pt x="26" y="8"/>
                </a:cubicBezTo>
                <a:cubicBezTo>
                  <a:pt x="26" y="8"/>
                  <a:pt x="26" y="9"/>
                  <a:pt x="26" y="9"/>
                </a:cubicBezTo>
                <a:cubicBezTo>
                  <a:pt x="26" y="10"/>
                  <a:pt x="27" y="12"/>
                  <a:pt x="28" y="14"/>
                </a:cubicBezTo>
                <a:cubicBezTo>
                  <a:pt x="27" y="15"/>
                  <a:pt x="27" y="16"/>
                  <a:pt x="26" y="16"/>
                </a:cubicBezTo>
                <a:cubicBezTo>
                  <a:pt x="24" y="15"/>
                  <a:pt x="22" y="13"/>
                  <a:pt x="22" y="12"/>
                </a:cubicBezTo>
                <a:cubicBezTo>
                  <a:pt x="21" y="12"/>
                  <a:pt x="21" y="12"/>
                  <a:pt x="20" y="12"/>
                </a:cubicBezTo>
                <a:cubicBezTo>
                  <a:pt x="20" y="12"/>
                  <a:pt x="20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1" y="17"/>
                  <a:pt x="22" y="19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0"/>
                  <a:pt x="16" y="19"/>
                  <a:pt x="15" y="19"/>
                </a:cubicBezTo>
                <a:cubicBezTo>
                  <a:pt x="15" y="18"/>
                  <a:pt x="14" y="18"/>
                  <a:pt x="14" y="18"/>
                </a:cubicBezTo>
                <a:cubicBezTo>
                  <a:pt x="13" y="18"/>
                  <a:pt x="13" y="19"/>
                  <a:pt x="13" y="19"/>
                </a:cubicBezTo>
                <a:cubicBezTo>
                  <a:pt x="12" y="19"/>
                  <a:pt x="12" y="20"/>
                  <a:pt x="12" y="20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2"/>
                  <a:pt x="15" y="24"/>
                  <a:pt x="17" y="25"/>
                </a:cubicBezTo>
                <a:cubicBezTo>
                  <a:pt x="16" y="26"/>
                  <a:pt x="15" y="27"/>
                  <a:pt x="15" y="28"/>
                </a:cubicBezTo>
                <a:cubicBezTo>
                  <a:pt x="12" y="27"/>
                  <a:pt x="10" y="26"/>
                  <a:pt x="10" y="26"/>
                </a:cubicBezTo>
                <a:cubicBezTo>
                  <a:pt x="9" y="26"/>
                  <a:pt x="9" y="26"/>
                  <a:pt x="8" y="26"/>
                </a:cubicBezTo>
                <a:cubicBezTo>
                  <a:pt x="8" y="26"/>
                  <a:pt x="8" y="26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28"/>
                  <a:pt x="7" y="29"/>
                  <a:pt x="8" y="29"/>
                </a:cubicBezTo>
                <a:cubicBezTo>
                  <a:pt x="8" y="29"/>
                  <a:pt x="10" y="31"/>
                  <a:pt x="12" y="32"/>
                </a:cubicBezTo>
                <a:cubicBezTo>
                  <a:pt x="12" y="33"/>
                  <a:pt x="11" y="34"/>
                  <a:pt x="11" y="35"/>
                </a:cubicBezTo>
                <a:cubicBezTo>
                  <a:pt x="9" y="35"/>
                  <a:pt x="6" y="34"/>
                  <a:pt x="5" y="34"/>
                </a:cubicBezTo>
                <a:cubicBezTo>
                  <a:pt x="5" y="34"/>
                  <a:pt x="5" y="34"/>
                  <a:pt x="4" y="34"/>
                </a:cubicBezTo>
                <a:cubicBezTo>
                  <a:pt x="4" y="34"/>
                  <a:pt x="4" y="35"/>
                  <a:pt x="3" y="35"/>
                </a:cubicBezTo>
                <a:cubicBezTo>
                  <a:pt x="3" y="35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8"/>
                  <a:pt x="7" y="39"/>
                  <a:pt x="9" y="40"/>
                </a:cubicBezTo>
                <a:cubicBezTo>
                  <a:pt x="9" y="41"/>
                  <a:pt x="9" y="42"/>
                  <a:pt x="8" y="43"/>
                </a:cubicBezTo>
                <a:cubicBezTo>
                  <a:pt x="6" y="43"/>
                  <a:pt x="3" y="43"/>
                  <a:pt x="3" y="43"/>
                </a:cubicBezTo>
                <a:cubicBezTo>
                  <a:pt x="2" y="42"/>
                  <a:pt x="2" y="43"/>
                  <a:pt x="2" y="43"/>
                </a:cubicBezTo>
                <a:cubicBezTo>
                  <a:pt x="1" y="43"/>
                  <a:pt x="1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6"/>
                  <a:pt x="2" y="46"/>
                  <a:pt x="2" y="46"/>
                </a:cubicBezTo>
                <a:cubicBezTo>
                  <a:pt x="3" y="46"/>
                  <a:pt x="5" y="47"/>
                  <a:pt x="7" y="48"/>
                </a:cubicBezTo>
                <a:cubicBezTo>
                  <a:pt x="7" y="49"/>
                  <a:pt x="7" y="50"/>
                  <a:pt x="7" y="51"/>
                </a:cubicBezTo>
                <a:cubicBezTo>
                  <a:pt x="5" y="51"/>
                  <a:pt x="2" y="51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4"/>
                  <a:pt x="0" y="54"/>
                  <a:pt x="1" y="55"/>
                </a:cubicBezTo>
                <a:cubicBezTo>
                  <a:pt x="1" y="55"/>
                  <a:pt x="1" y="55"/>
                  <a:pt x="2" y="55"/>
                </a:cubicBezTo>
                <a:cubicBezTo>
                  <a:pt x="2" y="55"/>
                  <a:pt x="5" y="55"/>
                  <a:pt x="7" y="56"/>
                </a:cubicBezTo>
                <a:cubicBezTo>
                  <a:pt x="7" y="57"/>
                  <a:pt x="7" y="58"/>
                  <a:pt x="7" y="59"/>
                </a:cubicBezTo>
                <a:cubicBezTo>
                  <a:pt x="5" y="60"/>
                  <a:pt x="3" y="60"/>
                  <a:pt x="2" y="61"/>
                </a:cubicBezTo>
                <a:cubicBezTo>
                  <a:pt x="2" y="61"/>
                  <a:pt x="1" y="61"/>
                  <a:pt x="1" y="61"/>
                </a:cubicBezTo>
                <a:cubicBezTo>
                  <a:pt x="1" y="62"/>
                  <a:pt x="1" y="62"/>
                  <a:pt x="1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2" y="64"/>
                  <a:pt x="3" y="64"/>
                </a:cubicBezTo>
                <a:cubicBezTo>
                  <a:pt x="3" y="64"/>
                  <a:pt x="6" y="64"/>
                  <a:pt x="8" y="64"/>
                </a:cubicBezTo>
                <a:cubicBezTo>
                  <a:pt x="9" y="65"/>
                  <a:pt x="9" y="66"/>
                  <a:pt x="9" y="67"/>
                </a:cubicBezTo>
                <a:cubicBezTo>
                  <a:pt x="7" y="68"/>
                  <a:pt x="5" y="69"/>
                  <a:pt x="4" y="69"/>
                </a:cubicBezTo>
                <a:cubicBezTo>
                  <a:pt x="4" y="70"/>
                  <a:pt x="4" y="70"/>
                  <a:pt x="3" y="70"/>
                </a:cubicBezTo>
                <a:cubicBezTo>
                  <a:pt x="3" y="71"/>
                  <a:pt x="3" y="71"/>
                  <a:pt x="3" y="72"/>
                </a:cubicBezTo>
                <a:cubicBezTo>
                  <a:pt x="4" y="72"/>
                  <a:pt x="4" y="72"/>
                  <a:pt x="4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6" y="73"/>
                  <a:pt x="9" y="72"/>
                  <a:pt x="11" y="71"/>
                </a:cubicBezTo>
                <a:cubicBezTo>
                  <a:pt x="11" y="73"/>
                  <a:pt x="12" y="74"/>
                  <a:pt x="12" y="75"/>
                </a:cubicBezTo>
                <a:cubicBezTo>
                  <a:pt x="10" y="76"/>
                  <a:pt x="8" y="77"/>
                  <a:pt x="8" y="78"/>
                </a:cubicBezTo>
                <a:cubicBezTo>
                  <a:pt x="7" y="78"/>
                  <a:pt x="7" y="78"/>
                  <a:pt x="7" y="79"/>
                </a:cubicBezTo>
                <a:cubicBezTo>
                  <a:pt x="7" y="79"/>
                  <a:pt x="7" y="80"/>
                  <a:pt x="7" y="80"/>
                </a:cubicBezTo>
                <a:cubicBezTo>
                  <a:pt x="8" y="81"/>
                  <a:pt x="8" y="81"/>
                  <a:pt x="8" y="81"/>
                </a:cubicBezTo>
                <a:cubicBezTo>
                  <a:pt x="9" y="81"/>
                  <a:pt x="9" y="81"/>
                  <a:pt x="10" y="81"/>
                </a:cubicBezTo>
                <a:cubicBezTo>
                  <a:pt x="10" y="81"/>
                  <a:pt x="12" y="80"/>
                  <a:pt x="15" y="79"/>
                </a:cubicBezTo>
                <a:cubicBezTo>
                  <a:pt x="15" y="80"/>
                  <a:pt x="16" y="81"/>
                  <a:pt x="17" y="82"/>
                </a:cubicBezTo>
                <a:cubicBezTo>
                  <a:pt x="15" y="83"/>
                  <a:pt x="13" y="85"/>
                  <a:pt x="13" y="85"/>
                </a:cubicBezTo>
                <a:cubicBezTo>
                  <a:pt x="12" y="86"/>
                  <a:pt x="12" y="86"/>
                  <a:pt x="12" y="87"/>
                </a:cubicBezTo>
                <a:cubicBezTo>
                  <a:pt x="12" y="87"/>
                  <a:pt x="12" y="87"/>
                  <a:pt x="13" y="88"/>
                </a:cubicBezTo>
                <a:cubicBezTo>
                  <a:pt x="13" y="88"/>
                  <a:pt x="13" y="88"/>
                  <a:pt x="14" y="88"/>
                </a:cubicBezTo>
                <a:cubicBezTo>
                  <a:pt x="14" y="88"/>
                  <a:pt x="15" y="88"/>
                  <a:pt x="15" y="88"/>
                </a:cubicBezTo>
                <a:cubicBezTo>
                  <a:pt x="16" y="88"/>
                  <a:pt x="18" y="86"/>
                  <a:pt x="20" y="85"/>
                </a:cubicBezTo>
                <a:cubicBezTo>
                  <a:pt x="20" y="86"/>
                  <a:pt x="21" y="87"/>
                  <a:pt x="22" y="87"/>
                </a:cubicBezTo>
                <a:cubicBezTo>
                  <a:pt x="21" y="89"/>
                  <a:pt x="19" y="92"/>
                  <a:pt x="19" y="92"/>
                </a:cubicBezTo>
                <a:cubicBezTo>
                  <a:pt x="19" y="92"/>
                  <a:pt x="19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20" y="95"/>
                  <a:pt x="20" y="95"/>
                  <a:pt x="20" y="95"/>
                </a:cubicBezTo>
                <a:cubicBezTo>
                  <a:pt x="21" y="95"/>
                  <a:pt x="21" y="95"/>
                  <a:pt x="22" y="94"/>
                </a:cubicBezTo>
                <a:cubicBezTo>
                  <a:pt x="22" y="94"/>
                  <a:pt x="24" y="92"/>
                  <a:pt x="26" y="91"/>
                </a:cubicBezTo>
                <a:cubicBezTo>
                  <a:pt x="27" y="91"/>
                  <a:pt x="27" y="92"/>
                  <a:pt x="28" y="92"/>
                </a:cubicBezTo>
                <a:cubicBezTo>
                  <a:pt x="27" y="95"/>
                  <a:pt x="26" y="97"/>
                  <a:pt x="26" y="97"/>
                </a:cubicBezTo>
                <a:cubicBezTo>
                  <a:pt x="26" y="98"/>
                  <a:pt x="26" y="98"/>
                  <a:pt x="26" y="99"/>
                </a:cubicBezTo>
                <a:cubicBezTo>
                  <a:pt x="26" y="99"/>
                  <a:pt x="27" y="100"/>
                  <a:pt x="27" y="100"/>
                </a:cubicBezTo>
                <a:cubicBezTo>
                  <a:pt x="27" y="100"/>
                  <a:pt x="28" y="100"/>
                  <a:pt x="28" y="100"/>
                </a:cubicBezTo>
                <a:cubicBezTo>
                  <a:pt x="29" y="100"/>
                  <a:pt x="29" y="100"/>
                  <a:pt x="29" y="99"/>
                </a:cubicBezTo>
                <a:cubicBezTo>
                  <a:pt x="30" y="99"/>
                  <a:pt x="31" y="97"/>
                  <a:pt x="32" y="95"/>
                </a:cubicBezTo>
                <a:cubicBezTo>
                  <a:pt x="33" y="95"/>
                  <a:pt x="35" y="96"/>
                  <a:pt x="36" y="96"/>
                </a:cubicBezTo>
                <a:cubicBezTo>
                  <a:pt x="35" y="99"/>
                  <a:pt x="34" y="101"/>
                  <a:pt x="34" y="102"/>
                </a:cubicBezTo>
                <a:cubicBezTo>
                  <a:pt x="34" y="102"/>
                  <a:pt x="34" y="102"/>
                  <a:pt x="34" y="103"/>
                </a:cubicBezTo>
                <a:cubicBezTo>
                  <a:pt x="35" y="103"/>
                  <a:pt x="35" y="104"/>
                  <a:pt x="35" y="104"/>
                </a:cubicBezTo>
                <a:cubicBezTo>
                  <a:pt x="36" y="104"/>
                  <a:pt x="36" y="104"/>
                  <a:pt x="37" y="104"/>
                </a:cubicBezTo>
                <a:cubicBezTo>
                  <a:pt x="37" y="104"/>
                  <a:pt x="37" y="103"/>
                  <a:pt x="38" y="103"/>
                </a:cubicBezTo>
                <a:cubicBezTo>
                  <a:pt x="38" y="102"/>
                  <a:pt x="39" y="100"/>
                  <a:pt x="40" y="98"/>
                </a:cubicBezTo>
                <a:cubicBezTo>
                  <a:pt x="41" y="98"/>
                  <a:pt x="42" y="99"/>
                  <a:pt x="43" y="99"/>
                </a:cubicBezTo>
                <a:cubicBezTo>
                  <a:pt x="43" y="101"/>
                  <a:pt x="43" y="104"/>
                  <a:pt x="43" y="104"/>
                </a:cubicBezTo>
                <a:cubicBezTo>
                  <a:pt x="43" y="105"/>
                  <a:pt x="43" y="105"/>
                  <a:pt x="43" y="106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5" y="106"/>
                  <a:pt x="45" y="106"/>
                  <a:pt x="46" y="106"/>
                </a:cubicBezTo>
                <a:cubicBezTo>
                  <a:pt x="46" y="106"/>
                  <a:pt x="46" y="105"/>
                  <a:pt x="46" y="105"/>
                </a:cubicBezTo>
                <a:cubicBezTo>
                  <a:pt x="47" y="104"/>
                  <a:pt x="47" y="102"/>
                  <a:pt x="48" y="100"/>
                </a:cubicBezTo>
                <a:cubicBezTo>
                  <a:pt x="49" y="100"/>
                  <a:pt x="50" y="100"/>
                  <a:pt x="51" y="100"/>
                </a:cubicBezTo>
                <a:cubicBezTo>
                  <a:pt x="51" y="102"/>
                  <a:pt x="52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7"/>
                  <a:pt x="53" y="107"/>
                  <a:pt x="54" y="107"/>
                </a:cubicBezTo>
                <a:cubicBezTo>
                  <a:pt x="54" y="107"/>
                  <a:pt x="55" y="107"/>
                  <a:pt x="55" y="106"/>
                </a:cubicBezTo>
                <a:cubicBezTo>
                  <a:pt x="55" y="106"/>
                  <a:pt x="55" y="106"/>
                  <a:pt x="55" y="105"/>
                </a:cubicBezTo>
                <a:cubicBezTo>
                  <a:pt x="56" y="105"/>
                  <a:pt x="56" y="102"/>
                  <a:pt x="56" y="100"/>
                </a:cubicBezTo>
                <a:cubicBezTo>
                  <a:pt x="57" y="100"/>
                  <a:pt x="58" y="100"/>
                  <a:pt x="59" y="100"/>
                </a:cubicBezTo>
                <a:cubicBezTo>
                  <a:pt x="60" y="102"/>
                  <a:pt x="61" y="104"/>
                  <a:pt x="61" y="105"/>
                </a:cubicBezTo>
                <a:cubicBezTo>
                  <a:pt x="61" y="105"/>
                  <a:pt x="61" y="106"/>
                  <a:pt x="62" y="106"/>
                </a:cubicBezTo>
                <a:cubicBezTo>
                  <a:pt x="62" y="106"/>
                  <a:pt x="62" y="106"/>
                  <a:pt x="63" y="106"/>
                </a:cubicBezTo>
                <a:cubicBezTo>
                  <a:pt x="63" y="106"/>
                  <a:pt x="64" y="106"/>
                  <a:pt x="64" y="106"/>
                </a:cubicBezTo>
                <a:cubicBezTo>
                  <a:pt x="64" y="105"/>
                  <a:pt x="64" y="105"/>
                  <a:pt x="64" y="104"/>
                </a:cubicBezTo>
                <a:cubicBezTo>
                  <a:pt x="64" y="104"/>
                  <a:pt x="64" y="101"/>
                  <a:pt x="64" y="99"/>
                </a:cubicBezTo>
                <a:cubicBezTo>
                  <a:pt x="65" y="99"/>
                  <a:pt x="66" y="98"/>
                  <a:pt x="67" y="98"/>
                </a:cubicBezTo>
                <a:cubicBezTo>
                  <a:pt x="68" y="100"/>
                  <a:pt x="69" y="102"/>
                  <a:pt x="70" y="103"/>
                </a:cubicBezTo>
                <a:cubicBezTo>
                  <a:pt x="70" y="103"/>
                  <a:pt x="70" y="104"/>
                  <a:pt x="71" y="104"/>
                </a:cubicBezTo>
                <a:cubicBezTo>
                  <a:pt x="71" y="104"/>
                  <a:pt x="71" y="104"/>
                  <a:pt x="72" y="104"/>
                </a:cubicBezTo>
                <a:cubicBezTo>
                  <a:pt x="72" y="104"/>
                  <a:pt x="73" y="103"/>
                  <a:pt x="73" y="103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1"/>
                  <a:pt x="72" y="99"/>
                  <a:pt x="72" y="96"/>
                </a:cubicBezTo>
                <a:cubicBezTo>
                  <a:pt x="73" y="96"/>
                  <a:pt x="74" y="95"/>
                  <a:pt x="75" y="95"/>
                </a:cubicBezTo>
                <a:cubicBezTo>
                  <a:pt x="76" y="97"/>
                  <a:pt x="78" y="99"/>
                  <a:pt x="78" y="99"/>
                </a:cubicBezTo>
                <a:cubicBezTo>
                  <a:pt x="78" y="100"/>
                  <a:pt x="79" y="100"/>
                  <a:pt x="79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1" y="100"/>
                  <a:pt x="81" y="99"/>
                  <a:pt x="81" y="99"/>
                </a:cubicBezTo>
                <a:cubicBezTo>
                  <a:pt x="81" y="98"/>
                  <a:pt x="81" y="98"/>
                  <a:pt x="81" y="97"/>
                </a:cubicBezTo>
                <a:cubicBezTo>
                  <a:pt x="81" y="97"/>
                  <a:pt x="80" y="95"/>
                  <a:pt x="79" y="92"/>
                </a:cubicBezTo>
                <a:cubicBezTo>
                  <a:pt x="80" y="92"/>
                  <a:pt x="81" y="91"/>
                  <a:pt x="82" y="91"/>
                </a:cubicBezTo>
                <a:cubicBezTo>
                  <a:pt x="83" y="92"/>
                  <a:pt x="85" y="94"/>
                  <a:pt x="86" y="94"/>
                </a:cubicBezTo>
                <a:cubicBezTo>
                  <a:pt x="86" y="95"/>
                  <a:pt x="86" y="95"/>
                  <a:pt x="87" y="95"/>
                </a:cubicBezTo>
                <a:cubicBezTo>
                  <a:pt x="87" y="95"/>
                  <a:pt x="88" y="95"/>
                  <a:pt x="88" y="94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2"/>
                  <a:pt x="88" y="92"/>
                </a:cubicBezTo>
                <a:cubicBezTo>
                  <a:pt x="88" y="92"/>
                  <a:pt x="87" y="89"/>
                  <a:pt x="85" y="87"/>
                </a:cubicBezTo>
                <a:cubicBezTo>
                  <a:pt x="86" y="87"/>
                  <a:pt x="87" y="86"/>
                  <a:pt x="88" y="85"/>
                </a:cubicBezTo>
                <a:cubicBezTo>
                  <a:pt x="90" y="86"/>
                  <a:pt x="92" y="88"/>
                  <a:pt x="92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4" y="88"/>
                  <a:pt x="94" y="88"/>
                  <a:pt x="95" y="88"/>
                </a:cubicBezTo>
                <a:cubicBezTo>
                  <a:pt x="95" y="87"/>
                  <a:pt x="95" y="87"/>
                  <a:pt x="95" y="87"/>
                </a:cubicBezTo>
                <a:cubicBezTo>
                  <a:pt x="95" y="86"/>
                  <a:pt x="95" y="86"/>
                  <a:pt x="95" y="85"/>
                </a:cubicBezTo>
                <a:cubicBezTo>
                  <a:pt x="94" y="85"/>
                  <a:pt x="92" y="83"/>
                  <a:pt x="91" y="82"/>
                </a:cubicBezTo>
                <a:cubicBezTo>
                  <a:pt x="91" y="81"/>
                  <a:pt x="92" y="80"/>
                  <a:pt x="93" y="79"/>
                </a:cubicBezTo>
                <a:cubicBezTo>
                  <a:pt x="95" y="80"/>
                  <a:pt x="97" y="81"/>
                  <a:pt x="98" y="81"/>
                </a:cubicBezTo>
                <a:cubicBezTo>
                  <a:pt x="98" y="81"/>
                  <a:pt x="99" y="81"/>
                  <a:pt x="99" y="81"/>
                </a:cubicBezTo>
                <a:cubicBezTo>
                  <a:pt x="99" y="81"/>
                  <a:pt x="100" y="81"/>
                  <a:pt x="100" y="80"/>
                </a:cubicBezTo>
                <a:cubicBezTo>
                  <a:pt x="100" y="80"/>
                  <a:pt x="100" y="79"/>
                  <a:pt x="100" y="79"/>
                </a:cubicBezTo>
                <a:cubicBezTo>
                  <a:pt x="100" y="78"/>
                  <a:pt x="100" y="78"/>
                  <a:pt x="99" y="78"/>
                </a:cubicBezTo>
                <a:cubicBezTo>
                  <a:pt x="99" y="77"/>
                  <a:pt x="97" y="76"/>
                  <a:pt x="95" y="75"/>
                </a:cubicBezTo>
                <a:cubicBezTo>
                  <a:pt x="96" y="74"/>
                  <a:pt x="96" y="73"/>
                  <a:pt x="96" y="71"/>
                </a:cubicBezTo>
                <a:cubicBezTo>
                  <a:pt x="99" y="72"/>
                  <a:pt x="101" y="73"/>
                  <a:pt x="102" y="73"/>
                </a:cubicBezTo>
                <a:cubicBezTo>
                  <a:pt x="102" y="73"/>
                  <a:pt x="103" y="73"/>
                  <a:pt x="103" y="73"/>
                </a:cubicBezTo>
                <a:cubicBezTo>
                  <a:pt x="103" y="72"/>
                  <a:pt x="104" y="72"/>
                  <a:pt x="104" y="72"/>
                </a:cubicBezTo>
                <a:cubicBezTo>
                  <a:pt x="104" y="71"/>
                  <a:pt x="104" y="71"/>
                  <a:pt x="104" y="70"/>
                </a:cubicBezTo>
                <a:cubicBezTo>
                  <a:pt x="104" y="70"/>
                  <a:pt x="103" y="70"/>
                  <a:pt x="103" y="69"/>
                </a:cubicBezTo>
                <a:cubicBezTo>
                  <a:pt x="103" y="69"/>
                  <a:pt x="100" y="68"/>
                  <a:pt x="98" y="67"/>
                </a:cubicBezTo>
                <a:cubicBezTo>
                  <a:pt x="98" y="66"/>
                  <a:pt x="99" y="65"/>
                  <a:pt x="99" y="64"/>
                </a:cubicBezTo>
                <a:cubicBezTo>
                  <a:pt x="101" y="64"/>
                  <a:pt x="104" y="64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ubicBezTo>
                  <a:pt x="106" y="64"/>
                  <a:pt x="106" y="63"/>
                  <a:pt x="106" y="63"/>
                </a:cubicBezTo>
                <a:cubicBezTo>
                  <a:pt x="106" y="62"/>
                  <a:pt x="106" y="62"/>
                  <a:pt x="106" y="61"/>
                </a:cubicBezTo>
                <a:cubicBezTo>
                  <a:pt x="106" y="61"/>
                  <a:pt x="105" y="61"/>
                  <a:pt x="105" y="61"/>
                </a:cubicBezTo>
                <a:cubicBezTo>
                  <a:pt x="105" y="60"/>
                  <a:pt x="102" y="60"/>
                  <a:pt x="100" y="59"/>
                </a:cubicBezTo>
                <a:cubicBezTo>
                  <a:pt x="100" y="58"/>
                  <a:pt x="100" y="57"/>
                  <a:pt x="100" y="56"/>
                </a:cubicBezTo>
                <a:cubicBezTo>
                  <a:pt x="102" y="56"/>
                  <a:pt x="105" y="55"/>
                  <a:pt x="105" y="55"/>
                </a:cubicBezTo>
                <a:close/>
                <a:moveTo>
                  <a:pt x="54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6"/>
                  <a:pt x="54" y="96"/>
                  <a:pt x="54" y="96"/>
                </a:cubicBezTo>
                <a:close/>
                <a:moveTo>
                  <a:pt x="40" y="93"/>
                </a:move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40" y="93"/>
                </a:cubicBezTo>
                <a:close/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6" y="86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lose/>
                <a:moveTo>
                  <a:pt x="17" y="75"/>
                </a:moveTo>
                <a:cubicBezTo>
                  <a:pt x="17" y="75"/>
                  <a:pt x="17" y="74"/>
                  <a:pt x="17" y="74"/>
                </a:cubicBezTo>
                <a:cubicBezTo>
                  <a:pt x="17" y="74"/>
                  <a:pt x="17" y="74"/>
                  <a:pt x="17" y="75"/>
                </a:cubicBezTo>
                <a:cubicBezTo>
                  <a:pt x="17" y="75"/>
                  <a:pt x="17" y="75"/>
                  <a:pt x="17" y="75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63625" y="246063"/>
            <a:ext cx="788988" cy="792163"/>
          </a:xfrm>
          <a:custGeom>
            <a:avLst/>
            <a:gdLst>
              <a:gd name="T0" fmla="*/ 214 w 223"/>
              <a:gd name="T1" fmla="*/ 105 h 224"/>
              <a:gd name="T2" fmla="*/ 213 w 223"/>
              <a:gd name="T3" fmla="*/ 94 h 224"/>
              <a:gd name="T4" fmla="*/ 210 w 223"/>
              <a:gd name="T5" fmla="*/ 83 h 224"/>
              <a:gd name="T6" fmla="*/ 207 w 223"/>
              <a:gd name="T7" fmla="*/ 73 h 224"/>
              <a:gd name="T8" fmla="*/ 202 w 223"/>
              <a:gd name="T9" fmla="*/ 64 h 224"/>
              <a:gd name="T10" fmla="*/ 197 w 223"/>
              <a:gd name="T11" fmla="*/ 54 h 224"/>
              <a:gd name="T12" fmla="*/ 190 w 223"/>
              <a:gd name="T13" fmla="*/ 46 h 224"/>
              <a:gd name="T14" fmla="*/ 183 w 223"/>
              <a:gd name="T15" fmla="*/ 38 h 224"/>
              <a:gd name="T16" fmla="*/ 175 w 223"/>
              <a:gd name="T17" fmla="*/ 31 h 224"/>
              <a:gd name="T18" fmla="*/ 166 w 223"/>
              <a:gd name="T19" fmla="*/ 25 h 224"/>
              <a:gd name="T20" fmla="*/ 156 w 223"/>
              <a:gd name="T21" fmla="*/ 20 h 224"/>
              <a:gd name="T22" fmla="*/ 146 w 223"/>
              <a:gd name="T23" fmla="*/ 15 h 224"/>
              <a:gd name="T24" fmla="*/ 136 w 223"/>
              <a:gd name="T25" fmla="*/ 12 h 224"/>
              <a:gd name="T26" fmla="*/ 125 w 223"/>
              <a:gd name="T27" fmla="*/ 10 h 224"/>
              <a:gd name="T28" fmla="*/ 115 w 223"/>
              <a:gd name="T29" fmla="*/ 9 h 224"/>
              <a:gd name="T30" fmla="*/ 104 w 223"/>
              <a:gd name="T31" fmla="*/ 10 h 224"/>
              <a:gd name="T32" fmla="*/ 93 w 223"/>
              <a:gd name="T33" fmla="*/ 11 h 224"/>
              <a:gd name="T34" fmla="*/ 83 w 223"/>
              <a:gd name="T35" fmla="*/ 14 h 224"/>
              <a:gd name="T36" fmla="*/ 73 w 223"/>
              <a:gd name="T37" fmla="*/ 17 h 224"/>
              <a:gd name="T38" fmla="*/ 63 w 223"/>
              <a:gd name="T39" fmla="*/ 22 h 224"/>
              <a:gd name="T40" fmla="*/ 54 w 223"/>
              <a:gd name="T41" fmla="*/ 27 h 224"/>
              <a:gd name="T42" fmla="*/ 45 w 223"/>
              <a:gd name="T43" fmla="*/ 34 h 224"/>
              <a:gd name="T44" fmla="*/ 38 w 223"/>
              <a:gd name="T45" fmla="*/ 41 h 224"/>
              <a:gd name="T46" fmla="*/ 30 w 223"/>
              <a:gd name="T47" fmla="*/ 49 h 224"/>
              <a:gd name="T48" fmla="*/ 24 w 223"/>
              <a:gd name="T49" fmla="*/ 58 h 224"/>
              <a:gd name="T50" fmla="*/ 19 w 223"/>
              <a:gd name="T51" fmla="*/ 68 h 224"/>
              <a:gd name="T52" fmla="*/ 15 w 223"/>
              <a:gd name="T53" fmla="*/ 78 h 224"/>
              <a:gd name="T54" fmla="*/ 12 w 223"/>
              <a:gd name="T55" fmla="*/ 88 h 224"/>
              <a:gd name="T56" fmla="*/ 10 w 223"/>
              <a:gd name="T57" fmla="*/ 98 h 224"/>
              <a:gd name="T58" fmla="*/ 9 w 223"/>
              <a:gd name="T59" fmla="*/ 109 h 224"/>
              <a:gd name="T60" fmla="*/ 9 w 223"/>
              <a:gd name="T61" fmla="*/ 120 h 224"/>
              <a:gd name="T62" fmla="*/ 11 w 223"/>
              <a:gd name="T63" fmla="*/ 131 h 224"/>
              <a:gd name="T64" fmla="*/ 13 w 223"/>
              <a:gd name="T65" fmla="*/ 141 h 224"/>
              <a:gd name="T66" fmla="*/ 17 w 223"/>
              <a:gd name="T67" fmla="*/ 151 h 224"/>
              <a:gd name="T68" fmla="*/ 21 w 223"/>
              <a:gd name="T69" fmla="*/ 161 h 224"/>
              <a:gd name="T70" fmla="*/ 27 w 223"/>
              <a:gd name="T71" fmla="*/ 170 h 224"/>
              <a:gd name="T72" fmla="*/ 33 w 223"/>
              <a:gd name="T73" fmla="*/ 179 h 224"/>
              <a:gd name="T74" fmla="*/ 41 w 223"/>
              <a:gd name="T75" fmla="*/ 187 h 224"/>
              <a:gd name="T76" fmla="*/ 49 w 223"/>
              <a:gd name="T77" fmla="*/ 194 h 224"/>
              <a:gd name="T78" fmla="*/ 58 w 223"/>
              <a:gd name="T79" fmla="*/ 200 h 224"/>
              <a:gd name="T80" fmla="*/ 67 w 223"/>
              <a:gd name="T81" fmla="*/ 205 h 224"/>
              <a:gd name="T82" fmla="*/ 77 w 223"/>
              <a:gd name="T83" fmla="*/ 209 h 224"/>
              <a:gd name="T84" fmla="*/ 87 w 223"/>
              <a:gd name="T85" fmla="*/ 212 h 224"/>
              <a:gd name="T86" fmla="*/ 98 w 223"/>
              <a:gd name="T87" fmla="*/ 214 h 224"/>
              <a:gd name="T88" fmla="*/ 109 w 223"/>
              <a:gd name="T89" fmla="*/ 215 h 224"/>
              <a:gd name="T90" fmla="*/ 119 w 223"/>
              <a:gd name="T91" fmla="*/ 215 h 224"/>
              <a:gd name="T92" fmla="*/ 130 w 223"/>
              <a:gd name="T93" fmla="*/ 213 h 224"/>
              <a:gd name="T94" fmla="*/ 141 w 223"/>
              <a:gd name="T95" fmla="*/ 211 h 224"/>
              <a:gd name="T96" fmla="*/ 151 w 223"/>
              <a:gd name="T97" fmla="*/ 207 h 224"/>
              <a:gd name="T98" fmla="*/ 160 w 223"/>
              <a:gd name="T99" fmla="*/ 203 h 224"/>
              <a:gd name="T100" fmla="*/ 170 w 223"/>
              <a:gd name="T101" fmla="*/ 197 h 224"/>
              <a:gd name="T102" fmla="*/ 178 w 223"/>
              <a:gd name="T103" fmla="*/ 191 h 224"/>
              <a:gd name="T104" fmla="*/ 186 w 223"/>
              <a:gd name="T105" fmla="*/ 183 h 224"/>
              <a:gd name="T106" fmla="*/ 193 w 223"/>
              <a:gd name="T107" fmla="*/ 175 h 224"/>
              <a:gd name="T108" fmla="*/ 199 w 223"/>
              <a:gd name="T109" fmla="*/ 166 h 224"/>
              <a:gd name="T110" fmla="*/ 204 w 223"/>
              <a:gd name="T111" fmla="*/ 157 h 224"/>
              <a:gd name="T112" fmla="*/ 208 w 223"/>
              <a:gd name="T113" fmla="*/ 147 h 224"/>
              <a:gd name="T114" fmla="*/ 211 w 223"/>
              <a:gd name="T115" fmla="*/ 137 h 224"/>
              <a:gd name="T116" fmla="*/ 214 w 223"/>
              <a:gd name="T117" fmla="*/ 126 h 224"/>
              <a:gd name="T118" fmla="*/ 214 w 223"/>
              <a:gd name="T119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" h="224">
                <a:moveTo>
                  <a:pt x="221" y="115"/>
                </a:moveTo>
                <a:cubicBezTo>
                  <a:pt x="222" y="115"/>
                  <a:pt x="222" y="114"/>
                  <a:pt x="223" y="114"/>
                </a:cubicBezTo>
                <a:cubicBezTo>
                  <a:pt x="223" y="113"/>
                  <a:pt x="223" y="113"/>
                  <a:pt x="223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2" y="110"/>
                  <a:pt x="222" y="110"/>
                  <a:pt x="221" y="110"/>
                </a:cubicBezTo>
                <a:cubicBezTo>
                  <a:pt x="221" y="110"/>
                  <a:pt x="217" y="109"/>
                  <a:pt x="214" y="109"/>
                </a:cubicBezTo>
                <a:cubicBezTo>
                  <a:pt x="214" y="108"/>
                  <a:pt x="214" y="106"/>
                  <a:pt x="214" y="105"/>
                </a:cubicBezTo>
                <a:cubicBezTo>
                  <a:pt x="217" y="104"/>
                  <a:pt x="220" y="103"/>
                  <a:pt x="221" y="103"/>
                </a:cubicBezTo>
                <a:cubicBezTo>
                  <a:pt x="222" y="103"/>
                  <a:pt x="222" y="103"/>
                  <a:pt x="222" y="102"/>
                </a:cubicBezTo>
                <a:cubicBezTo>
                  <a:pt x="223" y="102"/>
                  <a:pt x="223" y="101"/>
                  <a:pt x="223" y="101"/>
                </a:cubicBezTo>
                <a:cubicBezTo>
                  <a:pt x="223" y="100"/>
                  <a:pt x="222" y="99"/>
                  <a:pt x="222" y="99"/>
                </a:cubicBezTo>
                <a:cubicBezTo>
                  <a:pt x="222" y="99"/>
                  <a:pt x="221" y="98"/>
                  <a:pt x="220" y="98"/>
                </a:cubicBezTo>
                <a:cubicBezTo>
                  <a:pt x="220" y="98"/>
                  <a:pt x="216" y="98"/>
                  <a:pt x="214" y="98"/>
                </a:cubicBezTo>
                <a:cubicBezTo>
                  <a:pt x="213" y="97"/>
                  <a:pt x="213" y="95"/>
                  <a:pt x="213" y="94"/>
                </a:cubicBezTo>
                <a:cubicBezTo>
                  <a:pt x="216" y="93"/>
                  <a:pt x="219" y="92"/>
                  <a:pt x="219" y="92"/>
                </a:cubicBezTo>
                <a:cubicBezTo>
                  <a:pt x="220" y="92"/>
                  <a:pt x="220" y="91"/>
                  <a:pt x="221" y="91"/>
                </a:cubicBezTo>
                <a:cubicBezTo>
                  <a:pt x="221" y="90"/>
                  <a:pt x="221" y="90"/>
                  <a:pt x="221" y="89"/>
                </a:cubicBezTo>
                <a:cubicBezTo>
                  <a:pt x="221" y="88"/>
                  <a:pt x="220" y="88"/>
                  <a:pt x="220" y="88"/>
                </a:cubicBezTo>
                <a:cubicBezTo>
                  <a:pt x="220" y="87"/>
                  <a:pt x="219" y="87"/>
                  <a:pt x="218" y="87"/>
                </a:cubicBezTo>
                <a:cubicBezTo>
                  <a:pt x="218" y="87"/>
                  <a:pt x="214" y="88"/>
                  <a:pt x="211" y="88"/>
                </a:cubicBezTo>
                <a:cubicBezTo>
                  <a:pt x="211" y="86"/>
                  <a:pt x="211" y="85"/>
                  <a:pt x="210" y="83"/>
                </a:cubicBezTo>
                <a:cubicBezTo>
                  <a:pt x="213" y="82"/>
                  <a:pt x="216" y="81"/>
                  <a:pt x="217" y="81"/>
                </a:cubicBezTo>
                <a:cubicBezTo>
                  <a:pt x="217" y="80"/>
                  <a:pt x="218" y="80"/>
                  <a:pt x="218" y="79"/>
                </a:cubicBezTo>
                <a:cubicBezTo>
                  <a:pt x="218" y="79"/>
                  <a:pt x="218" y="78"/>
                  <a:pt x="218" y="78"/>
                </a:cubicBezTo>
                <a:cubicBezTo>
                  <a:pt x="218" y="77"/>
                  <a:pt x="217" y="77"/>
                  <a:pt x="217" y="76"/>
                </a:cubicBezTo>
                <a:cubicBezTo>
                  <a:pt x="216" y="76"/>
                  <a:pt x="216" y="76"/>
                  <a:pt x="215" y="76"/>
                </a:cubicBezTo>
                <a:cubicBezTo>
                  <a:pt x="214" y="76"/>
                  <a:pt x="211" y="77"/>
                  <a:pt x="208" y="78"/>
                </a:cubicBezTo>
                <a:cubicBezTo>
                  <a:pt x="208" y="76"/>
                  <a:pt x="207" y="75"/>
                  <a:pt x="207" y="73"/>
                </a:cubicBezTo>
                <a:cubicBezTo>
                  <a:pt x="209" y="72"/>
                  <a:pt x="212" y="70"/>
                  <a:pt x="213" y="70"/>
                </a:cubicBezTo>
                <a:cubicBezTo>
                  <a:pt x="213" y="69"/>
                  <a:pt x="214" y="69"/>
                  <a:pt x="214" y="68"/>
                </a:cubicBezTo>
                <a:cubicBezTo>
                  <a:pt x="214" y="68"/>
                  <a:pt x="214" y="67"/>
                  <a:pt x="214" y="67"/>
                </a:cubicBezTo>
                <a:cubicBezTo>
                  <a:pt x="213" y="66"/>
                  <a:pt x="213" y="66"/>
                  <a:pt x="212" y="66"/>
                </a:cubicBezTo>
                <a:cubicBezTo>
                  <a:pt x="212" y="65"/>
                  <a:pt x="211" y="65"/>
                  <a:pt x="211" y="65"/>
                </a:cubicBezTo>
                <a:cubicBezTo>
                  <a:pt x="210" y="66"/>
                  <a:pt x="207" y="67"/>
                  <a:pt x="204" y="68"/>
                </a:cubicBezTo>
                <a:cubicBezTo>
                  <a:pt x="204" y="66"/>
                  <a:pt x="203" y="65"/>
                  <a:pt x="202" y="64"/>
                </a:cubicBezTo>
                <a:cubicBezTo>
                  <a:pt x="205" y="62"/>
                  <a:pt x="207" y="60"/>
                  <a:pt x="208" y="60"/>
                </a:cubicBezTo>
                <a:cubicBezTo>
                  <a:pt x="208" y="59"/>
                  <a:pt x="209" y="59"/>
                  <a:pt x="209" y="58"/>
                </a:cubicBezTo>
                <a:cubicBezTo>
                  <a:pt x="209" y="57"/>
                  <a:pt x="209" y="57"/>
                  <a:pt x="208" y="56"/>
                </a:cubicBezTo>
                <a:cubicBezTo>
                  <a:pt x="208" y="56"/>
                  <a:pt x="208" y="55"/>
                  <a:pt x="207" y="55"/>
                </a:cubicBezTo>
                <a:cubicBezTo>
                  <a:pt x="207" y="55"/>
                  <a:pt x="206" y="55"/>
                  <a:pt x="205" y="55"/>
                </a:cubicBezTo>
                <a:cubicBezTo>
                  <a:pt x="205" y="56"/>
                  <a:pt x="202" y="57"/>
                  <a:pt x="199" y="58"/>
                </a:cubicBezTo>
                <a:cubicBezTo>
                  <a:pt x="198" y="57"/>
                  <a:pt x="197" y="56"/>
                  <a:pt x="197" y="54"/>
                </a:cubicBezTo>
                <a:cubicBezTo>
                  <a:pt x="199" y="52"/>
                  <a:pt x="201" y="50"/>
                  <a:pt x="202" y="50"/>
                </a:cubicBezTo>
                <a:cubicBezTo>
                  <a:pt x="202" y="49"/>
                  <a:pt x="202" y="49"/>
                  <a:pt x="202" y="48"/>
                </a:cubicBezTo>
                <a:cubicBezTo>
                  <a:pt x="203" y="48"/>
                  <a:pt x="202" y="47"/>
                  <a:pt x="202" y="46"/>
                </a:cubicBezTo>
                <a:cubicBezTo>
                  <a:pt x="202" y="46"/>
                  <a:pt x="201" y="46"/>
                  <a:pt x="201" y="46"/>
                </a:cubicBezTo>
                <a:cubicBezTo>
                  <a:pt x="200" y="45"/>
                  <a:pt x="199" y="45"/>
                  <a:pt x="199" y="46"/>
                </a:cubicBezTo>
                <a:cubicBezTo>
                  <a:pt x="198" y="46"/>
                  <a:pt x="196" y="48"/>
                  <a:pt x="193" y="49"/>
                </a:cubicBezTo>
                <a:cubicBezTo>
                  <a:pt x="192" y="48"/>
                  <a:pt x="191" y="47"/>
                  <a:pt x="190" y="46"/>
                </a:cubicBezTo>
                <a:cubicBezTo>
                  <a:pt x="192" y="44"/>
                  <a:pt x="194" y="41"/>
                  <a:pt x="195" y="41"/>
                </a:cubicBezTo>
                <a:cubicBezTo>
                  <a:pt x="195" y="40"/>
                  <a:pt x="195" y="40"/>
                  <a:pt x="195" y="39"/>
                </a:cubicBezTo>
                <a:cubicBezTo>
                  <a:pt x="195" y="38"/>
                  <a:pt x="195" y="38"/>
                  <a:pt x="195" y="37"/>
                </a:cubicBezTo>
                <a:cubicBezTo>
                  <a:pt x="194" y="37"/>
                  <a:pt x="194" y="37"/>
                  <a:pt x="193" y="37"/>
                </a:cubicBezTo>
                <a:cubicBezTo>
                  <a:pt x="193" y="37"/>
                  <a:pt x="192" y="37"/>
                  <a:pt x="191" y="37"/>
                </a:cubicBezTo>
                <a:cubicBezTo>
                  <a:pt x="191" y="37"/>
                  <a:pt x="188" y="39"/>
                  <a:pt x="186" y="41"/>
                </a:cubicBezTo>
                <a:cubicBezTo>
                  <a:pt x="185" y="40"/>
                  <a:pt x="184" y="39"/>
                  <a:pt x="183" y="38"/>
                </a:cubicBezTo>
                <a:cubicBezTo>
                  <a:pt x="184" y="36"/>
                  <a:pt x="186" y="33"/>
                  <a:pt x="187" y="32"/>
                </a:cubicBezTo>
                <a:cubicBezTo>
                  <a:pt x="187" y="32"/>
                  <a:pt x="187" y="31"/>
                  <a:pt x="187" y="31"/>
                </a:cubicBezTo>
                <a:cubicBezTo>
                  <a:pt x="187" y="30"/>
                  <a:pt x="187" y="30"/>
                  <a:pt x="186" y="29"/>
                </a:cubicBezTo>
                <a:cubicBezTo>
                  <a:pt x="186" y="29"/>
                  <a:pt x="185" y="29"/>
                  <a:pt x="185" y="29"/>
                </a:cubicBezTo>
                <a:cubicBezTo>
                  <a:pt x="184" y="29"/>
                  <a:pt x="184" y="29"/>
                  <a:pt x="183" y="29"/>
                </a:cubicBezTo>
                <a:cubicBezTo>
                  <a:pt x="183" y="30"/>
                  <a:pt x="180" y="32"/>
                  <a:pt x="178" y="34"/>
                </a:cubicBezTo>
                <a:cubicBezTo>
                  <a:pt x="177" y="33"/>
                  <a:pt x="176" y="32"/>
                  <a:pt x="175" y="31"/>
                </a:cubicBezTo>
                <a:cubicBezTo>
                  <a:pt x="176" y="28"/>
                  <a:pt x="178" y="25"/>
                  <a:pt x="178" y="25"/>
                </a:cubicBezTo>
                <a:cubicBezTo>
                  <a:pt x="178" y="24"/>
                  <a:pt x="178" y="24"/>
                  <a:pt x="178" y="23"/>
                </a:cubicBezTo>
                <a:cubicBezTo>
                  <a:pt x="178" y="23"/>
                  <a:pt x="178" y="22"/>
                  <a:pt x="177" y="22"/>
                </a:cubicBezTo>
                <a:cubicBezTo>
                  <a:pt x="177" y="21"/>
                  <a:pt x="176" y="21"/>
                  <a:pt x="176" y="21"/>
                </a:cubicBezTo>
                <a:cubicBezTo>
                  <a:pt x="175" y="21"/>
                  <a:pt x="175" y="22"/>
                  <a:pt x="174" y="22"/>
                </a:cubicBezTo>
                <a:cubicBezTo>
                  <a:pt x="174" y="23"/>
                  <a:pt x="172" y="25"/>
                  <a:pt x="170" y="27"/>
                </a:cubicBezTo>
                <a:cubicBezTo>
                  <a:pt x="168" y="26"/>
                  <a:pt x="167" y="26"/>
                  <a:pt x="166" y="25"/>
                </a:cubicBezTo>
                <a:cubicBezTo>
                  <a:pt x="167" y="22"/>
                  <a:pt x="168" y="19"/>
                  <a:pt x="169" y="18"/>
                </a:cubicBezTo>
                <a:cubicBezTo>
                  <a:pt x="169" y="18"/>
                  <a:pt x="169" y="17"/>
                  <a:pt x="169" y="17"/>
                </a:cubicBezTo>
                <a:cubicBezTo>
                  <a:pt x="168" y="16"/>
                  <a:pt x="168" y="16"/>
                  <a:pt x="168" y="15"/>
                </a:cubicBezTo>
                <a:cubicBezTo>
                  <a:pt x="167" y="15"/>
                  <a:pt x="166" y="15"/>
                  <a:pt x="166" y="15"/>
                </a:cubicBezTo>
                <a:cubicBezTo>
                  <a:pt x="165" y="15"/>
                  <a:pt x="165" y="16"/>
                  <a:pt x="164" y="16"/>
                </a:cubicBezTo>
                <a:cubicBezTo>
                  <a:pt x="164" y="17"/>
                  <a:pt x="162" y="19"/>
                  <a:pt x="160" y="22"/>
                </a:cubicBezTo>
                <a:cubicBezTo>
                  <a:pt x="159" y="21"/>
                  <a:pt x="158" y="20"/>
                  <a:pt x="156" y="20"/>
                </a:cubicBezTo>
                <a:cubicBezTo>
                  <a:pt x="157" y="17"/>
                  <a:pt x="158" y="14"/>
                  <a:pt x="159" y="13"/>
                </a:cubicBezTo>
                <a:cubicBezTo>
                  <a:pt x="159" y="12"/>
                  <a:pt x="159" y="12"/>
                  <a:pt x="158" y="11"/>
                </a:cubicBezTo>
                <a:cubicBezTo>
                  <a:pt x="158" y="11"/>
                  <a:pt x="158" y="10"/>
                  <a:pt x="157" y="10"/>
                </a:cubicBezTo>
                <a:cubicBezTo>
                  <a:pt x="157" y="10"/>
                  <a:pt x="156" y="10"/>
                  <a:pt x="155" y="10"/>
                </a:cubicBezTo>
                <a:cubicBezTo>
                  <a:pt x="155" y="10"/>
                  <a:pt x="154" y="10"/>
                  <a:pt x="154" y="11"/>
                </a:cubicBezTo>
                <a:cubicBezTo>
                  <a:pt x="154" y="12"/>
                  <a:pt x="152" y="14"/>
                  <a:pt x="151" y="17"/>
                </a:cubicBezTo>
                <a:cubicBezTo>
                  <a:pt x="149" y="17"/>
                  <a:pt x="148" y="16"/>
                  <a:pt x="146" y="15"/>
                </a:cubicBezTo>
                <a:cubicBezTo>
                  <a:pt x="147" y="13"/>
                  <a:pt x="148" y="9"/>
                  <a:pt x="148" y="9"/>
                </a:cubicBezTo>
                <a:cubicBezTo>
                  <a:pt x="148" y="8"/>
                  <a:pt x="148" y="8"/>
                  <a:pt x="148" y="7"/>
                </a:cubicBezTo>
                <a:cubicBezTo>
                  <a:pt x="147" y="6"/>
                  <a:pt x="147" y="6"/>
                  <a:pt x="146" y="6"/>
                </a:cubicBezTo>
                <a:cubicBezTo>
                  <a:pt x="146" y="6"/>
                  <a:pt x="145" y="6"/>
                  <a:pt x="144" y="6"/>
                </a:cubicBezTo>
                <a:cubicBezTo>
                  <a:pt x="144" y="6"/>
                  <a:pt x="144" y="7"/>
                  <a:pt x="143" y="7"/>
                </a:cubicBezTo>
                <a:cubicBezTo>
                  <a:pt x="143" y="8"/>
                  <a:pt x="142" y="11"/>
                  <a:pt x="141" y="14"/>
                </a:cubicBezTo>
                <a:cubicBezTo>
                  <a:pt x="139" y="13"/>
                  <a:pt x="138" y="13"/>
                  <a:pt x="136" y="12"/>
                </a:cubicBezTo>
                <a:cubicBezTo>
                  <a:pt x="136" y="9"/>
                  <a:pt x="137" y="6"/>
                  <a:pt x="137" y="5"/>
                </a:cubicBezTo>
                <a:cubicBezTo>
                  <a:pt x="137" y="5"/>
                  <a:pt x="137" y="4"/>
                  <a:pt x="136" y="4"/>
                </a:cubicBezTo>
                <a:cubicBezTo>
                  <a:pt x="136" y="3"/>
                  <a:pt x="136" y="3"/>
                  <a:pt x="135" y="3"/>
                </a:cubicBezTo>
                <a:cubicBezTo>
                  <a:pt x="134" y="3"/>
                  <a:pt x="134" y="3"/>
                  <a:pt x="133" y="3"/>
                </a:cubicBezTo>
                <a:cubicBezTo>
                  <a:pt x="133" y="3"/>
                  <a:pt x="132" y="4"/>
                  <a:pt x="132" y="4"/>
                </a:cubicBezTo>
                <a:cubicBezTo>
                  <a:pt x="132" y="5"/>
                  <a:pt x="131" y="8"/>
                  <a:pt x="130" y="11"/>
                </a:cubicBezTo>
                <a:cubicBezTo>
                  <a:pt x="129" y="11"/>
                  <a:pt x="127" y="10"/>
                  <a:pt x="125" y="10"/>
                </a:cubicBezTo>
                <a:cubicBezTo>
                  <a:pt x="125" y="7"/>
                  <a:pt x="126" y="4"/>
                  <a:pt x="126" y="3"/>
                </a:cubicBezTo>
                <a:cubicBezTo>
                  <a:pt x="126" y="3"/>
                  <a:pt x="125" y="2"/>
                  <a:pt x="125" y="2"/>
                </a:cubicBezTo>
                <a:cubicBezTo>
                  <a:pt x="125" y="1"/>
                  <a:pt x="124" y="1"/>
                  <a:pt x="123" y="1"/>
                </a:cubicBezTo>
                <a:cubicBezTo>
                  <a:pt x="123" y="1"/>
                  <a:pt x="122" y="1"/>
                  <a:pt x="122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4"/>
                  <a:pt x="120" y="7"/>
                  <a:pt x="119" y="10"/>
                </a:cubicBezTo>
                <a:cubicBezTo>
                  <a:pt x="118" y="10"/>
                  <a:pt x="116" y="9"/>
                  <a:pt x="115" y="9"/>
                </a:cubicBezTo>
                <a:cubicBezTo>
                  <a:pt x="115" y="6"/>
                  <a:pt x="114" y="3"/>
                  <a:pt x="114" y="3"/>
                </a:cubicBezTo>
                <a:cubicBezTo>
                  <a:pt x="114" y="2"/>
                  <a:pt x="114" y="1"/>
                  <a:pt x="113" y="1"/>
                </a:cubicBezTo>
                <a:cubicBezTo>
                  <a:pt x="113" y="1"/>
                  <a:pt x="112" y="0"/>
                  <a:pt x="112" y="0"/>
                </a:cubicBezTo>
                <a:cubicBezTo>
                  <a:pt x="111" y="0"/>
                  <a:pt x="111" y="1"/>
                  <a:pt x="110" y="1"/>
                </a:cubicBezTo>
                <a:cubicBezTo>
                  <a:pt x="110" y="1"/>
                  <a:pt x="109" y="2"/>
                  <a:pt x="109" y="3"/>
                </a:cubicBezTo>
                <a:cubicBezTo>
                  <a:pt x="109" y="3"/>
                  <a:pt x="109" y="6"/>
                  <a:pt x="109" y="9"/>
                </a:cubicBezTo>
                <a:cubicBezTo>
                  <a:pt x="107" y="9"/>
                  <a:pt x="106" y="10"/>
                  <a:pt x="104" y="10"/>
                </a:cubicBezTo>
                <a:cubicBezTo>
                  <a:pt x="103" y="7"/>
                  <a:pt x="103" y="4"/>
                  <a:pt x="103" y="3"/>
                </a:cubicBezTo>
                <a:cubicBezTo>
                  <a:pt x="103" y="2"/>
                  <a:pt x="102" y="2"/>
                  <a:pt x="102" y="1"/>
                </a:cubicBezTo>
                <a:cubicBezTo>
                  <a:pt x="101" y="1"/>
                  <a:pt x="101" y="1"/>
                  <a:pt x="100" y="1"/>
                </a:cubicBezTo>
                <a:cubicBezTo>
                  <a:pt x="99" y="1"/>
                  <a:pt x="99" y="1"/>
                  <a:pt x="99" y="2"/>
                </a:cubicBezTo>
                <a:cubicBezTo>
                  <a:pt x="98" y="2"/>
                  <a:pt x="98" y="3"/>
                  <a:pt x="98" y="3"/>
                </a:cubicBezTo>
                <a:cubicBezTo>
                  <a:pt x="98" y="4"/>
                  <a:pt x="98" y="7"/>
                  <a:pt x="98" y="10"/>
                </a:cubicBezTo>
                <a:cubicBezTo>
                  <a:pt x="96" y="10"/>
                  <a:pt x="95" y="11"/>
                  <a:pt x="93" y="11"/>
                </a:cubicBezTo>
                <a:cubicBezTo>
                  <a:pt x="92" y="8"/>
                  <a:pt x="92" y="5"/>
                  <a:pt x="91" y="4"/>
                </a:cubicBezTo>
                <a:cubicBezTo>
                  <a:pt x="91" y="4"/>
                  <a:pt x="91" y="3"/>
                  <a:pt x="90" y="3"/>
                </a:cubicBezTo>
                <a:cubicBezTo>
                  <a:pt x="90" y="3"/>
                  <a:pt x="89" y="3"/>
                  <a:pt x="89" y="3"/>
                </a:cubicBezTo>
                <a:cubicBezTo>
                  <a:pt x="88" y="3"/>
                  <a:pt x="87" y="3"/>
                  <a:pt x="87" y="4"/>
                </a:cubicBezTo>
                <a:cubicBezTo>
                  <a:pt x="87" y="4"/>
                  <a:pt x="87" y="5"/>
                  <a:pt x="87" y="5"/>
                </a:cubicBezTo>
                <a:cubicBezTo>
                  <a:pt x="87" y="6"/>
                  <a:pt x="87" y="9"/>
                  <a:pt x="87" y="12"/>
                </a:cubicBezTo>
                <a:cubicBezTo>
                  <a:pt x="86" y="13"/>
                  <a:pt x="84" y="13"/>
                  <a:pt x="83" y="14"/>
                </a:cubicBezTo>
                <a:cubicBezTo>
                  <a:pt x="82" y="11"/>
                  <a:pt x="80" y="8"/>
                  <a:pt x="80" y="7"/>
                </a:cubicBezTo>
                <a:cubicBezTo>
                  <a:pt x="80" y="7"/>
                  <a:pt x="80" y="6"/>
                  <a:pt x="79" y="6"/>
                </a:cubicBezTo>
                <a:cubicBezTo>
                  <a:pt x="78" y="6"/>
                  <a:pt x="78" y="6"/>
                  <a:pt x="77" y="6"/>
                </a:cubicBezTo>
                <a:cubicBezTo>
                  <a:pt x="77" y="6"/>
                  <a:pt x="76" y="6"/>
                  <a:pt x="76" y="7"/>
                </a:cubicBezTo>
                <a:cubicBezTo>
                  <a:pt x="76" y="8"/>
                  <a:pt x="76" y="8"/>
                  <a:pt x="76" y="9"/>
                </a:cubicBezTo>
                <a:cubicBezTo>
                  <a:pt x="76" y="9"/>
                  <a:pt x="76" y="13"/>
                  <a:pt x="77" y="15"/>
                </a:cubicBezTo>
                <a:cubicBezTo>
                  <a:pt x="76" y="16"/>
                  <a:pt x="74" y="17"/>
                  <a:pt x="73" y="17"/>
                </a:cubicBezTo>
                <a:cubicBezTo>
                  <a:pt x="71" y="14"/>
                  <a:pt x="70" y="12"/>
                  <a:pt x="69" y="11"/>
                </a:cubicBezTo>
                <a:cubicBezTo>
                  <a:pt x="69" y="10"/>
                  <a:pt x="69" y="10"/>
                  <a:pt x="68" y="10"/>
                </a:cubicBezTo>
                <a:cubicBezTo>
                  <a:pt x="68" y="10"/>
                  <a:pt x="67" y="10"/>
                  <a:pt x="66" y="10"/>
                </a:cubicBezTo>
                <a:cubicBezTo>
                  <a:pt x="66" y="10"/>
                  <a:pt x="65" y="11"/>
                  <a:pt x="65" y="11"/>
                </a:cubicBezTo>
                <a:cubicBezTo>
                  <a:pt x="65" y="12"/>
                  <a:pt x="65" y="12"/>
                  <a:pt x="65" y="13"/>
                </a:cubicBezTo>
                <a:cubicBezTo>
                  <a:pt x="65" y="14"/>
                  <a:pt x="66" y="17"/>
                  <a:pt x="67" y="20"/>
                </a:cubicBezTo>
                <a:cubicBezTo>
                  <a:pt x="66" y="20"/>
                  <a:pt x="64" y="21"/>
                  <a:pt x="63" y="22"/>
                </a:cubicBezTo>
                <a:cubicBezTo>
                  <a:pt x="61" y="19"/>
                  <a:pt x="59" y="17"/>
                  <a:pt x="59" y="16"/>
                </a:cubicBezTo>
                <a:cubicBezTo>
                  <a:pt x="59" y="16"/>
                  <a:pt x="58" y="15"/>
                  <a:pt x="58" y="15"/>
                </a:cubicBezTo>
                <a:cubicBezTo>
                  <a:pt x="57" y="15"/>
                  <a:pt x="56" y="15"/>
                  <a:pt x="56" y="15"/>
                </a:cubicBezTo>
                <a:cubicBezTo>
                  <a:pt x="55" y="16"/>
                  <a:pt x="55" y="16"/>
                  <a:pt x="55" y="17"/>
                </a:cubicBezTo>
                <a:cubicBezTo>
                  <a:pt x="55" y="17"/>
                  <a:pt x="55" y="18"/>
                  <a:pt x="55" y="18"/>
                </a:cubicBezTo>
                <a:cubicBezTo>
                  <a:pt x="55" y="19"/>
                  <a:pt x="57" y="22"/>
                  <a:pt x="58" y="25"/>
                </a:cubicBezTo>
                <a:cubicBezTo>
                  <a:pt x="56" y="26"/>
                  <a:pt x="55" y="26"/>
                  <a:pt x="54" y="27"/>
                </a:cubicBezTo>
                <a:cubicBezTo>
                  <a:pt x="52" y="25"/>
                  <a:pt x="50" y="23"/>
                  <a:pt x="49" y="22"/>
                </a:cubicBezTo>
                <a:cubicBezTo>
                  <a:pt x="49" y="22"/>
                  <a:pt x="48" y="21"/>
                  <a:pt x="48" y="21"/>
                </a:cubicBezTo>
                <a:cubicBezTo>
                  <a:pt x="47" y="21"/>
                  <a:pt x="47" y="21"/>
                  <a:pt x="46" y="22"/>
                </a:cubicBezTo>
                <a:cubicBezTo>
                  <a:pt x="46" y="22"/>
                  <a:pt x="45" y="23"/>
                  <a:pt x="45" y="23"/>
                </a:cubicBezTo>
                <a:cubicBezTo>
                  <a:pt x="45" y="24"/>
                  <a:pt x="45" y="24"/>
                  <a:pt x="45" y="25"/>
                </a:cubicBezTo>
                <a:cubicBezTo>
                  <a:pt x="46" y="25"/>
                  <a:pt x="47" y="28"/>
                  <a:pt x="49" y="31"/>
                </a:cubicBezTo>
                <a:cubicBezTo>
                  <a:pt x="48" y="32"/>
                  <a:pt x="46" y="33"/>
                  <a:pt x="45" y="34"/>
                </a:cubicBezTo>
                <a:cubicBezTo>
                  <a:pt x="43" y="32"/>
                  <a:pt x="41" y="30"/>
                  <a:pt x="40" y="29"/>
                </a:cubicBezTo>
                <a:cubicBezTo>
                  <a:pt x="40" y="29"/>
                  <a:pt x="39" y="29"/>
                  <a:pt x="39" y="29"/>
                </a:cubicBezTo>
                <a:cubicBezTo>
                  <a:pt x="38" y="29"/>
                  <a:pt x="38" y="29"/>
                  <a:pt x="37" y="29"/>
                </a:cubicBezTo>
                <a:cubicBezTo>
                  <a:pt x="37" y="30"/>
                  <a:pt x="36" y="30"/>
                  <a:pt x="36" y="31"/>
                </a:cubicBezTo>
                <a:cubicBezTo>
                  <a:pt x="36" y="31"/>
                  <a:pt x="36" y="32"/>
                  <a:pt x="37" y="32"/>
                </a:cubicBezTo>
                <a:cubicBezTo>
                  <a:pt x="37" y="33"/>
                  <a:pt x="39" y="36"/>
                  <a:pt x="41" y="38"/>
                </a:cubicBezTo>
                <a:cubicBezTo>
                  <a:pt x="40" y="39"/>
                  <a:pt x="39" y="40"/>
                  <a:pt x="38" y="41"/>
                </a:cubicBezTo>
                <a:cubicBezTo>
                  <a:pt x="35" y="39"/>
                  <a:pt x="33" y="37"/>
                  <a:pt x="32" y="37"/>
                </a:cubicBezTo>
                <a:cubicBezTo>
                  <a:pt x="32" y="37"/>
                  <a:pt x="31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ubicBezTo>
                  <a:pt x="28" y="38"/>
                  <a:pt x="28" y="38"/>
                  <a:pt x="28" y="39"/>
                </a:cubicBezTo>
                <a:cubicBezTo>
                  <a:pt x="28" y="40"/>
                  <a:pt x="28" y="40"/>
                  <a:pt x="29" y="41"/>
                </a:cubicBezTo>
                <a:cubicBezTo>
                  <a:pt x="29" y="41"/>
                  <a:pt x="31" y="44"/>
                  <a:pt x="33" y="46"/>
                </a:cubicBezTo>
                <a:cubicBezTo>
                  <a:pt x="32" y="47"/>
                  <a:pt x="32" y="48"/>
                  <a:pt x="30" y="49"/>
                </a:cubicBezTo>
                <a:cubicBezTo>
                  <a:pt x="28" y="48"/>
                  <a:pt x="25" y="46"/>
                  <a:pt x="25" y="46"/>
                </a:cubicBezTo>
                <a:cubicBezTo>
                  <a:pt x="24" y="45"/>
                  <a:pt x="23" y="45"/>
                  <a:pt x="23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9"/>
                  <a:pt x="21" y="49"/>
                  <a:pt x="22" y="50"/>
                </a:cubicBezTo>
                <a:cubicBezTo>
                  <a:pt x="22" y="50"/>
                  <a:pt x="25" y="52"/>
                  <a:pt x="27" y="54"/>
                </a:cubicBezTo>
                <a:cubicBezTo>
                  <a:pt x="26" y="56"/>
                  <a:pt x="25" y="57"/>
                  <a:pt x="24" y="58"/>
                </a:cubicBezTo>
                <a:cubicBezTo>
                  <a:pt x="22" y="57"/>
                  <a:pt x="19" y="56"/>
                  <a:pt x="18" y="55"/>
                </a:cubicBezTo>
                <a:cubicBezTo>
                  <a:pt x="18" y="55"/>
                  <a:pt x="17" y="55"/>
                  <a:pt x="16" y="55"/>
                </a:cubicBezTo>
                <a:cubicBezTo>
                  <a:pt x="16" y="55"/>
                  <a:pt x="15" y="56"/>
                  <a:pt x="15" y="56"/>
                </a:cubicBezTo>
                <a:cubicBezTo>
                  <a:pt x="15" y="57"/>
                  <a:pt x="15" y="57"/>
                  <a:pt x="15" y="58"/>
                </a:cubicBezTo>
                <a:cubicBezTo>
                  <a:pt x="15" y="59"/>
                  <a:pt x="15" y="59"/>
                  <a:pt x="16" y="60"/>
                </a:cubicBezTo>
                <a:cubicBezTo>
                  <a:pt x="16" y="60"/>
                  <a:pt x="19" y="62"/>
                  <a:pt x="21" y="64"/>
                </a:cubicBezTo>
                <a:cubicBezTo>
                  <a:pt x="21" y="65"/>
                  <a:pt x="20" y="66"/>
                  <a:pt x="19" y="68"/>
                </a:cubicBezTo>
                <a:cubicBezTo>
                  <a:pt x="16" y="67"/>
                  <a:pt x="13" y="66"/>
                  <a:pt x="13" y="65"/>
                </a:cubicBezTo>
                <a:cubicBezTo>
                  <a:pt x="12" y="65"/>
                  <a:pt x="12" y="65"/>
                  <a:pt x="11" y="66"/>
                </a:cubicBezTo>
                <a:cubicBezTo>
                  <a:pt x="10" y="66"/>
                  <a:pt x="10" y="66"/>
                  <a:pt x="10" y="67"/>
                </a:cubicBezTo>
                <a:cubicBezTo>
                  <a:pt x="10" y="67"/>
                  <a:pt x="10" y="68"/>
                  <a:pt x="10" y="68"/>
                </a:cubicBezTo>
                <a:cubicBezTo>
                  <a:pt x="10" y="69"/>
                  <a:pt x="10" y="69"/>
                  <a:pt x="11" y="70"/>
                </a:cubicBezTo>
                <a:cubicBezTo>
                  <a:pt x="11" y="70"/>
                  <a:pt x="14" y="72"/>
                  <a:pt x="17" y="73"/>
                </a:cubicBezTo>
                <a:cubicBezTo>
                  <a:pt x="16" y="75"/>
                  <a:pt x="16" y="76"/>
                  <a:pt x="15" y="78"/>
                </a:cubicBezTo>
                <a:cubicBezTo>
                  <a:pt x="12" y="77"/>
                  <a:pt x="9" y="76"/>
                  <a:pt x="8" y="76"/>
                </a:cubicBezTo>
                <a:cubicBezTo>
                  <a:pt x="8" y="76"/>
                  <a:pt x="7" y="76"/>
                  <a:pt x="7" y="76"/>
                </a:cubicBezTo>
                <a:cubicBezTo>
                  <a:pt x="6" y="77"/>
                  <a:pt x="6" y="77"/>
                  <a:pt x="6" y="78"/>
                </a:cubicBezTo>
                <a:cubicBezTo>
                  <a:pt x="5" y="78"/>
                  <a:pt x="5" y="79"/>
                  <a:pt x="6" y="79"/>
                </a:cubicBezTo>
                <a:cubicBezTo>
                  <a:pt x="6" y="80"/>
                  <a:pt x="6" y="80"/>
                  <a:pt x="7" y="81"/>
                </a:cubicBezTo>
                <a:cubicBezTo>
                  <a:pt x="8" y="81"/>
                  <a:pt x="10" y="82"/>
                  <a:pt x="13" y="83"/>
                </a:cubicBezTo>
                <a:cubicBezTo>
                  <a:pt x="13" y="85"/>
                  <a:pt x="12" y="86"/>
                  <a:pt x="12" y="88"/>
                </a:cubicBezTo>
                <a:cubicBezTo>
                  <a:pt x="9" y="88"/>
                  <a:pt x="6" y="87"/>
                  <a:pt x="5" y="87"/>
                </a:cubicBezTo>
                <a:cubicBezTo>
                  <a:pt x="5" y="87"/>
                  <a:pt x="4" y="87"/>
                  <a:pt x="4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2" y="90"/>
                  <a:pt x="3" y="90"/>
                  <a:pt x="3" y="91"/>
                </a:cubicBezTo>
                <a:cubicBezTo>
                  <a:pt x="3" y="91"/>
                  <a:pt x="4" y="92"/>
                  <a:pt x="4" y="92"/>
                </a:cubicBezTo>
                <a:cubicBezTo>
                  <a:pt x="5" y="92"/>
                  <a:pt x="8" y="93"/>
                  <a:pt x="11" y="94"/>
                </a:cubicBezTo>
                <a:cubicBezTo>
                  <a:pt x="10" y="95"/>
                  <a:pt x="10" y="97"/>
                  <a:pt x="10" y="98"/>
                </a:cubicBezTo>
                <a:cubicBezTo>
                  <a:pt x="7" y="98"/>
                  <a:pt x="4" y="98"/>
                  <a:pt x="3" y="98"/>
                </a:cubicBezTo>
                <a:cubicBezTo>
                  <a:pt x="2" y="98"/>
                  <a:pt x="2" y="99"/>
                  <a:pt x="2" y="99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1"/>
                  <a:pt x="1" y="102"/>
                  <a:pt x="1" y="102"/>
                </a:cubicBezTo>
                <a:cubicBezTo>
                  <a:pt x="1" y="103"/>
                  <a:pt x="2" y="103"/>
                  <a:pt x="3" y="103"/>
                </a:cubicBezTo>
                <a:cubicBezTo>
                  <a:pt x="3" y="103"/>
                  <a:pt x="6" y="104"/>
                  <a:pt x="9" y="105"/>
                </a:cubicBezTo>
                <a:cubicBezTo>
                  <a:pt x="9" y="106"/>
                  <a:pt x="9" y="108"/>
                  <a:pt x="9" y="109"/>
                </a:cubicBezTo>
                <a:cubicBezTo>
                  <a:pt x="6" y="109"/>
                  <a:pt x="3" y="110"/>
                  <a:pt x="2" y="110"/>
                </a:cubicBezTo>
                <a:cubicBezTo>
                  <a:pt x="2" y="110"/>
                  <a:pt x="1" y="110"/>
                  <a:pt x="1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113"/>
                  <a:pt x="0" y="113"/>
                  <a:pt x="1" y="114"/>
                </a:cubicBezTo>
                <a:cubicBezTo>
                  <a:pt x="1" y="114"/>
                  <a:pt x="2" y="115"/>
                  <a:pt x="2" y="115"/>
                </a:cubicBezTo>
                <a:cubicBezTo>
                  <a:pt x="3" y="115"/>
                  <a:pt x="6" y="115"/>
                  <a:pt x="9" y="115"/>
                </a:cubicBezTo>
                <a:cubicBezTo>
                  <a:pt x="9" y="117"/>
                  <a:pt x="9" y="118"/>
                  <a:pt x="9" y="120"/>
                </a:cubicBezTo>
                <a:cubicBezTo>
                  <a:pt x="6" y="121"/>
                  <a:pt x="3" y="121"/>
                  <a:pt x="3" y="121"/>
                </a:cubicBezTo>
                <a:cubicBezTo>
                  <a:pt x="2" y="121"/>
                  <a:pt x="1" y="122"/>
                  <a:pt x="1" y="122"/>
                </a:cubicBezTo>
                <a:cubicBezTo>
                  <a:pt x="1" y="123"/>
                  <a:pt x="1" y="123"/>
                  <a:pt x="1" y="124"/>
                </a:cubicBezTo>
                <a:cubicBezTo>
                  <a:pt x="1" y="125"/>
                  <a:pt x="1" y="125"/>
                  <a:pt x="2" y="125"/>
                </a:cubicBezTo>
                <a:cubicBezTo>
                  <a:pt x="2" y="126"/>
                  <a:pt x="2" y="126"/>
                  <a:pt x="3" y="126"/>
                </a:cubicBezTo>
                <a:cubicBezTo>
                  <a:pt x="4" y="126"/>
                  <a:pt x="7" y="126"/>
                  <a:pt x="10" y="126"/>
                </a:cubicBezTo>
                <a:cubicBezTo>
                  <a:pt x="10" y="128"/>
                  <a:pt x="10" y="129"/>
                  <a:pt x="11" y="131"/>
                </a:cubicBezTo>
                <a:cubicBezTo>
                  <a:pt x="8" y="132"/>
                  <a:pt x="5" y="132"/>
                  <a:pt x="4" y="133"/>
                </a:cubicBezTo>
                <a:cubicBezTo>
                  <a:pt x="4" y="133"/>
                  <a:pt x="3" y="133"/>
                  <a:pt x="3" y="134"/>
                </a:cubicBezTo>
                <a:cubicBezTo>
                  <a:pt x="3" y="134"/>
                  <a:pt x="2" y="135"/>
                  <a:pt x="3" y="135"/>
                </a:cubicBezTo>
                <a:cubicBezTo>
                  <a:pt x="3" y="136"/>
                  <a:pt x="3" y="137"/>
                  <a:pt x="4" y="137"/>
                </a:cubicBezTo>
                <a:cubicBezTo>
                  <a:pt x="4" y="137"/>
                  <a:pt x="5" y="137"/>
                  <a:pt x="5" y="137"/>
                </a:cubicBezTo>
                <a:cubicBezTo>
                  <a:pt x="6" y="137"/>
                  <a:pt x="9" y="137"/>
                  <a:pt x="12" y="137"/>
                </a:cubicBezTo>
                <a:cubicBezTo>
                  <a:pt x="12" y="138"/>
                  <a:pt x="13" y="140"/>
                  <a:pt x="13" y="141"/>
                </a:cubicBezTo>
                <a:cubicBezTo>
                  <a:pt x="10" y="142"/>
                  <a:pt x="8" y="144"/>
                  <a:pt x="7" y="144"/>
                </a:cubicBezTo>
                <a:cubicBezTo>
                  <a:pt x="6" y="144"/>
                  <a:pt x="6" y="145"/>
                  <a:pt x="6" y="145"/>
                </a:cubicBezTo>
                <a:cubicBezTo>
                  <a:pt x="5" y="146"/>
                  <a:pt x="5" y="146"/>
                  <a:pt x="6" y="147"/>
                </a:cubicBezTo>
                <a:cubicBezTo>
                  <a:pt x="6" y="147"/>
                  <a:pt x="6" y="148"/>
                  <a:pt x="7" y="148"/>
                </a:cubicBezTo>
                <a:cubicBezTo>
                  <a:pt x="7" y="148"/>
                  <a:pt x="8" y="149"/>
                  <a:pt x="8" y="148"/>
                </a:cubicBezTo>
                <a:cubicBezTo>
                  <a:pt x="9" y="148"/>
                  <a:pt x="12" y="148"/>
                  <a:pt x="15" y="147"/>
                </a:cubicBezTo>
                <a:cubicBezTo>
                  <a:pt x="16" y="148"/>
                  <a:pt x="16" y="150"/>
                  <a:pt x="17" y="151"/>
                </a:cubicBezTo>
                <a:cubicBezTo>
                  <a:pt x="14" y="153"/>
                  <a:pt x="11" y="154"/>
                  <a:pt x="11" y="155"/>
                </a:cubicBezTo>
                <a:cubicBezTo>
                  <a:pt x="10" y="155"/>
                  <a:pt x="10" y="155"/>
                  <a:pt x="10" y="156"/>
                </a:cubicBezTo>
                <a:cubicBezTo>
                  <a:pt x="10" y="157"/>
                  <a:pt x="10" y="157"/>
                  <a:pt x="10" y="158"/>
                </a:cubicBezTo>
                <a:cubicBezTo>
                  <a:pt x="10" y="158"/>
                  <a:pt x="10" y="159"/>
                  <a:pt x="11" y="159"/>
                </a:cubicBezTo>
                <a:cubicBezTo>
                  <a:pt x="12" y="159"/>
                  <a:pt x="12" y="159"/>
                  <a:pt x="13" y="159"/>
                </a:cubicBezTo>
                <a:cubicBezTo>
                  <a:pt x="13" y="159"/>
                  <a:pt x="16" y="158"/>
                  <a:pt x="19" y="157"/>
                </a:cubicBezTo>
                <a:cubicBezTo>
                  <a:pt x="20" y="158"/>
                  <a:pt x="21" y="160"/>
                  <a:pt x="21" y="161"/>
                </a:cubicBezTo>
                <a:cubicBezTo>
                  <a:pt x="19" y="163"/>
                  <a:pt x="16" y="165"/>
                  <a:pt x="16" y="165"/>
                </a:cubicBezTo>
                <a:cubicBezTo>
                  <a:pt x="15" y="165"/>
                  <a:pt x="15" y="166"/>
                  <a:pt x="15" y="166"/>
                </a:cubicBezTo>
                <a:cubicBezTo>
                  <a:pt x="15" y="167"/>
                  <a:pt x="15" y="168"/>
                  <a:pt x="15" y="168"/>
                </a:cubicBezTo>
                <a:cubicBezTo>
                  <a:pt x="15" y="169"/>
                  <a:pt x="16" y="169"/>
                  <a:pt x="16" y="169"/>
                </a:cubicBezTo>
                <a:cubicBezTo>
                  <a:pt x="17" y="169"/>
                  <a:pt x="18" y="169"/>
                  <a:pt x="18" y="169"/>
                </a:cubicBezTo>
                <a:cubicBezTo>
                  <a:pt x="19" y="169"/>
                  <a:pt x="22" y="168"/>
                  <a:pt x="24" y="166"/>
                </a:cubicBezTo>
                <a:cubicBezTo>
                  <a:pt x="25" y="168"/>
                  <a:pt x="26" y="169"/>
                  <a:pt x="27" y="170"/>
                </a:cubicBezTo>
                <a:cubicBezTo>
                  <a:pt x="25" y="172"/>
                  <a:pt x="22" y="174"/>
                  <a:pt x="22" y="175"/>
                </a:cubicBezTo>
                <a:cubicBezTo>
                  <a:pt x="21" y="175"/>
                  <a:pt x="21" y="176"/>
                  <a:pt x="21" y="176"/>
                </a:cubicBezTo>
                <a:cubicBezTo>
                  <a:pt x="21" y="177"/>
                  <a:pt x="21" y="177"/>
                  <a:pt x="21" y="178"/>
                </a:cubicBezTo>
                <a:cubicBezTo>
                  <a:pt x="22" y="178"/>
                  <a:pt x="22" y="179"/>
                  <a:pt x="23" y="179"/>
                </a:cubicBezTo>
                <a:cubicBezTo>
                  <a:pt x="23" y="179"/>
                  <a:pt x="24" y="179"/>
                  <a:pt x="25" y="179"/>
                </a:cubicBezTo>
                <a:cubicBezTo>
                  <a:pt x="25" y="178"/>
                  <a:pt x="28" y="177"/>
                  <a:pt x="30" y="175"/>
                </a:cubicBezTo>
                <a:cubicBezTo>
                  <a:pt x="32" y="176"/>
                  <a:pt x="32" y="177"/>
                  <a:pt x="33" y="179"/>
                </a:cubicBezTo>
                <a:cubicBezTo>
                  <a:pt x="31" y="181"/>
                  <a:pt x="29" y="183"/>
                  <a:pt x="29" y="184"/>
                </a:cubicBezTo>
                <a:cubicBezTo>
                  <a:pt x="28" y="184"/>
                  <a:pt x="28" y="185"/>
                  <a:pt x="28" y="185"/>
                </a:cubicBezTo>
                <a:cubicBezTo>
                  <a:pt x="28" y="186"/>
                  <a:pt x="28" y="187"/>
                  <a:pt x="29" y="187"/>
                </a:cubicBezTo>
                <a:cubicBezTo>
                  <a:pt x="29" y="187"/>
                  <a:pt x="30" y="188"/>
                  <a:pt x="30" y="188"/>
                </a:cubicBezTo>
                <a:cubicBezTo>
                  <a:pt x="31" y="188"/>
                  <a:pt x="32" y="188"/>
                  <a:pt x="32" y="187"/>
                </a:cubicBezTo>
                <a:cubicBezTo>
                  <a:pt x="33" y="187"/>
                  <a:pt x="35" y="185"/>
                  <a:pt x="38" y="183"/>
                </a:cubicBezTo>
                <a:cubicBezTo>
                  <a:pt x="39" y="184"/>
                  <a:pt x="40" y="186"/>
                  <a:pt x="41" y="187"/>
                </a:cubicBezTo>
                <a:cubicBezTo>
                  <a:pt x="39" y="189"/>
                  <a:pt x="37" y="192"/>
                  <a:pt x="37" y="192"/>
                </a:cubicBezTo>
                <a:cubicBezTo>
                  <a:pt x="36" y="193"/>
                  <a:pt x="36" y="193"/>
                  <a:pt x="36" y="194"/>
                </a:cubicBezTo>
                <a:cubicBezTo>
                  <a:pt x="36" y="194"/>
                  <a:pt x="37" y="195"/>
                  <a:pt x="37" y="195"/>
                </a:cubicBezTo>
                <a:cubicBezTo>
                  <a:pt x="38" y="196"/>
                  <a:pt x="38" y="196"/>
                  <a:pt x="39" y="196"/>
                </a:cubicBezTo>
                <a:cubicBezTo>
                  <a:pt x="39" y="196"/>
                  <a:pt x="40" y="196"/>
                  <a:pt x="40" y="195"/>
                </a:cubicBezTo>
                <a:cubicBezTo>
                  <a:pt x="41" y="195"/>
                  <a:pt x="43" y="193"/>
                  <a:pt x="45" y="191"/>
                </a:cubicBezTo>
                <a:cubicBezTo>
                  <a:pt x="46" y="192"/>
                  <a:pt x="48" y="193"/>
                  <a:pt x="49" y="194"/>
                </a:cubicBezTo>
                <a:cubicBezTo>
                  <a:pt x="47" y="196"/>
                  <a:pt x="46" y="199"/>
                  <a:pt x="45" y="200"/>
                </a:cubicBezTo>
                <a:cubicBezTo>
                  <a:pt x="45" y="200"/>
                  <a:pt x="45" y="201"/>
                  <a:pt x="45" y="201"/>
                </a:cubicBezTo>
                <a:cubicBezTo>
                  <a:pt x="45" y="202"/>
                  <a:pt x="46" y="202"/>
                  <a:pt x="46" y="203"/>
                </a:cubicBezTo>
                <a:cubicBezTo>
                  <a:pt x="47" y="203"/>
                  <a:pt x="47" y="203"/>
                  <a:pt x="48" y="203"/>
                </a:cubicBezTo>
                <a:cubicBezTo>
                  <a:pt x="48" y="203"/>
                  <a:pt x="49" y="203"/>
                  <a:pt x="49" y="202"/>
                </a:cubicBezTo>
                <a:cubicBezTo>
                  <a:pt x="50" y="202"/>
                  <a:pt x="52" y="199"/>
                  <a:pt x="54" y="197"/>
                </a:cubicBezTo>
                <a:cubicBezTo>
                  <a:pt x="55" y="198"/>
                  <a:pt x="56" y="199"/>
                  <a:pt x="58" y="200"/>
                </a:cubicBezTo>
                <a:cubicBezTo>
                  <a:pt x="57" y="202"/>
                  <a:pt x="55" y="205"/>
                  <a:pt x="55" y="206"/>
                </a:cubicBezTo>
                <a:cubicBezTo>
                  <a:pt x="55" y="207"/>
                  <a:pt x="55" y="207"/>
                  <a:pt x="55" y="208"/>
                </a:cubicBezTo>
                <a:cubicBezTo>
                  <a:pt x="55" y="208"/>
                  <a:pt x="55" y="209"/>
                  <a:pt x="56" y="209"/>
                </a:cubicBezTo>
                <a:cubicBezTo>
                  <a:pt x="56" y="209"/>
                  <a:pt x="57" y="209"/>
                  <a:pt x="58" y="209"/>
                </a:cubicBezTo>
                <a:cubicBezTo>
                  <a:pt x="58" y="209"/>
                  <a:pt x="59" y="209"/>
                  <a:pt x="59" y="208"/>
                </a:cubicBezTo>
                <a:cubicBezTo>
                  <a:pt x="59" y="208"/>
                  <a:pt x="61" y="205"/>
                  <a:pt x="63" y="203"/>
                </a:cubicBezTo>
                <a:cubicBezTo>
                  <a:pt x="64" y="204"/>
                  <a:pt x="66" y="204"/>
                  <a:pt x="67" y="205"/>
                </a:cubicBezTo>
                <a:cubicBezTo>
                  <a:pt x="66" y="208"/>
                  <a:pt x="65" y="211"/>
                  <a:pt x="65" y="211"/>
                </a:cubicBezTo>
                <a:cubicBezTo>
                  <a:pt x="65" y="212"/>
                  <a:pt x="65" y="213"/>
                  <a:pt x="65" y="213"/>
                </a:cubicBezTo>
                <a:cubicBezTo>
                  <a:pt x="65" y="214"/>
                  <a:pt x="66" y="214"/>
                  <a:pt x="66" y="214"/>
                </a:cubicBezTo>
                <a:cubicBezTo>
                  <a:pt x="67" y="215"/>
                  <a:pt x="68" y="215"/>
                  <a:pt x="68" y="214"/>
                </a:cubicBezTo>
                <a:cubicBezTo>
                  <a:pt x="69" y="214"/>
                  <a:pt x="69" y="214"/>
                  <a:pt x="69" y="213"/>
                </a:cubicBezTo>
                <a:cubicBezTo>
                  <a:pt x="70" y="213"/>
                  <a:pt x="71" y="210"/>
                  <a:pt x="73" y="207"/>
                </a:cubicBezTo>
                <a:cubicBezTo>
                  <a:pt x="74" y="208"/>
                  <a:pt x="76" y="208"/>
                  <a:pt x="77" y="209"/>
                </a:cubicBezTo>
                <a:cubicBezTo>
                  <a:pt x="76" y="212"/>
                  <a:pt x="76" y="215"/>
                  <a:pt x="76" y="216"/>
                </a:cubicBezTo>
                <a:cubicBezTo>
                  <a:pt x="76" y="216"/>
                  <a:pt x="76" y="217"/>
                  <a:pt x="76" y="218"/>
                </a:cubicBezTo>
                <a:cubicBezTo>
                  <a:pt x="76" y="218"/>
                  <a:pt x="77" y="218"/>
                  <a:pt x="77" y="219"/>
                </a:cubicBezTo>
                <a:cubicBezTo>
                  <a:pt x="78" y="219"/>
                  <a:pt x="78" y="219"/>
                  <a:pt x="79" y="218"/>
                </a:cubicBezTo>
                <a:cubicBezTo>
                  <a:pt x="80" y="218"/>
                  <a:pt x="80" y="218"/>
                  <a:pt x="80" y="217"/>
                </a:cubicBezTo>
                <a:cubicBezTo>
                  <a:pt x="80" y="217"/>
                  <a:pt x="82" y="214"/>
                  <a:pt x="83" y="211"/>
                </a:cubicBezTo>
                <a:cubicBezTo>
                  <a:pt x="84" y="211"/>
                  <a:pt x="86" y="212"/>
                  <a:pt x="87" y="212"/>
                </a:cubicBezTo>
                <a:cubicBezTo>
                  <a:pt x="87" y="215"/>
                  <a:pt x="87" y="218"/>
                  <a:pt x="87" y="219"/>
                </a:cubicBezTo>
                <a:cubicBezTo>
                  <a:pt x="87" y="220"/>
                  <a:pt x="87" y="220"/>
                  <a:pt x="87" y="221"/>
                </a:cubicBezTo>
                <a:cubicBezTo>
                  <a:pt x="87" y="221"/>
                  <a:pt x="88" y="221"/>
                  <a:pt x="89" y="222"/>
                </a:cubicBezTo>
                <a:cubicBezTo>
                  <a:pt x="89" y="222"/>
                  <a:pt x="90" y="222"/>
                  <a:pt x="90" y="221"/>
                </a:cubicBezTo>
                <a:cubicBezTo>
                  <a:pt x="91" y="221"/>
                  <a:pt x="91" y="221"/>
                  <a:pt x="91" y="220"/>
                </a:cubicBezTo>
                <a:cubicBezTo>
                  <a:pt x="92" y="219"/>
                  <a:pt x="92" y="216"/>
                  <a:pt x="93" y="213"/>
                </a:cubicBezTo>
                <a:cubicBezTo>
                  <a:pt x="95" y="214"/>
                  <a:pt x="96" y="214"/>
                  <a:pt x="98" y="214"/>
                </a:cubicBezTo>
                <a:cubicBezTo>
                  <a:pt x="98" y="217"/>
                  <a:pt x="98" y="220"/>
                  <a:pt x="98" y="221"/>
                </a:cubicBezTo>
                <a:cubicBezTo>
                  <a:pt x="98" y="222"/>
                  <a:pt x="98" y="222"/>
                  <a:pt x="99" y="223"/>
                </a:cubicBezTo>
                <a:cubicBezTo>
                  <a:pt x="99" y="223"/>
                  <a:pt x="99" y="223"/>
                  <a:pt x="100" y="223"/>
                </a:cubicBezTo>
                <a:cubicBezTo>
                  <a:pt x="101" y="223"/>
                  <a:pt x="101" y="223"/>
                  <a:pt x="102" y="223"/>
                </a:cubicBezTo>
                <a:cubicBezTo>
                  <a:pt x="102" y="223"/>
                  <a:pt x="103" y="222"/>
                  <a:pt x="103" y="222"/>
                </a:cubicBezTo>
                <a:cubicBezTo>
                  <a:pt x="103" y="221"/>
                  <a:pt x="103" y="218"/>
                  <a:pt x="104" y="215"/>
                </a:cubicBezTo>
                <a:cubicBezTo>
                  <a:pt x="106" y="215"/>
                  <a:pt x="107" y="215"/>
                  <a:pt x="109" y="215"/>
                </a:cubicBezTo>
                <a:cubicBezTo>
                  <a:pt x="109" y="218"/>
                  <a:pt x="109" y="221"/>
                  <a:pt x="109" y="222"/>
                </a:cubicBezTo>
                <a:cubicBezTo>
                  <a:pt x="109" y="223"/>
                  <a:pt x="110" y="223"/>
                  <a:pt x="110" y="223"/>
                </a:cubicBezTo>
                <a:cubicBezTo>
                  <a:pt x="111" y="224"/>
                  <a:pt x="111" y="224"/>
                  <a:pt x="112" y="224"/>
                </a:cubicBezTo>
                <a:cubicBezTo>
                  <a:pt x="112" y="224"/>
                  <a:pt x="113" y="224"/>
                  <a:pt x="113" y="223"/>
                </a:cubicBezTo>
                <a:cubicBezTo>
                  <a:pt x="114" y="223"/>
                  <a:pt x="114" y="223"/>
                  <a:pt x="114" y="222"/>
                </a:cubicBezTo>
                <a:cubicBezTo>
                  <a:pt x="114" y="221"/>
                  <a:pt x="115" y="218"/>
                  <a:pt x="115" y="215"/>
                </a:cubicBezTo>
                <a:cubicBezTo>
                  <a:pt x="116" y="215"/>
                  <a:pt x="118" y="215"/>
                  <a:pt x="119" y="215"/>
                </a:cubicBezTo>
                <a:cubicBezTo>
                  <a:pt x="120" y="218"/>
                  <a:pt x="121" y="221"/>
                  <a:pt x="121" y="222"/>
                </a:cubicBezTo>
                <a:cubicBezTo>
                  <a:pt x="121" y="222"/>
                  <a:pt x="121" y="223"/>
                  <a:pt x="122" y="223"/>
                </a:cubicBezTo>
                <a:cubicBezTo>
                  <a:pt x="122" y="223"/>
                  <a:pt x="123" y="223"/>
                  <a:pt x="123" y="223"/>
                </a:cubicBezTo>
                <a:cubicBezTo>
                  <a:pt x="124" y="223"/>
                  <a:pt x="125" y="223"/>
                  <a:pt x="125" y="223"/>
                </a:cubicBezTo>
                <a:cubicBezTo>
                  <a:pt x="125" y="222"/>
                  <a:pt x="126" y="222"/>
                  <a:pt x="126" y="221"/>
                </a:cubicBezTo>
                <a:cubicBezTo>
                  <a:pt x="126" y="220"/>
                  <a:pt x="125" y="217"/>
                  <a:pt x="125" y="214"/>
                </a:cubicBezTo>
                <a:cubicBezTo>
                  <a:pt x="127" y="214"/>
                  <a:pt x="129" y="214"/>
                  <a:pt x="130" y="213"/>
                </a:cubicBezTo>
                <a:cubicBezTo>
                  <a:pt x="131" y="216"/>
                  <a:pt x="132" y="219"/>
                  <a:pt x="132" y="220"/>
                </a:cubicBezTo>
                <a:cubicBezTo>
                  <a:pt x="132" y="221"/>
                  <a:pt x="133" y="221"/>
                  <a:pt x="133" y="221"/>
                </a:cubicBezTo>
                <a:cubicBezTo>
                  <a:pt x="134" y="222"/>
                  <a:pt x="134" y="222"/>
                  <a:pt x="135" y="222"/>
                </a:cubicBezTo>
                <a:cubicBezTo>
                  <a:pt x="136" y="221"/>
                  <a:pt x="136" y="221"/>
                  <a:pt x="136" y="221"/>
                </a:cubicBezTo>
                <a:cubicBezTo>
                  <a:pt x="137" y="220"/>
                  <a:pt x="137" y="220"/>
                  <a:pt x="137" y="219"/>
                </a:cubicBezTo>
                <a:cubicBezTo>
                  <a:pt x="137" y="218"/>
                  <a:pt x="136" y="215"/>
                  <a:pt x="136" y="212"/>
                </a:cubicBezTo>
                <a:cubicBezTo>
                  <a:pt x="138" y="212"/>
                  <a:pt x="139" y="211"/>
                  <a:pt x="141" y="211"/>
                </a:cubicBezTo>
                <a:cubicBezTo>
                  <a:pt x="142" y="214"/>
                  <a:pt x="143" y="217"/>
                  <a:pt x="143" y="217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45" y="219"/>
                  <a:pt x="146" y="219"/>
                  <a:pt x="146" y="219"/>
                </a:cubicBezTo>
                <a:cubicBezTo>
                  <a:pt x="147" y="218"/>
                  <a:pt x="147" y="218"/>
                  <a:pt x="148" y="218"/>
                </a:cubicBezTo>
                <a:cubicBezTo>
                  <a:pt x="148" y="217"/>
                  <a:pt x="148" y="216"/>
                  <a:pt x="148" y="216"/>
                </a:cubicBezTo>
                <a:cubicBezTo>
                  <a:pt x="148" y="215"/>
                  <a:pt x="147" y="212"/>
                  <a:pt x="146" y="209"/>
                </a:cubicBezTo>
                <a:cubicBezTo>
                  <a:pt x="148" y="208"/>
                  <a:pt x="149" y="208"/>
                  <a:pt x="151" y="207"/>
                </a:cubicBezTo>
                <a:cubicBezTo>
                  <a:pt x="152" y="210"/>
                  <a:pt x="154" y="213"/>
                  <a:pt x="154" y="213"/>
                </a:cubicBezTo>
                <a:cubicBezTo>
                  <a:pt x="154" y="214"/>
                  <a:pt x="155" y="214"/>
                  <a:pt x="155" y="214"/>
                </a:cubicBezTo>
                <a:cubicBezTo>
                  <a:pt x="156" y="215"/>
                  <a:pt x="157" y="215"/>
                  <a:pt x="157" y="214"/>
                </a:cubicBezTo>
                <a:cubicBezTo>
                  <a:pt x="158" y="214"/>
                  <a:pt x="158" y="214"/>
                  <a:pt x="158" y="213"/>
                </a:cubicBezTo>
                <a:cubicBezTo>
                  <a:pt x="159" y="213"/>
                  <a:pt x="159" y="212"/>
                  <a:pt x="159" y="211"/>
                </a:cubicBezTo>
                <a:cubicBezTo>
                  <a:pt x="158" y="211"/>
                  <a:pt x="157" y="208"/>
                  <a:pt x="156" y="205"/>
                </a:cubicBezTo>
                <a:cubicBezTo>
                  <a:pt x="158" y="204"/>
                  <a:pt x="159" y="204"/>
                  <a:pt x="160" y="203"/>
                </a:cubicBezTo>
                <a:cubicBezTo>
                  <a:pt x="162" y="205"/>
                  <a:pt x="164" y="208"/>
                  <a:pt x="164" y="208"/>
                </a:cubicBezTo>
                <a:cubicBezTo>
                  <a:pt x="165" y="209"/>
                  <a:pt x="165" y="209"/>
                  <a:pt x="166" y="209"/>
                </a:cubicBezTo>
                <a:cubicBezTo>
                  <a:pt x="166" y="209"/>
                  <a:pt x="167" y="209"/>
                  <a:pt x="168" y="209"/>
                </a:cubicBezTo>
                <a:cubicBezTo>
                  <a:pt x="168" y="209"/>
                  <a:pt x="168" y="208"/>
                  <a:pt x="169" y="208"/>
                </a:cubicBezTo>
                <a:cubicBezTo>
                  <a:pt x="169" y="207"/>
                  <a:pt x="169" y="207"/>
                  <a:pt x="169" y="206"/>
                </a:cubicBezTo>
                <a:cubicBezTo>
                  <a:pt x="168" y="205"/>
                  <a:pt x="167" y="202"/>
                  <a:pt x="166" y="200"/>
                </a:cubicBezTo>
                <a:cubicBezTo>
                  <a:pt x="167" y="199"/>
                  <a:pt x="168" y="198"/>
                  <a:pt x="170" y="197"/>
                </a:cubicBezTo>
                <a:cubicBezTo>
                  <a:pt x="172" y="199"/>
                  <a:pt x="174" y="202"/>
                  <a:pt x="174" y="202"/>
                </a:cubicBezTo>
                <a:cubicBezTo>
                  <a:pt x="175" y="203"/>
                  <a:pt x="175" y="203"/>
                  <a:pt x="176" y="203"/>
                </a:cubicBezTo>
                <a:cubicBezTo>
                  <a:pt x="176" y="203"/>
                  <a:pt x="177" y="203"/>
                  <a:pt x="177" y="203"/>
                </a:cubicBezTo>
                <a:cubicBezTo>
                  <a:pt x="178" y="202"/>
                  <a:pt x="178" y="202"/>
                  <a:pt x="178" y="201"/>
                </a:cubicBezTo>
                <a:cubicBezTo>
                  <a:pt x="178" y="201"/>
                  <a:pt x="178" y="200"/>
                  <a:pt x="178" y="200"/>
                </a:cubicBezTo>
                <a:cubicBezTo>
                  <a:pt x="178" y="199"/>
                  <a:pt x="176" y="196"/>
                  <a:pt x="175" y="194"/>
                </a:cubicBezTo>
                <a:cubicBezTo>
                  <a:pt x="176" y="193"/>
                  <a:pt x="177" y="192"/>
                  <a:pt x="178" y="191"/>
                </a:cubicBezTo>
                <a:cubicBezTo>
                  <a:pt x="180" y="193"/>
                  <a:pt x="183" y="195"/>
                  <a:pt x="183" y="195"/>
                </a:cubicBezTo>
                <a:cubicBezTo>
                  <a:pt x="184" y="196"/>
                  <a:pt x="184" y="196"/>
                  <a:pt x="185" y="196"/>
                </a:cubicBezTo>
                <a:cubicBezTo>
                  <a:pt x="185" y="196"/>
                  <a:pt x="186" y="196"/>
                  <a:pt x="186" y="195"/>
                </a:cubicBezTo>
                <a:cubicBezTo>
                  <a:pt x="187" y="195"/>
                  <a:pt x="187" y="194"/>
                  <a:pt x="187" y="194"/>
                </a:cubicBezTo>
                <a:cubicBezTo>
                  <a:pt x="187" y="193"/>
                  <a:pt x="187" y="193"/>
                  <a:pt x="187" y="192"/>
                </a:cubicBezTo>
                <a:cubicBezTo>
                  <a:pt x="186" y="192"/>
                  <a:pt x="184" y="189"/>
                  <a:pt x="183" y="187"/>
                </a:cubicBezTo>
                <a:cubicBezTo>
                  <a:pt x="184" y="186"/>
                  <a:pt x="185" y="184"/>
                  <a:pt x="186" y="183"/>
                </a:cubicBezTo>
                <a:cubicBezTo>
                  <a:pt x="188" y="185"/>
                  <a:pt x="191" y="187"/>
                  <a:pt x="191" y="187"/>
                </a:cubicBezTo>
                <a:cubicBezTo>
                  <a:pt x="192" y="188"/>
                  <a:pt x="193" y="188"/>
                  <a:pt x="193" y="188"/>
                </a:cubicBezTo>
                <a:cubicBezTo>
                  <a:pt x="194" y="188"/>
                  <a:pt x="194" y="187"/>
                  <a:pt x="195" y="187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5"/>
                  <a:pt x="195" y="184"/>
                  <a:pt x="195" y="184"/>
                </a:cubicBezTo>
                <a:cubicBezTo>
                  <a:pt x="194" y="183"/>
                  <a:pt x="192" y="181"/>
                  <a:pt x="190" y="179"/>
                </a:cubicBezTo>
                <a:cubicBezTo>
                  <a:pt x="191" y="177"/>
                  <a:pt x="192" y="176"/>
                  <a:pt x="193" y="175"/>
                </a:cubicBezTo>
                <a:cubicBezTo>
                  <a:pt x="196" y="177"/>
                  <a:pt x="198" y="178"/>
                  <a:pt x="199" y="179"/>
                </a:cubicBezTo>
                <a:cubicBezTo>
                  <a:pt x="199" y="179"/>
                  <a:pt x="200" y="179"/>
                  <a:pt x="201" y="179"/>
                </a:cubicBezTo>
                <a:cubicBezTo>
                  <a:pt x="201" y="179"/>
                  <a:pt x="202" y="178"/>
                  <a:pt x="202" y="178"/>
                </a:cubicBezTo>
                <a:cubicBezTo>
                  <a:pt x="202" y="177"/>
                  <a:pt x="203" y="177"/>
                  <a:pt x="202" y="176"/>
                </a:cubicBezTo>
                <a:cubicBezTo>
                  <a:pt x="202" y="176"/>
                  <a:pt x="202" y="175"/>
                  <a:pt x="202" y="175"/>
                </a:cubicBezTo>
                <a:cubicBezTo>
                  <a:pt x="201" y="174"/>
                  <a:pt x="199" y="172"/>
                  <a:pt x="197" y="170"/>
                </a:cubicBezTo>
                <a:cubicBezTo>
                  <a:pt x="197" y="169"/>
                  <a:pt x="198" y="168"/>
                  <a:pt x="199" y="166"/>
                </a:cubicBezTo>
                <a:cubicBezTo>
                  <a:pt x="202" y="168"/>
                  <a:pt x="205" y="169"/>
                  <a:pt x="205" y="169"/>
                </a:cubicBezTo>
                <a:cubicBezTo>
                  <a:pt x="206" y="169"/>
                  <a:pt x="207" y="169"/>
                  <a:pt x="207" y="169"/>
                </a:cubicBezTo>
                <a:cubicBezTo>
                  <a:pt x="208" y="169"/>
                  <a:pt x="208" y="169"/>
                  <a:pt x="208" y="168"/>
                </a:cubicBezTo>
                <a:cubicBezTo>
                  <a:pt x="209" y="168"/>
                  <a:pt x="209" y="167"/>
                  <a:pt x="209" y="166"/>
                </a:cubicBezTo>
                <a:cubicBezTo>
                  <a:pt x="209" y="166"/>
                  <a:pt x="208" y="165"/>
                  <a:pt x="208" y="165"/>
                </a:cubicBezTo>
                <a:cubicBezTo>
                  <a:pt x="207" y="165"/>
                  <a:pt x="205" y="163"/>
                  <a:pt x="202" y="161"/>
                </a:cubicBezTo>
                <a:cubicBezTo>
                  <a:pt x="203" y="160"/>
                  <a:pt x="204" y="158"/>
                  <a:pt x="204" y="157"/>
                </a:cubicBezTo>
                <a:cubicBezTo>
                  <a:pt x="207" y="158"/>
                  <a:pt x="210" y="159"/>
                  <a:pt x="211" y="159"/>
                </a:cubicBezTo>
                <a:cubicBezTo>
                  <a:pt x="211" y="159"/>
                  <a:pt x="212" y="159"/>
                  <a:pt x="212" y="159"/>
                </a:cubicBezTo>
                <a:cubicBezTo>
                  <a:pt x="213" y="159"/>
                  <a:pt x="213" y="158"/>
                  <a:pt x="214" y="158"/>
                </a:cubicBezTo>
                <a:cubicBezTo>
                  <a:pt x="214" y="157"/>
                  <a:pt x="214" y="157"/>
                  <a:pt x="214" y="156"/>
                </a:cubicBezTo>
                <a:cubicBezTo>
                  <a:pt x="214" y="155"/>
                  <a:pt x="213" y="155"/>
                  <a:pt x="213" y="155"/>
                </a:cubicBezTo>
                <a:cubicBezTo>
                  <a:pt x="212" y="154"/>
                  <a:pt x="209" y="153"/>
                  <a:pt x="207" y="151"/>
                </a:cubicBezTo>
                <a:cubicBezTo>
                  <a:pt x="207" y="150"/>
                  <a:pt x="208" y="148"/>
                  <a:pt x="208" y="147"/>
                </a:cubicBezTo>
                <a:cubicBezTo>
                  <a:pt x="211" y="148"/>
                  <a:pt x="215" y="148"/>
                  <a:pt x="215" y="148"/>
                </a:cubicBezTo>
                <a:cubicBezTo>
                  <a:pt x="216" y="149"/>
                  <a:pt x="216" y="148"/>
                  <a:pt x="217" y="148"/>
                </a:cubicBezTo>
                <a:cubicBezTo>
                  <a:pt x="217" y="148"/>
                  <a:pt x="218" y="147"/>
                  <a:pt x="218" y="147"/>
                </a:cubicBezTo>
                <a:cubicBezTo>
                  <a:pt x="218" y="146"/>
                  <a:pt x="218" y="146"/>
                  <a:pt x="218" y="145"/>
                </a:cubicBezTo>
                <a:cubicBezTo>
                  <a:pt x="218" y="145"/>
                  <a:pt x="217" y="144"/>
                  <a:pt x="217" y="144"/>
                </a:cubicBezTo>
                <a:cubicBezTo>
                  <a:pt x="216" y="144"/>
                  <a:pt x="213" y="142"/>
                  <a:pt x="210" y="141"/>
                </a:cubicBezTo>
                <a:cubicBezTo>
                  <a:pt x="211" y="140"/>
                  <a:pt x="211" y="138"/>
                  <a:pt x="211" y="137"/>
                </a:cubicBezTo>
                <a:cubicBezTo>
                  <a:pt x="214" y="137"/>
                  <a:pt x="218" y="137"/>
                  <a:pt x="218" y="137"/>
                </a:cubicBezTo>
                <a:cubicBezTo>
                  <a:pt x="219" y="137"/>
                  <a:pt x="220" y="137"/>
                  <a:pt x="220" y="137"/>
                </a:cubicBezTo>
                <a:cubicBezTo>
                  <a:pt x="220" y="137"/>
                  <a:pt x="221" y="136"/>
                  <a:pt x="221" y="135"/>
                </a:cubicBezTo>
                <a:cubicBezTo>
                  <a:pt x="221" y="135"/>
                  <a:pt x="221" y="134"/>
                  <a:pt x="221" y="134"/>
                </a:cubicBezTo>
                <a:cubicBezTo>
                  <a:pt x="220" y="133"/>
                  <a:pt x="220" y="133"/>
                  <a:pt x="219" y="133"/>
                </a:cubicBezTo>
                <a:cubicBezTo>
                  <a:pt x="219" y="132"/>
                  <a:pt x="216" y="132"/>
                  <a:pt x="213" y="131"/>
                </a:cubicBezTo>
                <a:cubicBezTo>
                  <a:pt x="213" y="129"/>
                  <a:pt x="213" y="128"/>
                  <a:pt x="214" y="126"/>
                </a:cubicBezTo>
                <a:cubicBezTo>
                  <a:pt x="216" y="126"/>
                  <a:pt x="220" y="126"/>
                  <a:pt x="220" y="126"/>
                </a:cubicBezTo>
                <a:cubicBezTo>
                  <a:pt x="221" y="126"/>
                  <a:pt x="222" y="126"/>
                  <a:pt x="222" y="125"/>
                </a:cubicBezTo>
                <a:cubicBezTo>
                  <a:pt x="222" y="125"/>
                  <a:pt x="223" y="125"/>
                  <a:pt x="223" y="124"/>
                </a:cubicBezTo>
                <a:cubicBezTo>
                  <a:pt x="223" y="123"/>
                  <a:pt x="223" y="123"/>
                  <a:pt x="222" y="122"/>
                </a:cubicBezTo>
                <a:cubicBezTo>
                  <a:pt x="222" y="122"/>
                  <a:pt x="222" y="121"/>
                  <a:pt x="221" y="121"/>
                </a:cubicBezTo>
                <a:cubicBezTo>
                  <a:pt x="220" y="121"/>
                  <a:pt x="217" y="121"/>
                  <a:pt x="214" y="120"/>
                </a:cubicBezTo>
                <a:cubicBezTo>
                  <a:pt x="214" y="118"/>
                  <a:pt x="214" y="117"/>
                  <a:pt x="214" y="115"/>
                </a:cubicBezTo>
                <a:cubicBezTo>
                  <a:pt x="217" y="115"/>
                  <a:pt x="221" y="115"/>
                  <a:pt x="221" y="115"/>
                </a:cubicBezTo>
                <a:close/>
                <a:moveTo>
                  <a:pt x="112" y="201"/>
                </a:moveTo>
                <a:cubicBezTo>
                  <a:pt x="63" y="201"/>
                  <a:pt x="23" y="161"/>
                  <a:pt x="23" y="112"/>
                </a:cubicBezTo>
                <a:cubicBezTo>
                  <a:pt x="23" y="63"/>
                  <a:pt x="63" y="23"/>
                  <a:pt x="112" y="23"/>
                </a:cubicBezTo>
                <a:cubicBezTo>
                  <a:pt x="161" y="23"/>
                  <a:pt x="201" y="63"/>
                  <a:pt x="201" y="112"/>
                </a:cubicBezTo>
                <a:cubicBezTo>
                  <a:pt x="201" y="161"/>
                  <a:pt x="161" y="201"/>
                  <a:pt x="112" y="20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769938" y="-19050"/>
            <a:ext cx="434975" cy="438150"/>
          </a:xfrm>
          <a:custGeom>
            <a:avLst/>
            <a:gdLst>
              <a:gd name="T0" fmla="*/ 121 w 123"/>
              <a:gd name="T1" fmla="*/ 60 h 124"/>
              <a:gd name="T2" fmla="*/ 122 w 123"/>
              <a:gd name="T3" fmla="*/ 51 h 124"/>
              <a:gd name="T4" fmla="*/ 118 w 123"/>
              <a:gd name="T5" fmla="*/ 44 h 124"/>
              <a:gd name="T6" fmla="*/ 111 w 123"/>
              <a:gd name="T7" fmla="*/ 41 h 124"/>
              <a:gd name="T8" fmla="*/ 114 w 123"/>
              <a:gd name="T9" fmla="*/ 30 h 124"/>
              <a:gd name="T10" fmla="*/ 109 w 123"/>
              <a:gd name="T11" fmla="*/ 24 h 124"/>
              <a:gd name="T12" fmla="*/ 98 w 123"/>
              <a:gd name="T13" fmla="*/ 23 h 124"/>
              <a:gd name="T14" fmla="*/ 98 w 123"/>
              <a:gd name="T15" fmla="*/ 15 h 124"/>
              <a:gd name="T16" fmla="*/ 92 w 123"/>
              <a:gd name="T17" fmla="*/ 9 h 124"/>
              <a:gd name="T18" fmla="*/ 84 w 123"/>
              <a:gd name="T19" fmla="*/ 6 h 124"/>
              <a:gd name="T20" fmla="*/ 77 w 123"/>
              <a:gd name="T21" fmla="*/ 11 h 124"/>
              <a:gd name="T22" fmla="*/ 71 w 123"/>
              <a:gd name="T23" fmla="*/ 1 h 124"/>
              <a:gd name="T24" fmla="*/ 63 w 123"/>
              <a:gd name="T25" fmla="*/ 1 h 124"/>
              <a:gd name="T26" fmla="*/ 55 w 123"/>
              <a:gd name="T27" fmla="*/ 9 h 124"/>
              <a:gd name="T28" fmla="*/ 49 w 123"/>
              <a:gd name="T29" fmla="*/ 3 h 124"/>
              <a:gd name="T30" fmla="*/ 40 w 123"/>
              <a:gd name="T31" fmla="*/ 4 h 124"/>
              <a:gd name="T32" fmla="*/ 33 w 123"/>
              <a:gd name="T33" fmla="*/ 9 h 124"/>
              <a:gd name="T34" fmla="*/ 32 w 123"/>
              <a:gd name="T35" fmla="*/ 17 h 124"/>
              <a:gd name="T36" fmla="*/ 21 w 123"/>
              <a:gd name="T37" fmla="*/ 16 h 124"/>
              <a:gd name="T38" fmla="*/ 15 w 123"/>
              <a:gd name="T39" fmla="*/ 22 h 124"/>
              <a:gd name="T40" fmla="*/ 16 w 123"/>
              <a:gd name="T41" fmla="*/ 33 h 124"/>
              <a:gd name="T42" fmla="*/ 9 w 123"/>
              <a:gd name="T43" fmla="*/ 34 h 124"/>
              <a:gd name="T44" fmla="*/ 3 w 123"/>
              <a:gd name="T45" fmla="*/ 41 h 124"/>
              <a:gd name="T46" fmla="*/ 3 w 123"/>
              <a:gd name="T47" fmla="*/ 49 h 124"/>
              <a:gd name="T48" fmla="*/ 8 w 123"/>
              <a:gd name="T49" fmla="*/ 55 h 124"/>
              <a:gd name="T50" fmla="*/ 0 w 123"/>
              <a:gd name="T51" fmla="*/ 63 h 124"/>
              <a:gd name="T52" fmla="*/ 1 w 123"/>
              <a:gd name="T53" fmla="*/ 71 h 124"/>
              <a:gd name="T54" fmla="*/ 10 w 123"/>
              <a:gd name="T55" fmla="*/ 78 h 124"/>
              <a:gd name="T56" fmla="*/ 6 w 123"/>
              <a:gd name="T57" fmla="*/ 85 h 124"/>
              <a:gd name="T58" fmla="*/ 8 w 123"/>
              <a:gd name="T59" fmla="*/ 93 h 124"/>
              <a:gd name="T60" fmla="*/ 14 w 123"/>
              <a:gd name="T61" fmla="*/ 99 h 124"/>
              <a:gd name="T62" fmla="*/ 22 w 123"/>
              <a:gd name="T63" fmla="*/ 99 h 124"/>
              <a:gd name="T64" fmla="*/ 23 w 123"/>
              <a:gd name="T65" fmla="*/ 110 h 124"/>
              <a:gd name="T66" fmla="*/ 30 w 123"/>
              <a:gd name="T67" fmla="*/ 114 h 124"/>
              <a:gd name="T68" fmla="*/ 41 w 123"/>
              <a:gd name="T69" fmla="*/ 112 h 124"/>
              <a:gd name="T70" fmla="*/ 43 w 123"/>
              <a:gd name="T71" fmla="*/ 119 h 124"/>
              <a:gd name="T72" fmla="*/ 51 w 123"/>
              <a:gd name="T73" fmla="*/ 123 h 124"/>
              <a:gd name="T74" fmla="*/ 59 w 123"/>
              <a:gd name="T75" fmla="*/ 122 h 124"/>
              <a:gd name="T76" fmla="*/ 64 w 123"/>
              <a:gd name="T77" fmla="*/ 116 h 124"/>
              <a:gd name="T78" fmla="*/ 73 w 123"/>
              <a:gd name="T79" fmla="*/ 122 h 124"/>
              <a:gd name="T80" fmla="*/ 81 w 123"/>
              <a:gd name="T81" fmla="*/ 120 h 124"/>
              <a:gd name="T82" fmla="*/ 86 w 123"/>
              <a:gd name="T83" fmla="*/ 110 h 124"/>
              <a:gd name="T84" fmla="*/ 93 w 123"/>
              <a:gd name="T85" fmla="*/ 113 h 124"/>
              <a:gd name="T86" fmla="*/ 101 w 123"/>
              <a:gd name="T87" fmla="*/ 109 h 124"/>
              <a:gd name="T88" fmla="*/ 106 w 123"/>
              <a:gd name="T89" fmla="*/ 102 h 124"/>
              <a:gd name="T90" fmla="*/ 104 w 123"/>
              <a:gd name="T91" fmla="*/ 94 h 124"/>
              <a:gd name="T92" fmla="*/ 115 w 123"/>
              <a:gd name="T93" fmla="*/ 91 h 124"/>
              <a:gd name="T94" fmla="*/ 118 w 123"/>
              <a:gd name="T95" fmla="*/ 84 h 124"/>
              <a:gd name="T96" fmla="*/ 114 w 123"/>
              <a:gd name="T97" fmla="*/ 74 h 124"/>
              <a:gd name="T98" fmla="*/ 121 w 123"/>
              <a:gd name="T99" fmla="*/ 70 h 124"/>
              <a:gd name="T100" fmla="*/ 61 w 123"/>
              <a:gd name="T101" fmla="*/ 111 h 124"/>
              <a:gd name="T102" fmla="*/ 45 w 123"/>
              <a:gd name="T103" fmla="*/ 108 h 124"/>
              <a:gd name="T104" fmla="*/ 31 w 123"/>
              <a:gd name="T105" fmla="*/ 10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4">
                <a:moveTo>
                  <a:pt x="121" y="64"/>
                </a:moveTo>
                <a:cubicBezTo>
                  <a:pt x="122" y="64"/>
                  <a:pt x="122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60"/>
                  <a:pt x="118" y="60"/>
                  <a:pt x="115" y="59"/>
                </a:cubicBezTo>
                <a:cubicBezTo>
                  <a:pt x="115" y="58"/>
                  <a:pt x="115" y="57"/>
                  <a:pt x="115" y="55"/>
                </a:cubicBezTo>
                <a:cubicBezTo>
                  <a:pt x="117" y="55"/>
                  <a:pt x="120" y="54"/>
                  <a:pt x="121" y="54"/>
                </a:cubicBezTo>
                <a:cubicBezTo>
                  <a:pt x="121" y="54"/>
                  <a:pt x="122" y="53"/>
                  <a:pt x="122" y="53"/>
                </a:cubicBezTo>
                <a:cubicBezTo>
                  <a:pt x="122" y="52"/>
                  <a:pt x="122" y="52"/>
                  <a:pt x="122" y="51"/>
                </a:cubicBezTo>
                <a:cubicBezTo>
                  <a:pt x="122" y="51"/>
                  <a:pt x="122" y="50"/>
                  <a:pt x="121" y="50"/>
                </a:cubicBezTo>
                <a:cubicBezTo>
                  <a:pt x="121" y="50"/>
                  <a:pt x="120" y="49"/>
                  <a:pt x="120" y="49"/>
                </a:cubicBezTo>
                <a:cubicBezTo>
                  <a:pt x="119" y="50"/>
                  <a:pt x="116" y="50"/>
                  <a:pt x="114" y="50"/>
                </a:cubicBezTo>
                <a:cubicBezTo>
                  <a:pt x="113" y="49"/>
                  <a:pt x="113" y="47"/>
                  <a:pt x="113" y="46"/>
                </a:cubicBezTo>
                <a:cubicBezTo>
                  <a:pt x="115" y="45"/>
                  <a:pt x="118" y="44"/>
                  <a:pt x="118" y="44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40"/>
                </a:cubicBezTo>
                <a:cubicBezTo>
                  <a:pt x="118" y="40"/>
                  <a:pt x="117" y="39"/>
                  <a:pt x="117" y="40"/>
                </a:cubicBezTo>
                <a:cubicBezTo>
                  <a:pt x="116" y="40"/>
                  <a:pt x="113" y="40"/>
                  <a:pt x="111" y="41"/>
                </a:cubicBezTo>
                <a:cubicBezTo>
                  <a:pt x="110" y="40"/>
                  <a:pt x="110" y="39"/>
                  <a:pt x="109" y="38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4"/>
                  <a:pt x="115" y="33"/>
                  <a:pt x="115" y="33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1"/>
                  <a:pt x="109" y="32"/>
                  <a:pt x="106" y="33"/>
                </a:cubicBezTo>
                <a:cubicBezTo>
                  <a:pt x="106" y="32"/>
                  <a:pt x="105" y="31"/>
                  <a:pt x="104" y="30"/>
                </a:cubicBezTo>
                <a:cubicBezTo>
                  <a:pt x="106" y="28"/>
                  <a:pt x="108" y="26"/>
                  <a:pt x="109" y="25"/>
                </a:cubicBezTo>
                <a:cubicBezTo>
                  <a:pt x="109" y="25"/>
                  <a:pt x="109" y="24"/>
                  <a:pt x="109" y="24"/>
                </a:cubicBezTo>
                <a:cubicBezTo>
                  <a:pt x="109" y="23"/>
                  <a:pt x="109" y="23"/>
                  <a:pt x="109" y="22"/>
                </a:cubicBezTo>
                <a:cubicBezTo>
                  <a:pt x="108" y="22"/>
                  <a:pt x="108" y="22"/>
                  <a:pt x="107" y="22"/>
                </a:cubicBezTo>
                <a:cubicBezTo>
                  <a:pt x="107" y="21"/>
                  <a:pt x="106" y="22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4"/>
                  <a:pt x="98" y="23"/>
                </a:cubicBezTo>
                <a:cubicBezTo>
                  <a:pt x="99" y="20"/>
                  <a:pt x="101" y="18"/>
                  <a:pt x="101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6"/>
                  <a:pt x="101" y="15"/>
                  <a:pt x="101" y="15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5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8"/>
                  <a:pt x="91" y="17"/>
                </a:cubicBezTo>
                <a:cubicBezTo>
                  <a:pt x="92" y="14"/>
                  <a:pt x="93" y="12"/>
                  <a:pt x="93" y="11"/>
                </a:cubicBezTo>
                <a:cubicBezTo>
                  <a:pt x="93" y="11"/>
                  <a:pt x="93" y="10"/>
                  <a:pt x="93" y="10"/>
                </a:cubicBezTo>
                <a:cubicBezTo>
                  <a:pt x="93" y="9"/>
                  <a:pt x="93" y="9"/>
                  <a:pt x="92" y="9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9"/>
                  <a:pt x="89" y="9"/>
                </a:cubicBezTo>
                <a:cubicBezTo>
                  <a:pt x="89" y="10"/>
                  <a:pt x="87" y="12"/>
                  <a:pt x="86" y="14"/>
                </a:cubicBezTo>
                <a:cubicBezTo>
                  <a:pt x="85" y="14"/>
                  <a:pt x="84" y="13"/>
                  <a:pt x="82" y="13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4"/>
                  <a:pt x="81" y="4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1"/>
                </a:cubicBezTo>
                <a:cubicBezTo>
                  <a:pt x="76" y="10"/>
                  <a:pt x="75" y="10"/>
                  <a:pt x="73" y="10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2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70" y="2"/>
                  <a:pt x="70" y="3"/>
                </a:cubicBezTo>
                <a:cubicBezTo>
                  <a:pt x="70" y="3"/>
                  <a:pt x="69" y="6"/>
                  <a:pt x="68" y="9"/>
                </a:cubicBezTo>
                <a:cubicBezTo>
                  <a:pt x="67" y="9"/>
                  <a:pt x="65" y="8"/>
                  <a:pt x="64" y="8"/>
                </a:cubicBezTo>
                <a:cubicBezTo>
                  <a:pt x="64" y="6"/>
                  <a:pt x="64" y="3"/>
                  <a:pt x="64" y="2"/>
                </a:cubicBezTo>
                <a:cubicBezTo>
                  <a:pt x="64" y="2"/>
                  <a:pt x="63" y="1"/>
                  <a:pt x="63" y="1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1"/>
                </a:cubicBezTo>
                <a:cubicBezTo>
                  <a:pt x="60" y="1"/>
                  <a:pt x="59" y="2"/>
                  <a:pt x="59" y="2"/>
                </a:cubicBezTo>
                <a:cubicBezTo>
                  <a:pt x="59" y="3"/>
                  <a:pt x="59" y="6"/>
                  <a:pt x="59" y="8"/>
                </a:cubicBezTo>
                <a:cubicBezTo>
                  <a:pt x="57" y="8"/>
                  <a:pt x="56" y="9"/>
                  <a:pt x="55" y="9"/>
                </a:cubicBezTo>
                <a:cubicBezTo>
                  <a:pt x="54" y="6"/>
                  <a:pt x="53" y="3"/>
                  <a:pt x="53" y="3"/>
                </a:cubicBezTo>
                <a:cubicBezTo>
                  <a:pt x="53" y="2"/>
                  <a:pt x="53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2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10"/>
                </a:cubicBezTo>
                <a:cubicBezTo>
                  <a:pt x="48" y="10"/>
                  <a:pt x="47" y="10"/>
                  <a:pt x="46" y="11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1" y="13"/>
                </a:cubicBezTo>
                <a:cubicBezTo>
                  <a:pt x="39" y="13"/>
                  <a:pt x="38" y="14"/>
                  <a:pt x="37" y="14"/>
                </a:cubicBezTo>
                <a:cubicBezTo>
                  <a:pt x="35" y="12"/>
                  <a:pt x="34" y="10"/>
                  <a:pt x="33" y="9"/>
                </a:cubicBezTo>
                <a:cubicBezTo>
                  <a:pt x="33" y="9"/>
                  <a:pt x="33" y="8"/>
                  <a:pt x="32" y="8"/>
                </a:cubicBezTo>
                <a:cubicBezTo>
                  <a:pt x="32" y="8"/>
                  <a:pt x="31" y="8"/>
                  <a:pt x="31" y="9"/>
                </a:cubicBezTo>
                <a:cubicBezTo>
                  <a:pt x="30" y="9"/>
                  <a:pt x="30" y="9"/>
                  <a:pt x="30" y="10"/>
                </a:cubicBezTo>
                <a:cubicBezTo>
                  <a:pt x="29" y="10"/>
                  <a:pt x="29" y="11"/>
                  <a:pt x="30" y="11"/>
                </a:cubicBezTo>
                <a:cubicBezTo>
                  <a:pt x="30" y="12"/>
                  <a:pt x="31" y="14"/>
                  <a:pt x="32" y="17"/>
                </a:cubicBezTo>
                <a:cubicBezTo>
                  <a:pt x="31" y="18"/>
                  <a:pt x="30" y="18"/>
                  <a:pt x="29" y="19"/>
                </a:cubicBezTo>
                <a:cubicBezTo>
                  <a:pt x="27" y="17"/>
                  <a:pt x="25" y="15"/>
                  <a:pt x="25" y="15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3"/>
                </a:cubicBezTo>
                <a:cubicBezTo>
                  <a:pt x="24" y="24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2"/>
                  <a:pt x="16" y="21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4" y="23"/>
                  <a:pt x="14" y="24"/>
                </a:cubicBezTo>
                <a:cubicBezTo>
                  <a:pt x="14" y="24"/>
                  <a:pt x="14" y="25"/>
                  <a:pt x="14" y="25"/>
                </a:cubicBezTo>
                <a:cubicBezTo>
                  <a:pt x="15" y="26"/>
                  <a:pt x="17" y="28"/>
                  <a:pt x="19" y="30"/>
                </a:cubicBezTo>
                <a:cubicBezTo>
                  <a:pt x="18" y="31"/>
                  <a:pt x="17" y="32"/>
                  <a:pt x="16" y="33"/>
                </a:cubicBezTo>
                <a:cubicBezTo>
                  <a:pt x="14" y="32"/>
                  <a:pt x="11" y="31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1"/>
                  <a:pt x="8" y="31"/>
                </a:cubicBezTo>
                <a:cubicBezTo>
                  <a:pt x="8" y="32"/>
                  <a:pt x="8" y="32"/>
                  <a:pt x="8" y="33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11" y="36"/>
                  <a:pt x="14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9" y="40"/>
                  <a:pt x="6" y="40"/>
                  <a:pt x="6" y="40"/>
                </a:cubicBezTo>
                <a:cubicBezTo>
                  <a:pt x="5" y="39"/>
                  <a:pt x="5" y="40"/>
                  <a:pt x="4" y="40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4"/>
                </a:cubicBezTo>
                <a:cubicBezTo>
                  <a:pt x="5" y="44"/>
                  <a:pt x="8" y="45"/>
                  <a:pt x="10" y="46"/>
                </a:cubicBezTo>
                <a:cubicBezTo>
                  <a:pt x="10" y="47"/>
                  <a:pt x="9" y="49"/>
                  <a:pt x="9" y="50"/>
                </a:cubicBezTo>
                <a:cubicBezTo>
                  <a:pt x="6" y="50"/>
                  <a:pt x="3" y="50"/>
                  <a:pt x="3" y="49"/>
                </a:cubicBezTo>
                <a:cubicBezTo>
                  <a:pt x="2" y="49"/>
                  <a:pt x="2" y="50"/>
                  <a:pt x="1" y="50"/>
                </a:cubicBezTo>
                <a:cubicBezTo>
                  <a:pt x="1" y="50"/>
                  <a:pt x="1" y="51"/>
                  <a:pt x="1" y="51"/>
                </a:cubicBezTo>
                <a:cubicBezTo>
                  <a:pt x="1" y="52"/>
                  <a:pt x="1" y="52"/>
                  <a:pt x="1" y="53"/>
                </a:cubicBezTo>
                <a:cubicBezTo>
                  <a:pt x="1" y="53"/>
                  <a:pt x="2" y="54"/>
                  <a:pt x="2" y="54"/>
                </a:cubicBezTo>
                <a:cubicBezTo>
                  <a:pt x="3" y="54"/>
                  <a:pt x="6" y="55"/>
                  <a:pt x="8" y="55"/>
                </a:cubicBezTo>
                <a:cubicBezTo>
                  <a:pt x="8" y="57"/>
                  <a:pt x="8" y="58"/>
                  <a:pt x="8" y="59"/>
                </a:cubicBezTo>
                <a:cubicBezTo>
                  <a:pt x="5" y="60"/>
                  <a:pt x="2" y="60"/>
                  <a:pt x="2" y="60"/>
                </a:cubicBezTo>
                <a:cubicBezTo>
                  <a:pt x="1" y="60"/>
                  <a:pt x="1" y="60"/>
                  <a:pt x="0" y="61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4"/>
                  <a:pt x="1" y="64"/>
                  <a:pt x="2" y="64"/>
                </a:cubicBezTo>
                <a:cubicBezTo>
                  <a:pt x="2" y="64"/>
                  <a:pt x="5" y="64"/>
                  <a:pt x="8" y="65"/>
                </a:cubicBezTo>
                <a:cubicBezTo>
                  <a:pt x="8" y="66"/>
                  <a:pt x="8" y="67"/>
                  <a:pt x="8" y="69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1"/>
                  <a:pt x="1" y="71"/>
                  <a:pt x="1" y="71"/>
                </a:cubicBezTo>
                <a:cubicBezTo>
                  <a:pt x="1" y="72"/>
                  <a:pt x="1" y="72"/>
                  <a:pt x="1" y="73"/>
                </a:cubicBezTo>
                <a:cubicBezTo>
                  <a:pt x="1" y="73"/>
                  <a:pt x="1" y="74"/>
                  <a:pt x="1" y="74"/>
                </a:cubicBezTo>
                <a:cubicBezTo>
                  <a:pt x="2" y="74"/>
                  <a:pt x="2" y="75"/>
                  <a:pt x="3" y="75"/>
                </a:cubicBezTo>
                <a:cubicBezTo>
                  <a:pt x="3" y="75"/>
                  <a:pt x="6" y="74"/>
                  <a:pt x="9" y="74"/>
                </a:cubicBezTo>
                <a:cubicBezTo>
                  <a:pt x="9" y="75"/>
                  <a:pt x="10" y="77"/>
                  <a:pt x="10" y="78"/>
                </a:cubicBezTo>
                <a:cubicBezTo>
                  <a:pt x="8" y="79"/>
                  <a:pt x="5" y="80"/>
                  <a:pt x="4" y="81"/>
                </a:cubicBezTo>
                <a:cubicBezTo>
                  <a:pt x="4" y="81"/>
                  <a:pt x="4" y="81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85"/>
                  <a:pt x="5" y="85"/>
                  <a:pt x="6" y="85"/>
                </a:cubicBezTo>
                <a:cubicBezTo>
                  <a:pt x="6" y="84"/>
                  <a:pt x="9" y="84"/>
                  <a:pt x="12" y="83"/>
                </a:cubicBezTo>
                <a:cubicBezTo>
                  <a:pt x="12" y="84"/>
                  <a:pt x="13" y="85"/>
                  <a:pt x="14" y="87"/>
                </a:cubicBezTo>
                <a:cubicBezTo>
                  <a:pt x="11" y="88"/>
                  <a:pt x="9" y="90"/>
                  <a:pt x="9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4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4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9"/>
                  <a:pt x="14" y="99"/>
                </a:cubicBezTo>
                <a:cubicBezTo>
                  <a:pt x="14" y="99"/>
                  <a:pt x="14" y="100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5" y="102"/>
                  <a:pt x="15" y="103"/>
                </a:cubicBezTo>
                <a:cubicBezTo>
                  <a:pt x="16" y="103"/>
                  <a:pt x="16" y="103"/>
                  <a:pt x="17" y="102"/>
                </a:cubicBezTo>
                <a:cubicBezTo>
                  <a:pt x="17" y="102"/>
                  <a:pt x="20" y="100"/>
                  <a:pt x="22" y="99"/>
                </a:cubicBezTo>
                <a:cubicBezTo>
                  <a:pt x="23" y="100"/>
                  <a:pt x="24" y="100"/>
                  <a:pt x="25" y="101"/>
                </a:cubicBezTo>
                <a:cubicBezTo>
                  <a:pt x="23" y="104"/>
                  <a:pt x="22" y="106"/>
                  <a:pt x="21" y="107"/>
                </a:cubicBezTo>
                <a:cubicBezTo>
                  <a:pt x="21" y="107"/>
                  <a:pt x="21" y="108"/>
                  <a:pt x="21" y="108"/>
                </a:cubicBezTo>
                <a:cubicBezTo>
                  <a:pt x="21" y="109"/>
                  <a:pt x="21" y="109"/>
                  <a:pt x="22" y="109"/>
                </a:cubicBezTo>
                <a:cubicBezTo>
                  <a:pt x="22" y="110"/>
                  <a:pt x="23" y="110"/>
                  <a:pt x="23" y="110"/>
                </a:cubicBezTo>
                <a:cubicBezTo>
                  <a:pt x="24" y="110"/>
                  <a:pt x="24" y="110"/>
                  <a:pt x="25" y="109"/>
                </a:cubicBezTo>
                <a:cubicBezTo>
                  <a:pt x="25" y="109"/>
                  <a:pt x="27" y="107"/>
                  <a:pt x="29" y="105"/>
                </a:cubicBezTo>
                <a:cubicBezTo>
                  <a:pt x="30" y="106"/>
                  <a:pt x="31" y="106"/>
                  <a:pt x="32" y="107"/>
                </a:cubicBezTo>
                <a:cubicBezTo>
                  <a:pt x="31" y="110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6"/>
                </a:cubicBezTo>
                <a:cubicBezTo>
                  <a:pt x="31" y="116"/>
                  <a:pt x="32" y="116"/>
                  <a:pt x="32" y="116"/>
                </a:cubicBezTo>
                <a:cubicBezTo>
                  <a:pt x="33" y="116"/>
                  <a:pt x="33" y="115"/>
                  <a:pt x="33" y="115"/>
                </a:cubicBezTo>
                <a:cubicBezTo>
                  <a:pt x="34" y="115"/>
                  <a:pt x="35" y="112"/>
                  <a:pt x="37" y="110"/>
                </a:cubicBezTo>
                <a:cubicBezTo>
                  <a:pt x="38" y="111"/>
                  <a:pt x="39" y="111"/>
                  <a:pt x="41" y="112"/>
                </a:cubicBezTo>
                <a:cubicBezTo>
                  <a:pt x="40" y="114"/>
                  <a:pt x="39" y="117"/>
                  <a:pt x="39" y="118"/>
                </a:cubicBezTo>
                <a:cubicBezTo>
                  <a:pt x="39" y="118"/>
                  <a:pt x="39" y="119"/>
                  <a:pt x="39" y="119"/>
                </a:cubicBezTo>
                <a:cubicBezTo>
                  <a:pt x="39" y="120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20"/>
                  <a:pt x="43" y="119"/>
                </a:cubicBezTo>
                <a:cubicBezTo>
                  <a:pt x="43" y="119"/>
                  <a:pt x="44" y="116"/>
                  <a:pt x="46" y="113"/>
                </a:cubicBezTo>
                <a:cubicBezTo>
                  <a:pt x="47" y="114"/>
                  <a:pt x="48" y="114"/>
                  <a:pt x="49" y="114"/>
                </a:cubicBezTo>
                <a:cubicBezTo>
                  <a:pt x="49" y="117"/>
                  <a:pt x="49" y="120"/>
                  <a:pt x="49" y="121"/>
                </a:cubicBezTo>
                <a:cubicBezTo>
                  <a:pt x="49" y="121"/>
                  <a:pt x="49" y="122"/>
                  <a:pt x="49" y="122"/>
                </a:cubicBezTo>
                <a:cubicBezTo>
                  <a:pt x="50" y="123"/>
                  <a:pt x="50" y="123"/>
                  <a:pt x="51" y="123"/>
                </a:cubicBezTo>
                <a:cubicBezTo>
                  <a:pt x="51" y="123"/>
                  <a:pt x="52" y="123"/>
                  <a:pt x="52" y="123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6"/>
                  <a:pt x="57" y="116"/>
                  <a:pt x="59" y="116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3"/>
                  <a:pt x="60" y="123"/>
                  <a:pt x="60" y="123"/>
                </a:cubicBezTo>
                <a:cubicBezTo>
                  <a:pt x="60" y="124"/>
                  <a:pt x="61" y="124"/>
                  <a:pt x="61" y="124"/>
                </a:cubicBezTo>
                <a:cubicBezTo>
                  <a:pt x="62" y="124"/>
                  <a:pt x="62" y="124"/>
                  <a:pt x="63" y="123"/>
                </a:cubicBezTo>
                <a:cubicBezTo>
                  <a:pt x="63" y="123"/>
                  <a:pt x="64" y="123"/>
                  <a:pt x="64" y="122"/>
                </a:cubicBezTo>
                <a:cubicBezTo>
                  <a:pt x="64" y="121"/>
                  <a:pt x="64" y="118"/>
                  <a:pt x="64" y="116"/>
                </a:cubicBezTo>
                <a:cubicBezTo>
                  <a:pt x="65" y="116"/>
                  <a:pt x="67" y="116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3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3"/>
                  <a:pt x="73" y="123"/>
                  <a:pt x="73" y="122"/>
                </a:cubicBezTo>
                <a:cubicBezTo>
                  <a:pt x="74" y="122"/>
                  <a:pt x="74" y="121"/>
                  <a:pt x="74" y="121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4"/>
                  <a:pt x="77" y="113"/>
                </a:cubicBezTo>
                <a:cubicBezTo>
                  <a:pt x="78" y="116"/>
                  <a:pt x="80" y="119"/>
                  <a:pt x="80" y="119"/>
                </a:cubicBezTo>
                <a:cubicBezTo>
                  <a:pt x="80" y="120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20"/>
                  <a:pt x="84" y="119"/>
                </a:cubicBezTo>
                <a:cubicBezTo>
                  <a:pt x="84" y="119"/>
                  <a:pt x="84" y="118"/>
                  <a:pt x="84" y="118"/>
                </a:cubicBezTo>
                <a:cubicBezTo>
                  <a:pt x="84" y="117"/>
                  <a:pt x="83" y="114"/>
                  <a:pt x="82" y="112"/>
                </a:cubicBezTo>
                <a:cubicBezTo>
                  <a:pt x="84" y="111"/>
                  <a:pt x="85" y="111"/>
                  <a:pt x="86" y="110"/>
                </a:cubicBezTo>
                <a:cubicBezTo>
                  <a:pt x="87" y="112"/>
                  <a:pt x="89" y="115"/>
                  <a:pt x="89" y="115"/>
                </a:cubicBezTo>
                <a:cubicBezTo>
                  <a:pt x="90" y="115"/>
                  <a:pt x="90" y="116"/>
                  <a:pt x="91" y="116"/>
                </a:cubicBezTo>
                <a:cubicBezTo>
                  <a:pt x="91" y="116"/>
                  <a:pt x="92" y="116"/>
                  <a:pt x="92" y="116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10"/>
                  <a:pt x="91" y="107"/>
                </a:cubicBezTo>
                <a:cubicBezTo>
                  <a:pt x="92" y="106"/>
                  <a:pt x="93" y="106"/>
                  <a:pt x="94" y="105"/>
                </a:cubicBezTo>
                <a:cubicBezTo>
                  <a:pt x="96" y="107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0" y="110"/>
                  <a:pt x="101" y="110"/>
                  <a:pt x="101" y="109"/>
                </a:cubicBezTo>
                <a:cubicBezTo>
                  <a:pt x="101" y="109"/>
                  <a:pt x="102" y="109"/>
                  <a:pt x="102" y="108"/>
                </a:cubicBezTo>
                <a:cubicBezTo>
                  <a:pt x="102" y="108"/>
                  <a:pt x="102" y="107"/>
                  <a:pt x="101" y="107"/>
                </a:cubicBezTo>
                <a:cubicBezTo>
                  <a:pt x="101" y="106"/>
                  <a:pt x="99" y="104"/>
                  <a:pt x="98" y="101"/>
                </a:cubicBezTo>
                <a:cubicBezTo>
                  <a:pt x="99" y="100"/>
                  <a:pt x="100" y="100"/>
                  <a:pt x="101" y="99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3"/>
                  <a:pt x="107" y="103"/>
                  <a:pt x="107" y="103"/>
                </a:cubicBezTo>
                <a:cubicBezTo>
                  <a:pt x="108" y="102"/>
                  <a:pt x="108" y="102"/>
                  <a:pt x="109" y="102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100"/>
                  <a:pt x="109" y="99"/>
                  <a:pt x="109" y="99"/>
                </a:cubicBezTo>
                <a:cubicBezTo>
                  <a:pt x="108" y="99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4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4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1"/>
                  <a:pt x="114" y="90"/>
                </a:cubicBezTo>
                <a:cubicBezTo>
                  <a:pt x="114" y="90"/>
                  <a:pt x="111" y="88"/>
                  <a:pt x="109" y="87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4"/>
                  <a:pt x="116" y="84"/>
                  <a:pt x="117" y="85"/>
                </a:cubicBezTo>
                <a:cubicBezTo>
                  <a:pt x="117" y="85"/>
                  <a:pt x="118" y="85"/>
                  <a:pt x="118" y="84"/>
                </a:cubicBezTo>
                <a:cubicBezTo>
                  <a:pt x="119" y="84"/>
                  <a:pt x="119" y="84"/>
                  <a:pt x="119" y="83"/>
                </a:cubicBezTo>
                <a:cubicBezTo>
                  <a:pt x="120" y="83"/>
                  <a:pt x="120" y="82"/>
                  <a:pt x="119" y="82"/>
                </a:cubicBezTo>
                <a:cubicBezTo>
                  <a:pt x="119" y="81"/>
                  <a:pt x="119" y="81"/>
                  <a:pt x="118" y="81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7"/>
                  <a:pt x="113" y="75"/>
                  <a:pt x="114" y="74"/>
                </a:cubicBezTo>
                <a:cubicBezTo>
                  <a:pt x="116" y="74"/>
                  <a:pt x="119" y="75"/>
                  <a:pt x="120" y="75"/>
                </a:cubicBezTo>
                <a:cubicBezTo>
                  <a:pt x="120" y="75"/>
                  <a:pt x="121" y="74"/>
                  <a:pt x="121" y="74"/>
                </a:cubicBezTo>
                <a:cubicBezTo>
                  <a:pt x="122" y="74"/>
                  <a:pt x="122" y="73"/>
                  <a:pt x="122" y="73"/>
                </a:cubicBezTo>
                <a:cubicBezTo>
                  <a:pt x="122" y="72"/>
                  <a:pt x="122" y="72"/>
                  <a:pt x="122" y="71"/>
                </a:cubicBezTo>
                <a:cubicBezTo>
                  <a:pt x="122" y="71"/>
                  <a:pt x="121" y="71"/>
                  <a:pt x="121" y="70"/>
                </a:cubicBezTo>
                <a:cubicBezTo>
                  <a:pt x="120" y="70"/>
                  <a:pt x="117" y="69"/>
                  <a:pt x="115" y="69"/>
                </a:cubicBezTo>
                <a:cubicBezTo>
                  <a:pt x="115" y="67"/>
                  <a:pt x="115" y="66"/>
                  <a:pt x="115" y="65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1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4" y="108"/>
                </a:cubicBezTo>
                <a:cubicBezTo>
                  <a:pt x="44" y="108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100"/>
                  <a:pt x="30" y="99"/>
                  <a:pt x="29" y="99"/>
                </a:cubicBezTo>
                <a:cubicBezTo>
                  <a:pt x="30" y="99"/>
                  <a:pt x="30" y="99"/>
                  <a:pt x="30" y="100"/>
                </a:cubicBezTo>
                <a:cubicBezTo>
                  <a:pt x="30" y="100"/>
                  <a:pt x="30" y="100"/>
                  <a:pt x="31" y="100"/>
                </a:cubicBezTo>
                <a:close/>
                <a:moveTo>
                  <a:pt x="20" y="87"/>
                </a:moveTo>
                <a:cubicBezTo>
                  <a:pt x="19" y="87"/>
                  <a:pt x="19" y="86"/>
                  <a:pt x="19" y="86"/>
                </a:cubicBezTo>
                <a:cubicBezTo>
                  <a:pt x="19" y="86"/>
                  <a:pt x="19" y="86"/>
                  <a:pt x="19" y="87"/>
                </a:cubicBezTo>
                <a:cubicBezTo>
                  <a:pt x="19" y="87"/>
                  <a:pt x="19" y="87"/>
                  <a:pt x="20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68325" y="695325"/>
            <a:ext cx="319088" cy="317500"/>
          </a:xfrm>
          <a:custGeom>
            <a:avLst/>
            <a:gdLst>
              <a:gd name="T0" fmla="*/ 86 w 90"/>
              <a:gd name="T1" fmla="*/ 42 h 90"/>
              <a:gd name="T2" fmla="*/ 86 w 90"/>
              <a:gd name="T3" fmla="*/ 38 h 90"/>
              <a:gd name="T4" fmla="*/ 85 w 90"/>
              <a:gd name="T5" fmla="*/ 34 h 90"/>
              <a:gd name="T6" fmla="*/ 83 w 90"/>
              <a:gd name="T7" fmla="*/ 30 h 90"/>
              <a:gd name="T8" fmla="*/ 81 w 90"/>
              <a:gd name="T9" fmla="*/ 26 h 90"/>
              <a:gd name="T10" fmla="*/ 79 w 90"/>
              <a:gd name="T11" fmla="*/ 22 h 90"/>
              <a:gd name="T12" fmla="*/ 77 w 90"/>
              <a:gd name="T13" fmla="*/ 19 h 90"/>
              <a:gd name="T14" fmla="*/ 74 w 90"/>
              <a:gd name="T15" fmla="*/ 16 h 90"/>
              <a:gd name="T16" fmla="*/ 70 w 90"/>
              <a:gd name="T17" fmla="*/ 13 h 90"/>
              <a:gd name="T18" fmla="*/ 67 w 90"/>
              <a:gd name="T19" fmla="*/ 10 h 90"/>
              <a:gd name="T20" fmla="*/ 63 w 90"/>
              <a:gd name="T21" fmla="*/ 8 h 90"/>
              <a:gd name="T22" fmla="*/ 59 w 90"/>
              <a:gd name="T23" fmla="*/ 6 h 90"/>
              <a:gd name="T24" fmla="*/ 55 w 90"/>
              <a:gd name="T25" fmla="*/ 5 h 90"/>
              <a:gd name="T26" fmla="*/ 51 w 90"/>
              <a:gd name="T27" fmla="*/ 4 h 90"/>
              <a:gd name="T28" fmla="*/ 46 w 90"/>
              <a:gd name="T29" fmla="*/ 4 h 90"/>
              <a:gd name="T30" fmla="*/ 42 w 90"/>
              <a:gd name="T31" fmla="*/ 4 h 90"/>
              <a:gd name="T32" fmla="*/ 38 w 90"/>
              <a:gd name="T33" fmla="*/ 5 h 90"/>
              <a:gd name="T34" fmla="*/ 34 w 90"/>
              <a:gd name="T35" fmla="*/ 6 h 90"/>
              <a:gd name="T36" fmla="*/ 30 w 90"/>
              <a:gd name="T37" fmla="*/ 7 h 90"/>
              <a:gd name="T38" fmla="*/ 26 w 90"/>
              <a:gd name="T39" fmla="*/ 9 h 90"/>
              <a:gd name="T40" fmla="*/ 22 w 90"/>
              <a:gd name="T41" fmla="*/ 11 h 90"/>
              <a:gd name="T42" fmla="*/ 19 w 90"/>
              <a:gd name="T43" fmla="*/ 14 h 90"/>
              <a:gd name="T44" fmla="*/ 15 w 90"/>
              <a:gd name="T45" fmla="*/ 17 h 90"/>
              <a:gd name="T46" fmla="*/ 13 w 90"/>
              <a:gd name="T47" fmla="*/ 20 h 90"/>
              <a:gd name="T48" fmla="*/ 10 w 90"/>
              <a:gd name="T49" fmla="*/ 24 h 90"/>
              <a:gd name="T50" fmla="*/ 8 w 90"/>
              <a:gd name="T51" fmla="*/ 27 h 90"/>
              <a:gd name="T52" fmla="*/ 6 w 90"/>
              <a:gd name="T53" fmla="*/ 31 h 90"/>
              <a:gd name="T54" fmla="*/ 5 w 90"/>
              <a:gd name="T55" fmla="*/ 36 h 90"/>
              <a:gd name="T56" fmla="*/ 4 w 90"/>
              <a:gd name="T57" fmla="*/ 40 h 90"/>
              <a:gd name="T58" fmla="*/ 4 w 90"/>
              <a:gd name="T59" fmla="*/ 44 h 90"/>
              <a:gd name="T60" fmla="*/ 4 w 90"/>
              <a:gd name="T61" fmla="*/ 48 h 90"/>
              <a:gd name="T62" fmla="*/ 5 w 90"/>
              <a:gd name="T63" fmla="*/ 53 h 90"/>
              <a:gd name="T64" fmla="*/ 6 w 90"/>
              <a:gd name="T65" fmla="*/ 57 h 90"/>
              <a:gd name="T66" fmla="*/ 7 w 90"/>
              <a:gd name="T67" fmla="*/ 61 h 90"/>
              <a:gd name="T68" fmla="*/ 9 w 90"/>
              <a:gd name="T69" fmla="*/ 65 h 90"/>
              <a:gd name="T70" fmla="*/ 11 w 90"/>
              <a:gd name="T71" fmla="*/ 69 h 90"/>
              <a:gd name="T72" fmla="*/ 14 w 90"/>
              <a:gd name="T73" fmla="*/ 72 h 90"/>
              <a:gd name="T74" fmla="*/ 17 w 90"/>
              <a:gd name="T75" fmla="*/ 75 h 90"/>
              <a:gd name="T76" fmla="*/ 20 w 90"/>
              <a:gd name="T77" fmla="*/ 78 h 90"/>
              <a:gd name="T78" fmla="*/ 24 w 90"/>
              <a:gd name="T79" fmla="*/ 80 h 90"/>
              <a:gd name="T80" fmla="*/ 27 w 90"/>
              <a:gd name="T81" fmla="*/ 83 h 90"/>
              <a:gd name="T82" fmla="*/ 31 w 90"/>
              <a:gd name="T83" fmla="*/ 84 h 90"/>
              <a:gd name="T84" fmla="*/ 35 w 90"/>
              <a:gd name="T85" fmla="*/ 85 h 90"/>
              <a:gd name="T86" fmla="*/ 40 w 90"/>
              <a:gd name="T87" fmla="*/ 86 h 90"/>
              <a:gd name="T88" fmla="*/ 44 w 90"/>
              <a:gd name="T89" fmla="*/ 87 h 90"/>
              <a:gd name="T90" fmla="*/ 48 w 90"/>
              <a:gd name="T91" fmla="*/ 87 h 90"/>
              <a:gd name="T92" fmla="*/ 53 w 90"/>
              <a:gd name="T93" fmla="*/ 86 h 90"/>
              <a:gd name="T94" fmla="*/ 57 w 90"/>
              <a:gd name="T95" fmla="*/ 85 h 90"/>
              <a:gd name="T96" fmla="*/ 61 w 90"/>
              <a:gd name="T97" fmla="*/ 84 h 90"/>
              <a:gd name="T98" fmla="*/ 65 w 90"/>
              <a:gd name="T99" fmla="*/ 82 h 90"/>
              <a:gd name="T100" fmla="*/ 68 w 90"/>
              <a:gd name="T101" fmla="*/ 79 h 90"/>
              <a:gd name="T102" fmla="*/ 72 w 90"/>
              <a:gd name="T103" fmla="*/ 77 h 90"/>
              <a:gd name="T104" fmla="*/ 75 w 90"/>
              <a:gd name="T105" fmla="*/ 74 h 90"/>
              <a:gd name="T106" fmla="*/ 78 w 90"/>
              <a:gd name="T107" fmla="*/ 71 h 90"/>
              <a:gd name="T108" fmla="*/ 80 w 90"/>
              <a:gd name="T109" fmla="*/ 67 h 90"/>
              <a:gd name="T110" fmla="*/ 82 w 90"/>
              <a:gd name="T111" fmla="*/ 63 h 90"/>
              <a:gd name="T112" fmla="*/ 84 w 90"/>
              <a:gd name="T113" fmla="*/ 59 h 90"/>
              <a:gd name="T114" fmla="*/ 85 w 90"/>
              <a:gd name="T115" fmla="*/ 55 h 90"/>
              <a:gd name="T116" fmla="*/ 86 w 90"/>
              <a:gd name="T117" fmla="*/ 51 h 90"/>
              <a:gd name="T118" fmla="*/ 86 w 90"/>
              <a:gd name="T119" fmla="*/ 4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" h="90">
                <a:moveTo>
                  <a:pt x="89" y="46"/>
                </a:moveTo>
                <a:cubicBezTo>
                  <a:pt x="89" y="46"/>
                  <a:pt x="90" y="46"/>
                  <a:pt x="90" y="46"/>
                </a:cubicBezTo>
                <a:cubicBezTo>
                  <a:pt x="90" y="46"/>
                  <a:pt x="90" y="46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89" y="44"/>
                  <a:pt x="89" y="44"/>
                </a:cubicBezTo>
                <a:cubicBezTo>
                  <a:pt x="89" y="44"/>
                  <a:pt x="88" y="44"/>
                  <a:pt x="86" y="44"/>
                </a:cubicBezTo>
                <a:cubicBezTo>
                  <a:pt x="86" y="44"/>
                  <a:pt x="86" y="43"/>
                  <a:pt x="86" y="42"/>
                </a:cubicBezTo>
                <a:cubicBezTo>
                  <a:pt x="87" y="42"/>
                  <a:pt x="89" y="42"/>
                  <a:pt x="89" y="42"/>
                </a:cubicBezTo>
                <a:cubicBezTo>
                  <a:pt x="89" y="42"/>
                  <a:pt x="89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0"/>
                  <a:pt x="90" y="40"/>
                  <a:pt x="89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40"/>
                  <a:pt x="87" y="40"/>
                  <a:pt x="86" y="40"/>
                </a:cubicBezTo>
                <a:cubicBezTo>
                  <a:pt x="86" y="39"/>
                  <a:pt x="86" y="39"/>
                  <a:pt x="86" y="38"/>
                </a:cubicBezTo>
                <a:cubicBezTo>
                  <a:pt x="87" y="38"/>
                  <a:pt x="88" y="37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6"/>
                  <a:pt x="89" y="36"/>
                  <a:pt x="89" y="36"/>
                </a:cubicBezTo>
                <a:cubicBezTo>
                  <a:pt x="89" y="36"/>
                  <a:pt x="89" y="36"/>
                  <a:pt x="89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6" y="35"/>
                  <a:pt x="85" y="36"/>
                </a:cubicBezTo>
                <a:cubicBezTo>
                  <a:pt x="85" y="35"/>
                  <a:pt x="85" y="34"/>
                  <a:pt x="85" y="34"/>
                </a:cubicBezTo>
                <a:cubicBezTo>
                  <a:pt x="86" y="33"/>
                  <a:pt x="87" y="33"/>
                  <a:pt x="87" y="33"/>
                </a:cubicBezTo>
                <a:cubicBezTo>
                  <a:pt x="87" y="33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31"/>
                  <a:pt x="85" y="31"/>
                  <a:pt x="84" y="31"/>
                </a:cubicBezTo>
                <a:cubicBezTo>
                  <a:pt x="84" y="31"/>
                  <a:pt x="83" y="30"/>
                  <a:pt x="83" y="30"/>
                </a:cubicBezTo>
                <a:cubicBezTo>
                  <a:pt x="84" y="29"/>
                  <a:pt x="85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7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7"/>
                  <a:pt x="83" y="27"/>
                  <a:pt x="82" y="27"/>
                </a:cubicBezTo>
                <a:cubicBezTo>
                  <a:pt x="82" y="27"/>
                  <a:pt x="82" y="26"/>
                  <a:pt x="81" y="26"/>
                </a:cubicBezTo>
                <a:cubicBezTo>
                  <a:pt x="82" y="25"/>
                  <a:pt x="83" y="24"/>
                  <a:pt x="84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3"/>
                  <a:pt x="84" y="22"/>
                  <a:pt x="83" y="22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3"/>
                  <a:pt x="81" y="23"/>
                  <a:pt x="80" y="24"/>
                </a:cubicBezTo>
                <a:cubicBezTo>
                  <a:pt x="80" y="23"/>
                  <a:pt x="80" y="23"/>
                  <a:pt x="79" y="22"/>
                </a:cubicBezTo>
                <a:cubicBezTo>
                  <a:pt x="80" y="21"/>
                  <a:pt x="81" y="20"/>
                  <a:pt x="81" y="20"/>
                </a:cubicBezTo>
                <a:cubicBezTo>
                  <a:pt x="81" y="20"/>
                  <a:pt x="82" y="20"/>
                  <a:pt x="82" y="20"/>
                </a:cubicBezTo>
                <a:cubicBezTo>
                  <a:pt x="82" y="19"/>
                  <a:pt x="82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8"/>
                  <a:pt x="80" y="19"/>
                  <a:pt x="80" y="19"/>
                </a:cubicBezTo>
                <a:cubicBezTo>
                  <a:pt x="80" y="19"/>
                  <a:pt x="79" y="20"/>
                  <a:pt x="78" y="20"/>
                </a:cubicBezTo>
                <a:cubicBezTo>
                  <a:pt x="77" y="20"/>
                  <a:pt x="77" y="19"/>
                  <a:pt x="77" y="19"/>
                </a:cubicBezTo>
                <a:cubicBezTo>
                  <a:pt x="77" y="18"/>
                  <a:pt x="78" y="17"/>
                  <a:pt x="78" y="17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16"/>
                  <a:pt x="79" y="16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7" y="15"/>
                  <a:pt x="77" y="15"/>
                </a:cubicBezTo>
                <a:cubicBezTo>
                  <a:pt x="77" y="15"/>
                  <a:pt x="76" y="16"/>
                  <a:pt x="75" y="17"/>
                </a:cubicBezTo>
                <a:cubicBezTo>
                  <a:pt x="75" y="16"/>
                  <a:pt x="74" y="16"/>
                  <a:pt x="74" y="16"/>
                </a:cubicBezTo>
                <a:cubicBezTo>
                  <a:pt x="74" y="14"/>
                  <a:pt x="75" y="13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4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2"/>
                  <a:pt x="73" y="13"/>
                  <a:pt x="72" y="14"/>
                </a:cubicBezTo>
                <a:cubicBezTo>
                  <a:pt x="71" y="13"/>
                  <a:pt x="71" y="13"/>
                  <a:pt x="70" y="13"/>
                </a:cubicBezTo>
                <a:cubicBezTo>
                  <a:pt x="71" y="12"/>
                  <a:pt x="72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9"/>
                  <a:pt x="72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0" y="9"/>
                  <a:pt x="70" y="9"/>
                </a:cubicBezTo>
                <a:cubicBezTo>
                  <a:pt x="70" y="9"/>
                  <a:pt x="69" y="10"/>
                  <a:pt x="68" y="11"/>
                </a:cubicBezTo>
                <a:cubicBezTo>
                  <a:pt x="68" y="11"/>
                  <a:pt x="67" y="11"/>
                  <a:pt x="67" y="10"/>
                </a:cubicBezTo>
                <a:cubicBezTo>
                  <a:pt x="67" y="9"/>
                  <a:pt x="68" y="8"/>
                  <a:pt x="68" y="8"/>
                </a:cubicBezTo>
                <a:cubicBezTo>
                  <a:pt x="68" y="8"/>
                  <a:pt x="68" y="7"/>
                  <a:pt x="68" y="7"/>
                </a:cubicBezTo>
                <a:cubicBezTo>
                  <a:pt x="68" y="7"/>
                  <a:pt x="68" y="7"/>
                  <a:pt x="68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6"/>
                  <a:pt x="66" y="6"/>
                  <a:pt x="66" y="7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9"/>
                  <a:pt x="64" y="8"/>
                  <a:pt x="63" y="8"/>
                </a:cubicBezTo>
                <a:cubicBezTo>
                  <a:pt x="63" y="7"/>
                  <a:pt x="64" y="6"/>
                  <a:pt x="64" y="6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4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5"/>
                  <a:pt x="61" y="6"/>
                  <a:pt x="61" y="7"/>
                </a:cubicBezTo>
                <a:cubicBezTo>
                  <a:pt x="60" y="7"/>
                  <a:pt x="60" y="7"/>
                  <a:pt x="59" y="6"/>
                </a:cubicBezTo>
                <a:cubicBezTo>
                  <a:pt x="59" y="5"/>
                  <a:pt x="60" y="4"/>
                  <a:pt x="60" y="4"/>
                </a:cubicBezTo>
                <a:cubicBezTo>
                  <a:pt x="60" y="4"/>
                  <a:pt x="60" y="3"/>
                  <a:pt x="60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5"/>
                  <a:pt x="57" y="6"/>
                </a:cubicBezTo>
                <a:cubicBezTo>
                  <a:pt x="56" y="6"/>
                  <a:pt x="56" y="5"/>
                  <a:pt x="55" y="5"/>
                </a:cubicBezTo>
                <a:cubicBezTo>
                  <a:pt x="55" y="4"/>
                  <a:pt x="55" y="3"/>
                  <a:pt x="55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2"/>
                  <a:pt x="55" y="1"/>
                  <a:pt x="54" y="1"/>
                </a:cubicBezTo>
                <a:cubicBezTo>
                  <a:pt x="54" y="1"/>
                  <a:pt x="54" y="1"/>
                  <a:pt x="54" y="2"/>
                </a:cubicBezTo>
                <a:cubicBezTo>
                  <a:pt x="54" y="2"/>
                  <a:pt x="53" y="2"/>
                  <a:pt x="53" y="2"/>
                </a:cubicBezTo>
                <a:cubicBezTo>
                  <a:pt x="53" y="2"/>
                  <a:pt x="53" y="4"/>
                  <a:pt x="53" y="5"/>
                </a:cubicBezTo>
                <a:cubicBezTo>
                  <a:pt x="52" y="5"/>
                  <a:pt x="51" y="5"/>
                  <a:pt x="51" y="4"/>
                </a:cubicBezTo>
                <a:cubicBezTo>
                  <a:pt x="51" y="3"/>
                  <a:pt x="51" y="2"/>
                  <a:pt x="51" y="2"/>
                </a:cubicBezTo>
                <a:cubicBezTo>
                  <a:pt x="51" y="1"/>
                  <a:pt x="51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2"/>
                  <a:pt x="49" y="3"/>
                  <a:pt x="48" y="4"/>
                </a:cubicBezTo>
                <a:cubicBezTo>
                  <a:pt x="48" y="4"/>
                  <a:pt x="47" y="4"/>
                  <a:pt x="46" y="4"/>
                </a:cubicBezTo>
                <a:cubicBezTo>
                  <a:pt x="46" y="3"/>
                  <a:pt x="46" y="2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5" y="0"/>
                  <a:pt x="45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3"/>
                  <a:pt x="44" y="4"/>
                </a:cubicBezTo>
                <a:cubicBezTo>
                  <a:pt x="43" y="4"/>
                  <a:pt x="43" y="4"/>
                  <a:pt x="42" y="4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2"/>
                </a:cubicBezTo>
                <a:cubicBezTo>
                  <a:pt x="40" y="2"/>
                  <a:pt x="40" y="3"/>
                  <a:pt x="40" y="4"/>
                </a:cubicBezTo>
                <a:cubicBezTo>
                  <a:pt x="39" y="5"/>
                  <a:pt x="38" y="5"/>
                  <a:pt x="38" y="5"/>
                </a:cubicBezTo>
                <a:cubicBezTo>
                  <a:pt x="37" y="4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4"/>
                  <a:pt x="35" y="5"/>
                </a:cubicBezTo>
                <a:cubicBezTo>
                  <a:pt x="35" y="5"/>
                  <a:pt x="34" y="6"/>
                  <a:pt x="34" y="6"/>
                </a:cubicBezTo>
                <a:cubicBezTo>
                  <a:pt x="33" y="5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6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7" y="7"/>
                  <a:pt x="27" y="8"/>
                </a:cubicBezTo>
                <a:cubicBezTo>
                  <a:pt x="27" y="8"/>
                  <a:pt x="26" y="9"/>
                  <a:pt x="26" y="9"/>
                </a:cubicBezTo>
                <a:cubicBezTo>
                  <a:pt x="25" y="8"/>
                  <a:pt x="24" y="7"/>
                  <a:pt x="24" y="7"/>
                </a:cubicBezTo>
                <a:cubicBezTo>
                  <a:pt x="24" y="6"/>
                  <a:pt x="24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7"/>
                  <a:pt x="22" y="7"/>
                  <a:pt x="22" y="7"/>
                </a:cubicBezTo>
                <a:cubicBezTo>
                  <a:pt x="22" y="7"/>
                  <a:pt x="22" y="8"/>
                  <a:pt x="22" y="8"/>
                </a:cubicBezTo>
                <a:cubicBezTo>
                  <a:pt x="22" y="8"/>
                  <a:pt x="23" y="9"/>
                  <a:pt x="24" y="10"/>
                </a:cubicBezTo>
                <a:cubicBezTo>
                  <a:pt x="23" y="11"/>
                  <a:pt x="22" y="11"/>
                  <a:pt x="22" y="11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8" y="10"/>
                </a:cubicBezTo>
                <a:cubicBezTo>
                  <a:pt x="18" y="10"/>
                  <a:pt x="18" y="10"/>
                  <a:pt x="19" y="10"/>
                </a:cubicBezTo>
                <a:cubicBezTo>
                  <a:pt x="19" y="10"/>
                  <a:pt x="19" y="12"/>
                  <a:pt x="20" y="13"/>
                </a:cubicBezTo>
                <a:cubicBezTo>
                  <a:pt x="19" y="13"/>
                  <a:pt x="19" y="13"/>
                  <a:pt x="19" y="14"/>
                </a:cubicBezTo>
                <a:cubicBezTo>
                  <a:pt x="18" y="13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4"/>
                  <a:pt x="17" y="16"/>
                </a:cubicBezTo>
                <a:cubicBezTo>
                  <a:pt x="16" y="16"/>
                  <a:pt x="16" y="16"/>
                  <a:pt x="15" y="17"/>
                </a:cubicBezTo>
                <a:cubicBezTo>
                  <a:pt x="14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7"/>
                </a:cubicBezTo>
                <a:cubicBezTo>
                  <a:pt x="12" y="17"/>
                  <a:pt x="13" y="18"/>
                  <a:pt x="14" y="19"/>
                </a:cubicBezTo>
                <a:cubicBezTo>
                  <a:pt x="13" y="19"/>
                  <a:pt x="13" y="20"/>
                  <a:pt x="13" y="20"/>
                </a:cubicBezTo>
                <a:cubicBezTo>
                  <a:pt x="12" y="20"/>
                  <a:pt x="10" y="19"/>
                  <a:pt x="10" y="19"/>
                </a:cubicBezTo>
                <a:cubicBezTo>
                  <a:pt x="10" y="19"/>
                  <a:pt x="10" y="18"/>
                  <a:pt x="1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10" y="21"/>
                  <a:pt x="11" y="22"/>
                </a:cubicBezTo>
                <a:cubicBezTo>
                  <a:pt x="11" y="23"/>
                  <a:pt x="10" y="23"/>
                  <a:pt x="10" y="24"/>
                </a:cubicBezTo>
                <a:cubicBezTo>
                  <a:pt x="9" y="23"/>
                  <a:pt x="8" y="23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3"/>
                  <a:pt x="6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4"/>
                  <a:pt x="7" y="24"/>
                </a:cubicBezTo>
                <a:cubicBezTo>
                  <a:pt x="7" y="24"/>
                  <a:pt x="8" y="25"/>
                  <a:pt x="9" y="26"/>
                </a:cubicBezTo>
                <a:cubicBezTo>
                  <a:pt x="9" y="26"/>
                  <a:pt x="8" y="27"/>
                  <a:pt x="8" y="27"/>
                </a:cubicBezTo>
                <a:cubicBezTo>
                  <a:pt x="7" y="27"/>
                  <a:pt x="6" y="27"/>
                  <a:pt x="5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5" y="27"/>
                  <a:pt x="4" y="27"/>
                  <a:pt x="4" y="27"/>
                </a:cubicBezTo>
                <a:cubicBezTo>
                  <a:pt x="4" y="27"/>
                  <a:pt x="4" y="28"/>
                  <a:pt x="4" y="28"/>
                </a:cubicBezTo>
                <a:cubicBezTo>
                  <a:pt x="4" y="28"/>
                  <a:pt x="5" y="28"/>
                  <a:pt x="5" y="28"/>
                </a:cubicBezTo>
                <a:cubicBezTo>
                  <a:pt x="5" y="28"/>
                  <a:pt x="6" y="29"/>
                  <a:pt x="7" y="30"/>
                </a:cubicBezTo>
                <a:cubicBezTo>
                  <a:pt x="7" y="30"/>
                  <a:pt x="7" y="31"/>
                  <a:pt x="6" y="31"/>
                </a:cubicBezTo>
                <a:cubicBezTo>
                  <a:pt x="5" y="31"/>
                  <a:pt x="4" y="31"/>
                  <a:pt x="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3"/>
                  <a:pt x="3" y="33"/>
                </a:cubicBezTo>
                <a:cubicBezTo>
                  <a:pt x="3" y="33"/>
                  <a:pt x="5" y="33"/>
                  <a:pt x="6" y="34"/>
                </a:cubicBezTo>
                <a:cubicBezTo>
                  <a:pt x="6" y="34"/>
                  <a:pt x="5" y="35"/>
                  <a:pt x="5" y="36"/>
                </a:cubicBezTo>
                <a:cubicBezTo>
                  <a:pt x="4" y="35"/>
                  <a:pt x="3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1" y="36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3" y="38"/>
                  <a:pt x="5" y="38"/>
                </a:cubicBezTo>
                <a:cubicBezTo>
                  <a:pt x="5" y="39"/>
                  <a:pt x="5" y="39"/>
                  <a:pt x="4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2"/>
                  <a:pt x="1" y="42"/>
                </a:cubicBezTo>
                <a:cubicBezTo>
                  <a:pt x="2" y="42"/>
                  <a:pt x="3" y="42"/>
                  <a:pt x="4" y="42"/>
                </a:cubicBezTo>
                <a:cubicBezTo>
                  <a:pt x="4" y="43"/>
                  <a:pt x="4" y="44"/>
                  <a:pt x="4" y="44"/>
                </a:cubicBezTo>
                <a:cubicBezTo>
                  <a:pt x="3" y="44"/>
                  <a:pt x="2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5"/>
                  <a:pt x="0" y="45"/>
                  <a:pt x="0" y="45"/>
                </a:cubicBezTo>
                <a:cubicBezTo>
                  <a:pt x="0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3" y="46"/>
                  <a:pt x="4" y="47"/>
                </a:cubicBezTo>
                <a:cubicBezTo>
                  <a:pt x="4" y="47"/>
                  <a:pt x="4" y="48"/>
                  <a:pt x="4" y="48"/>
                </a:cubicBezTo>
                <a:cubicBezTo>
                  <a:pt x="3" y="49"/>
                  <a:pt x="2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3" y="51"/>
                  <a:pt x="4" y="51"/>
                </a:cubicBezTo>
                <a:cubicBezTo>
                  <a:pt x="5" y="52"/>
                  <a:pt x="5" y="52"/>
                  <a:pt x="5" y="53"/>
                </a:cubicBezTo>
                <a:cubicBezTo>
                  <a:pt x="3" y="53"/>
                  <a:pt x="2" y="53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1" y="55"/>
                  <a:pt x="2" y="55"/>
                  <a:pt x="2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3" y="55"/>
                  <a:pt x="4" y="55"/>
                  <a:pt x="5" y="55"/>
                </a:cubicBezTo>
                <a:cubicBezTo>
                  <a:pt x="5" y="56"/>
                  <a:pt x="6" y="56"/>
                  <a:pt x="6" y="57"/>
                </a:cubicBezTo>
                <a:cubicBezTo>
                  <a:pt x="5" y="57"/>
                  <a:pt x="3" y="58"/>
                  <a:pt x="3" y="58"/>
                </a:cubicBezTo>
                <a:cubicBezTo>
                  <a:pt x="3" y="58"/>
                  <a:pt x="3" y="58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60"/>
                  <a:pt x="3" y="60"/>
                </a:cubicBezTo>
                <a:cubicBezTo>
                  <a:pt x="3" y="60"/>
                  <a:pt x="3" y="60"/>
                  <a:pt x="4" y="60"/>
                </a:cubicBezTo>
                <a:cubicBezTo>
                  <a:pt x="4" y="60"/>
                  <a:pt x="5" y="60"/>
                  <a:pt x="6" y="59"/>
                </a:cubicBezTo>
                <a:cubicBezTo>
                  <a:pt x="7" y="60"/>
                  <a:pt x="7" y="60"/>
                  <a:pt x="7" y="61"/>
                </a:cubicBezTo>
                <a:cubicBezTo>
                  <a:pt x="6" y="62"/>
                  <a:pt x="5" y="62"/>
                  <a:pt x="5" y="62"/>
                </a:cubicBezTo>
                <a:cubicBezTo>
                  <a:pt x="5" y="63"/>
                  <a:pt x="4" y="63"/>
                  <a:pt x="4" y="63"/>
                </a:cubicBezTo>
                <a:cubicBezTo>
                  <a:pt x="4" y="63"/>
                  <a:pt x="4" y="63"/>
                  <a:pt x="4" y="64"/>
                </a:cubicBezTo>
                <a:cubicBezTo>
                  <a:pt x="4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6" y="64"/>
                  <a:pt x="7" y="64"/>
                  <a:pt x="8" y="63"/>
                </a:cubicBezTo>
                <a:cubicBezTo>
                  <a:pt x="8" y="64"/>
                  <a:pt x="9" y="64"/>
                  <a:pt x="9" y="65"/>
                </a:cubicBezTo>
                <a:cubicBezTo>
                  <a:pt x="8" y="66"/>
                  <a:pt x="7" y="66"/>
                  <a:pt x="7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8" y="68"/>
                  <a:pt x="9" y="68"/>
                  <a:pt x="10" y="67"/>
                </a:cubicBezTo>
                <a:cubicBezTo>
                  <a:pt x="10" y="68"/>
                  <a:pt x="11" y="68"/>
                  <a:pt x="11" y="69"/>
                </a:cubicBezTo>
                <a:cubicBezTo>
                  <a:pt x="10" y="69"/>
                  <a:pt x="9" y="70"/>
                  <a:pt x="9" y="70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1"/>
                  <a:pt x="9" y="72"/>
                  <a:pt x="9" y="72"/>
                </a:cubicBezTo>
                <a:cubicBezTo>
                  <a:pt x="9" y="72"/>
                  <a:pt x="9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2" y="71"/>
                  <a:pt x="13" y="71"/>
                </a:cubicBezTo>
                <a:cubicBezTo>
                  <a:pt x="13" y="71"/>
                  <a:pt x="13" y="72"/>
                  <a:pt x="14" y="72"/>
                </a:cubicBezTo>
                <a:cubicBezTo>
                  <a:pt x="13" y="73"/>
                  <a:pt x="12" y="74"/>
                  <a:pt x="12" y="74"/>
                </a:cubicBezTo>
                <a:cubicBezTo>
                  <a:pt x="12" y="74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5"/>
                  <a:pt x="14" y="75"/>
                  <a:pt x="15" y="74"/>
                </a:cubicBezTo>
                <a:cubicBezTo>
                  <a:pt x="16" y="74"/>
                  <a:pt x="16" y="75"/>
                  <a:pt x="17" y="75"/>
                </a:cubicBezTo>
                <a:cubicBezTo>
                  <a:pt x="16" y="76"/>
                  <a:pt x="15" y="77"/>
                  <a:pt x="15" y="77"/>
                </a:cubicBezTo>
                <a:cubicBezTo>
                  <a:pt x="15" y="78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5" y="79"/>
                  <a:pt x="16" y="79"/>
                  <a:pt x="16" y="79"/>
                </a:cubicBezTo>
                <a:cubicBezTo>
                  <a:pt x="16" y="79"/>
                  <a:pt x="16" y="79"/>
                  <a:pt x="17" y="79"/>
                </a:cubicBezTo>
                <a:cubicBezTo>
                  <a:pt x="17" y="79"/>
                  <a:pt x="18" y="78"/>
                  <a:pt x="19" y="77"/>
                </a:cubicBezTo>
                <a:cubicBezTo>
                  <a:pt x="19" y="77"/>
                  <a:pt x="19" y="78"/>
                  <a:pt x="20" y="78"/>
                </a:cubicBezTo>
                <a:cubicBezTo>
                  <a:pt x="19" y="79"/>
                  <a:pt x="19" y="80"/>
                  <a:pt x="19" y="80"/>
                </a:cubicBezTo>
                <a:cubicBezTo>
                  <a:pt x="18" y="81"/>
                  <a:pt x="18" y="81"/>
                  <a:pt x="18" y="81"/>
                </a:cubicBezTo>
                <a:cubicBezTo>
                  <a:pt x="19" y="81"/>
                  <a:pt x="19" y="81"/>
                  <a:pt x="19" y="82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0" y="82"/>
                  <a:pt x="20" y="81"/>
                </a:cubicBezTo>
                <a:cubicBezTo>
                  <a:pt x="20" y="81"/>
                  <a:pt x="21" y="80"/>
                  <a:pt x="22" y="79"/>
                </a:cubicBezTo>
                <a:cubicBezTo>
                  <a:pt x="22" y="80"/>
                  <a:pt x="23" y="80"/>
                  <a:pt x="24" y="80"/>
                </a:cubicBezTo>
                <a:cubicBezTo>
                  <a:pt x="23" y="81"/>
                  <a:pt x="22" y="83"/>
                  <a:pt x="22" y="83"/>
                </a:cubicBezTo>
                <a:cubicBezTo>
                  <a:pt x="22" y="83"/>
                  <a:pt x="22" y="83"/>
                  <a:pt x="22" y="84"/>
                </a:cubicBezTo>
                <a:cubicBezTo>
                  <a:pt x="22" y="84"/>
                  <a:pt x="23" y="84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5" y="83"/>
                  <a:pt x="26" y="82"/>
                </a:cubicBezTo>
                <a:cubicBezTo>
                  <a:pt x="26" y="82"/>
                  <a:pt x="27" y="82"/>
                  <a:pt x="27" y="83"/>
                </a:cubicBezTo>
                <a:cubicBezTo>
                  <a:pt x="27" y="84"/>
                  <a:pt x="27" y="85"/>
                  <a:pt x="26" y="85"/>
                </a:cubicBezTo>
                <a:cubicBezTo>
                  <a:pt x="26" y="85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7" y="86"/>
                  <a:pt x="27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9" y="85"/>
                  <a:pt x="30" y="84"/>
                </a:cubicBezTo>
                <a:cubicBezTo>
                  <a:pt x="30" y="84"/>
                  <a:pt x="31" y="84"/>
                  <a:pt x="31" y="84"/>
                </a:cubicBezTo>
                <a:cubicBezTo>
                  <a:pt x="31" y="85"/>
                  <a:pt x="31" y="87"/>
                  <a:pt x="31" y="87"/>
                </a:cubicBezTo>
                <a:cubicBezTo>
                  <a:pt x="31" y="87"/>
                  <a:pt x="31" y="87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88"/>
                  <a:pt x="32" y="88"/>
                  <a:pt x="33" y="88"/>
                </a:cubicBezTo>
                <a:cubicBezTo>
                  <a:pt x="33" y="87"/>
                  <a:pt x="33" y="86"/>
                  <a:pt x="34" y="85"/>
                </a:cubicBezTo>
                <a:cubicBezTo>
                  <a:pt x="34" y="85"/>
                  <a:pt x="35" y="85"/>
                  <a:pt x="35" y="85"/>
                </a:cubicBezTo>
                <a:cubicBezTo>
                  <a:pt x="35" y="87"/>
                  <a:pt x="35" y="88"/>
                  <a:pt x="35" y="88"/>
                </a:cubicBezTo>
                <a:cubicBezTo>
                  <a:pt x="35" y="88"/>
                  <a:pt x="35" y="89"/>
                  <a:pt x="35" y="89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89"/>
                  <a:pt x="36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7"/>
                  <a:pt x="38" y="86"/>
                </a:cubicBezTo>
                <a:cubicBezTo>
                  <a:pt x="38" y="86"/>
                  <a:pt x="39" y="86"/>
                  <a:pt x="40" y="86"/>
                </a:cubicBezTo>
                <a:cubicBezTo>
                  <a:pt x="40" y="87"/>
                  <a:pt x="40" y="89"/>
                  <a:pt x="40" y="89"/>
                </a:cubicBezTo>
                <a:cubicBezTo>
                  <a:pt x="40" y="89"/>
                  <a:pt x="40" y="89"/>
                  <a:pt x="40" y="90"/>
                </a:cubicBezTo>
                <a:cubicBezTo>
                  <a:pt x="40" y="90"/>
                  <a:pt x="40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2" y="89"/>
                  <a:pt x="42" y="89"/>
                </a:cubicBezTo>
                <a:cubicBezTo>
                  <a:pt x="42" y="89"/>
                  <a:pt x="42" y="88"/>
                  <a:pt x="42" y="87"/>
                </a:cubicBezTo>
                <a:cubicBezTo>
                  <a:pt x="43" y="87"/>
                  <a:pt x="43" y="87"/>
                  <a:pt x="44" y="87"/>
                </a:cubicBezTo>
                <a:cubicBezTo>
                  <a:pt x="44" y="88"/>
                  <a:pt x="44" y="89"/>
                  <a:pt x="44" y="89"/>
                </a:cubicBezTo>
                <a:cubicBezTo>
                  <a:pt x="44" y="90"/>
                  <a:pt x="44" y="90"/>
                  <a:pt x="45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0"/>
                  <a:pt x="46" y="90"/>
                  <a:pt x="46" y="89"/>
                </a:cubicBezTo>
                <a:cubicBezTo>
                  <a:pt x="46" y="89"/>
                  <a:pt x="46" y="88"/>
                  <a:pt x="46" y="87"/>
                </a:cubicBezTo>
                <a:cubicBezTo>
                  <a:pt x="47" y="87"/>
                  <a:pt x="48" y="87"/>
                  <a:pt x="48" y="87"/>
                </a:cubicBezTo>
                <a:cubicBezTo>
                  <a:pt x="49" y="88"/>
                  <a:pt x="49" y="89"/>
                  <a:pt x="49" y="89"/>
                </a:cubicBezTo>
                <a:cubicBezTo>
                  <a:pt x="49" y="89"/>
                  <a:pt x="49" y="90"/>
                  <a:pt x="49" y="90"/>
                </a:cubicBezTo>
                <a:cubicBezTo>
                  <a:pt x="49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89"/>
                  <a:pt x="51" y="87"/>
                  <a:pt x="51" y="86"/>
                </a:cubicBezTo>
                <a:cubicBezTo>
                  <a:pt x="51" y="86"/>
                  <a:pt x="52" y="86"/>
                  <a:pt x="53" y="86"/>
                </a:cubicBezTo>
                <a:cubicBezTo>
                  <a:pt x="53" y="87"/>
                  <a:pt x="53" y="88"/>
                  <a:pt x="53" y="89"/>
                </a:cubicBezTo>
                <a:cubicBezTo>
                  <a:pt x="53" y="89"/>
                  <a:pt x="54" y="89"/>
                  <a:pt x="54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5" y="89"/>
                  <a:pt x="55" y="88"/>
                  <a:pt x="55" y="88"/>
                </a:cubicBezTo>
                <a:cubicBezTo>
                  <a:pt x="55" y="88"/>
                  <a:pt x="55" y="87"/>
                  <a:pt x="55" y="85"/>
                </a:cubicBezTo>
                <a:cubicBezTo>
                  <a:pt x="56" y="85"/>
                  <a:pt x="56" y="85"/>
                  <a:pt x="57" y="85"/>
                </a:cubicBezTo>
                <a:cubicBezTo>
                  <a:pt x="57" y="86"/>
                  <a:pt x="58" y="87"/>
                  <a:pt x="58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60" y="88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5"/>
                  <a:pt x="59" y="84"/>
                </a:cubicBezTo>
                <a:cubicBezTo>
                  <a:pt x="60" y="84"/>
                  <a:pt x="60" y="84"/>
                  <a:pt x="61" y="84"/>
                </a:cubicBezTo>
                <a:cubicBezTo>
                  <a:pt x="61" y="85"/>
                  <a:pt x="62" y="86"/>
                  <a:pt x="62" y="86"/>
                </a:cubicBezTo>
                <a:cubicBezTo>
                  <a:pt x="62" y="86"/>
                  <a:pt x="62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6"/>
                  <a:pt x="64" y="85"/>
                  <a:pt x="64" y="85"/>
                </a:cubicBezTo>
                <a:cubicBezTo>
                  <a:pt x="64" y="85"/>
                  <a:pt x="63" y="84"/>
                  <a:pt x="63" y="83"/>
                </a:cubicBezTo>
                <a:cubicBezTo>
                  <a:pt x="64" y="82"/>
                  <a:pt x="64" y="82"/>
                  <a:pt x="65" y="82"/>
                </a:cubicBezTo>
                <a:cubicBezTo>
                  <a:pt x="65" y="83"/>
                  <a:pt x="66" y="84"/>
                  <a:pt x="66" y="84"/>
                </a:cubicBezTo>
                <a:cubicBezTo>
                  <a:pt x="66" y="84"/>
                  <a:pt x="67" y="84"/>
                  <a:pt x="67" y="84"/>
                </a:cubicBezTo>
                <a:cubicBezTo>
                  <a:pt x="67" y="84"/>
                  <a:pt x="67" y="84"/>
                  <a:pt x="68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3"/>
                  <a:pt x="67" y="81"/>
                  <a:pt x="67" y="80"/>
                </a:cubicBezTo>
                <a:cubicBezTo>
                  <a:pt x="67" y="80"/>
                  <a:pt x="68" y="80"/>
                  <a:pt x="68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0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0"/>
                </a:cubicBezTo>
                <a:cubicBezTo>
                  <a:pt x="72" y="80"/>
                  <a:pt x="71" y="79"/>
                  <a:pt x="70" y="78"/>
                </a:cubicBezTo>
                <a:cubicBezTo>
                  <a:pt x="71" y="78"/>
                  <a:pt x="71" y="77"/>
                  <a:pt x="72" y="77"/>
                </a:cubicBezTo>
                <a:cubicBezTo>
                  <a:pt x="73" y="78"/>
                  <a:pt x="74" y="79"/>
                  <a:pt x="74" y="79"/>
                </a:cubicBezTo>
                <a:cubicBezTo>
                  <a:pt x="74" y="79"/>
                  <a:pt x="74" y="79"/>
                  <a:pt x="74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79"/>
                  <a:pt x="75" y="78"/>
                  <a:pt x="75" y="78"/>
                </a:cubicBezTo>
                <a:cubicBezTo>
                  <a:pt x="75" y="78"/>
                  <a:pt x="75" y="78"/>
                  <a:pt x="75" y="77"/>
                </a:cubicBezTo>
                <a:cubicBezTo>
                  <a:pt x="75" y="77"/>
                  <a:pt x="74" y="76"/>
                  <a:pt x="74" y="75"/>
                </a:cubicBezTo>
                <a:cubicBezTo>
                  <a:pt x="74" y="75"/>
                  <a:pt x="75" y="74"/>
                  <a:pt x="75" y="74"/>
                </a:cubicBezTo>
                <a:cubicBezTo>
                  <a:pt x="76" y="75"/>
                  <a:pt x="77" y="75"/>
                  <a:pt x="77" y="76"/>
                </a:cubicBezTo>
                <a:cubicBezTo>
                  <a:pt x="77" y="76"/>
                  <a:pt x="78" y="76"/>
                  <a:pt x="78" y="76"/>
                </a:cubicBezTo>
                <a:cubicBezTo>
                  <a:pt x="78" y="76"/>
                  <a:pt x="78" y="76"/>
                  <a:pt x="78" y="75"/>
                </a:cubicBezTo>
                <a:cubicBezTo>
                  <a:pt x="79" y="75"/>
                  <a:pt x="79" y="75"/>
                  <a:pt x="79" y="75"/>
                </a:cubicBezTo>
                <a:cubicBezTo>
                  <a:pt x="79" y="75"/>
                  <a:pt x="79" y="74"/>
                  <a:pt x="78" y="74"/>
                </a:cubicBezTo>
                <a:cubicBezTo>
                  <a:pt x="78" y="74"/>
                  <a:pt x="77" y="73"/>
                  <a:pt x="77" y="72"/>
                </a:cubicBezTo>
                <a:cubicBezTo>
                  <a:pt x="77" y="72"/>
                  <a:pt x="77" y="71"/>
                  <a:pt x="78" y="71"/>
                </a:cubicBezTo>
                <a:cubicBezTo>
                  <a:pt x="79" y="71"/>
                  <a:pt x="80" y="72"/>
                  <a:pt x="80" y="72"/>
                </a:cubicBezTo>
                <a:cubicBezTo>
                  <a:pt x="80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2" y="72"/>
                  <a:pt x="82" y="71"/>
                  <a:pt x="82" y="71"/>
                </a:cubicBezTo>
                <a:cubicBezTo>
                  <a:pt x="82" y="71"/>
                  <a:pt x="81" y="71"/>
                  <a:pt x="81" y="70"/>
                </a:cubicBezTo>
                <a:cubicBezTo>
                  <a:pt x="81" y="70"/>
                  <a:pt x="80" y="69"/>
                  <a:pt x="79" y="69"/>
                </a:cubicBezTo>
                <a:cubicBezTo>
                  <a:pt x="80" y="68"/>
                  <a:pt x="80" y="68"/>
                  <a:pt x="80" y="67"/>
                </a:cubicBezTo>
                <a:cubicBezTo>
                  <a:pt x="81" y="68"/>
                  <a:pt x="82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8"/>
                  <a:pt x="84" y="67"/>
                  <a:pt x="8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66"/>
                  <a:pt x="82" y="66"/>
                  <a:pt x="81" y="65"/>
                </a:cubicBezTo>
                <a:cubicBezTo>
                  <a:pt x="82" y="64"/>
                  <a:pt x="82" y="64"/>
                  <a:pt x="82" y="63"/>
                </a:cubicBezTo>
                <a:cubicBezTo>
                  <a:pt x="83" y="64"/>
                  <a:pt x="85" y="64"/>
                  <a:pt x="85" y="64"/>
                </a:cubicBezTo>
                <a:cubicBezTo>
                  <a:pt x="85" y="64"/>
                  <a:pt x="85" y="64"/>
                  <a:pt x="86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3"/>
                  <a:pt x="86" y="63"/>
                  <a:pt x="86" y="62"/>
                </a:cubicBezTo>
                <a:cubicBezTo>
                  <a:pt x="85" y="62"/>
                  <a:pt x="84" y="62"/>
                  <a:pt x="83" y="61"/>
                </a:cubicBezTo>
                <a:cubicBezTo>
                  <a:pt x="83" y="60"/>
                  <a:pt x="84" y="60"/>
                  <a:pt x="84" y="59"/>
                </a:cubicBezTo>
                <a:cubicBezTo>
                  <a:pt x="85" y="60"/>
                  <a:pt x="86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7" y="58"/>
                  <a:pt x="87" y="58"/>
                </a:cubicBezTo>
                <a:cubicBezTo>
                  <a:pt x="87" y="58"/>
                  <a:pt x="86" y="57"/>
                  <a:pt x="85" y="57"/>
                </a:cubicBezTo>
                <a:cubicBezTo>
                  <a:pt x="85" y="56"/>
                  <a:pt x="85" y="56"/>
                  <a:pt x="85" y="55"/>
                </a:cubicBezTo>
                <a:cubicBezTo>
                  <a:pt x="86" y="55"/>
                  <a:pt x="88" y="55"/>
                  <a:pt x="88" y="55"/>
                </a:cubicBezTo>
                <a:cubicBezTo>
                  <a:pt x="88" y="55"/>
                  <a:pt x="88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9" y="54"/>
                  <a:pt x="88" y="54"/>
                </a:cubicBezTo>
                <a:cubicBezTo>
                  <a:pt x="88" y="53"/>
                  <a:pt x="87" y="53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7" y="51"/>
                  <a:pt x="89" y="51"/>
                  <a:pt x="89" y="51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90" y="50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7" y="49"/>
                  <a:pt x="86" y="48"/>
                </a:cubicBezTo>
                <a:cubicBezTo>
                  <a:pt x="86" y="48"/>
                  <a:pt x="86" y="47"/>
                  <a:pt x="86" y="47"/>
                </a:cubicBezTo>
                <a:cubicBezTo>
                  <a:pt x="88" y="46"/>
                  <a:pt x="89" y="46"/>
                  <a:pt x="89" y="46"/>
                </a:cubicBezTo>
                <a:close/>
                <a:moveTo>
                  <a:pt x="45" y="81"/>
                </a:moveTo>
                <a:cubicBezTo>
                  <a:pt x="26" y="81"/>
                  <a:pt x="10" y="65"/>
                  <a:pt x="10" y="45"/>
                </a:cubicBezTo>
                <a:cubicBezTo>
                  <a:pt x="10" y="26"/>
                  <a:pt x="26" y="10"/>
                  <a:pt x="45" y="10"/>
                </a:cubicBezTo>
                <a:cubicBezTo>
                  <a:pt x="65" y="10"/>
                  <a:pt x="81" y="26"/>
                  <a:pt x="81" y="45"/>
                </a:cubicBezTo>
                <a:cubicBezTo>
                  <a:pt x="81" y="65"/>
                  <a:pt x="65" y="81"/>
                  <a:pt x="45" y="8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704975" y="3055938"/>
            <a:ext cx="506413" cy="509588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8126340" y="4360164"/>
            <a:ext cx="615950" cy="614363"/>
          </a:xfrm>
          <a:custGeom>
            <a:avLst/>
            <a:gdLst>
              <a:gd name="T0" fmla="*/ 128 w 174"/>
              <a:gd name="T1" fmla="*/ 162 h 174"/>
              <a:gd name="T2" fmla="*/ 136 w 174"/>
              <a:gd name="T3" fmla="*/ 155 h 174"/>
              <a:gd name="T4" fmla="*/ 141 w 174"/>
              <a:gd name="T5" fmla="*/ 152 h 174"/>
              <a:gd name="T6" fmla="*/ 149 w 174"/>
              <a:gd name="T7" fmla="*/ 146 h 174"/>
              <a:gd name="T8" fmla="*/ 145 w 174"/>
              <a:gd name="T9" fmla="*/ 135 h 174"/>
              <a:gd name="T10" fmla="*/ 160 w 174"/>
              <a:gd name="T11" fmla="*/ 133 h 174"/>
              <a:gd name="T12" fmla="*/ 155 w 174"/>
              <a:gd name="T13" fmla="*/ 119 h 174"/>
              <a:gd name="T14" fmla="*/ 167 w 174"/>
              <a:gd name="T15" fmla="*/ 118 h 174"/>
              <a:gd name="T16" fmla="*/ 168 w 174"/>
              <a:gd name="T17" fmla="*/ 108 h 174"/>
              <a:gd name="T18" fmla="*/ 170 w 174"/>
              <a:gd name="T19" fmla="*/ 102 h 174"/>
              <a:gd name="T20" fmla="*/ 173 w 174"/>
              <a:gd name="T21" fmla="*/ 93 h 174"/>
              <a:gd name="T22" fmla="*/ 162 w 174"/>
              <a:gd name="T23" fmla="*/ 86 h 174"/>
              <a:gd name="T24" fmla="*/ 173 w 174"/>
              <a:gd name="T25" fmla="*/ 75 h 174"/>
              <a:gd name="T26" fmla="*/ 160 w 174"/>
              <a:gd name="T27" fmla="*/ 68 h 174"/>
              <a:gd name="T28" fmla="*/ 168 w 174"/>
              <a:gd name="T29" fmla="*/ 59 h 174"/>
              <a:gd name="T30" fmla="*/ 163 w 174"/>
              <a:gd name="T31" fmla="*/ 51 h 174"/>
              <a:gd name="T32" fmla="*/ 160 w 174"/>
              <a:gd name="T33" fmla="*/ 45 h 174"/>
              <a:gd name="T34" fmla="*/ 156 w 174"/>
              <a:gd name="T35" fmla="*/ 36 h 174"/>
              <a:gd name="T36" fmla="*/ 144 w 174"/>
              <a:gd name="T37" fmla="*/ 38 h 174"/>
              <a:gd name="T38" fmla="*/ 145 w 174"/>
              <a:gd name="T39" fmla="*/ 23 h 174"/>
              <a:gd name="T40" fmla="*/ 131 w 174"/>
              <a:gd name="T41" fmla="*/ 25 h 174"/>
              <a:gd name="T42" fmla="*/ 131 w 174"/>
              <a:gd name="T43" fmla="*/ 13 h 174"/>
              <a:gd name="T44" fmla="*/ 122 w 174"/>
              <a:gd name="T45" fmla="*/ 10 h 174"/>
              <a:gd name="T46" fmla="*/ 116 w 174"/>
              <a:gd name="T47" fmla="*/ 8 h 174"/>
              <a:gd name="T48" fmla="*/ 107 w 174"/>
              <a:gd name="T49" fmla="*/ 3 h 174"/>
              <a:gd name="T50" fmla="*/ 99 w 174"/>
              <a:gd name="T51" fmla="*/ 12 h 174"/>
              <a:gd name="T52" fmla="*/ 91 w 174"/>
              <a:gd name="T53" fmla="*/ 0 h 174"/>
              <a:gd name="T54" fmla="*/ 81 w 174"/>
              <a:gd name="T55" fmla="*/ 12 h 174"/>
              <a:gd name="T56" fmla="*/ 74 w 174"/>
              <a:gd name="T57" fmla="*/ 2 h 174"/>
              <a:gd name="T58" fmla="*/ 65 w 174"/>
              <a:gd name="T59" fmla="*/ 6 h 174"/>
              <a:gd name="T60" fmla="*/ 59 w 174"/>
              <a:gd name="T61" fmla="*/ 7 h 174"/>
              <a:gd name="T62" fmla="*/ 49 w 174"/>
              <a:gd name="T63" fmla="*/ 10 h 174"/>
              <a:gd name="T64" fmla="*/ 49 w 174"/>
              <a:gd name="T65" fmla="*/ 22 h 174"/>
              <a:gd name="T66" fmla="*/ 34 w 174"/>
              <a:gd name="T67" fmla="*/ 18 h 174"/>
              <a:gd name="T68" fmla="*/ 34 w 174"/>
              <a:gd name="T69" fmla="*/ 33 h 174"/>
              <a:gd name="T70" fmla="*/ 22 w 174"/>
              <a:gd name="T71" fmla="*/ 30 h 174"/>
              <a:gd name="T72" fmla="*/ 18 w 174"/>
              <a:gd name="T73" fmla="*/ 39 h 174"/>
              <a:gd name="T74" fmla="*/ 14 w 174"/>
              <a:gd name="T75" fmla="*/ 44 h 174"/>
              <a:gd name="T76" fmla="*/ 8 w 174"/>
              <a:gd name="T77" fmla="*/ 52 h 174"/>
              <a:gd name="T78" fmla="*/ 16 w 174"/>
              <a:gd name="T79" fmla="*/ 62 h 174"/>
              <a:gd name="T80" fmla="*/ 2 w 174"/>
              <a:gd name="T81" fmla="*/ 68 h 174"/>
              <a:gd name="T82" fmla="*/ 12 w 174"/>
              <a:gd name="T83" fmla="*/ 80 h 174"/>
              <a:gd name="T84" fmla="*/ 1 w 174"/>
              <a:gd name="T85" fmla="*/ 85 h 174"/>
              <a:gd name="T86" fmla="*/ 3 w 174"/>
              <a:gd name="T87" fmla="*/ 95 h 174"/>
              <a:gd name="T88" fmla="*/ 4 w 174"/>
              <a:gd name="T89" fmla="*/ 101 h 174"/>
              <a:gd name="T90" fmla="*/ 4 w 174"/>
              <a:gd name="T91" fmla="*/ 111 h 174"/>
              <a:gd name="T92" fmla="*/ 16 w 174"/>
              <a:gd name="T93" fmla="*/ 113 h 174"/>
              <a:gd name="T94" fmla="*/ 10 w 174"/>
              <a:gd name="T95" fmla="*/ 127 h 174"/>
              <a:gd name="T96" fmla="*/ 25 w 174"/>
              <a:gd name="T97" fmla="*/ 130 h 174"/>
              <a:gd name="T98" fmla="*/ 20 w 174"/>
              <a:gd name="T99" fmla="*/ 141 h 174"/>
              <a:gd name="T100" fmla="*/ 28 w 174"/>
              <a:gd name="T101" fmla="*/ 147 h 174"/>
              <a:gd name="T102" fmla="*/ 32 w 174"/>
              <a:gd name="T103" fmla="*/ 151 h 174"/>
              <a:gd name="T104" fmla="*/ 39 w 174"/>
              <a:gd name="T105" fmla="*/ 158 h 174"/>
              <a:gd name="T106" fmla="*/ 50 w 174"/>
              <a:gd name="T107" fmla="*/ 152 h 174"/>
              <a:gd name="T108" fmla="*/ 54 w 174"/>
              <a:gd name="T109" fmla="*/ 167 h 174"/>
              <a:gd name="T110" fmla="*/ 67 w 174"/>
              <a:gd name="T111" fmla="*/ 160 h 174"/>
              <a:gd name="T112" fmla="*/ 70 w 174"/>
              <a:gd name="T113" fmla="*/ 171 h 174"/>
              <a:gd name="T114" fmla="*/ 80 w 174"/>
              <a:gd name="T115" fmla="*/ 171 h 174"/>
              <a:gd name="T116" fmla="*/ 86 w 174"/>
              <a:gd name="T117" fmla="*/ 171 h 174"/>
              <a:gd name="T118" fmla="*/ 96 w 174"/>
              <a:gd name="T119" fmla="*/ 172 h 174"/>
              <a:gd name="T120" fmla="*/ 101 w 174"/>
              <a:gd name="T121" fmla="*/ 161 h 174"/>
              <a:gd name="T122" fmla="*/ 113 w 174"/>
              <a:gd name="T123" fmla="*/ 170 h 174"/>
              <a:gd name="T124" fmla="*/ 118 w 174"/>
              <a:gd name="T125" fmla="*/ 15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4" h="174">
                <a:moveTo>
                  <a:pt x="123" y="163"/>
                </a:moveTo>
                <a:cubicBezTo>
                  <a:pt x="124" y="164"/>
                  <a:pt x="124" y="164"/>
                  <a:pt x="125" y="164"/>
                </a:cubicBezTo>
                <a:cubicBezTo>
                  <a:pt x="126" y="164"/>
                  <a:pt x="126" y="164"/>
                  <a:pt x="127" y="164"/>
                </a:cubicBezTo>
                <a:cubicBezTo>
                  <a:pt x="128" y="163"/>
                  <a:pt x="128" y="163"/>
                  <a:pt x="128" y="162"/>
                </a:cubicBezTo>
                <a:cubicBezTo>
                  <a:pt x="129" y="161"/>
                  <a:pt x="129" y="161"/>
                  <a:pt x="128" y="160"/>
                </a:cubicBezTo>
                <a:cubicBezTo>
                  <a:pt x="128" y="159"/>
                  <a:pt x="127" y="155"/>
                  <a:pt x="125" y="152"/>
                </a:cubicBezTo>
                <a:cubicBezTo>
                  <a:pt x="127" y="151"/>
                  <a:pt x="128" y="150"/>
                  <a:pt x="130" y="149"/>
                </a:cubicBezTo>
                <a:cubicBezTo>
                  <a:pt x="132" y="152"/>
                  <a:pt x="135" y="155"/>
                  <a:pt x="136" y="155"/>
                </a:cubicBezTo>
                <a:cubicBezTo>
                  <a:pt x="136" y="156"/>
                  <a:pt x="137" y="156"/>
                  <a:pt x="138" y="156"/>
                </a:cubicBezTo>
                <a:cubicBezTo>
                  <a:pt x="138" y="156"/>
                  <a:pt x="139" y="156"/>
                  <a:pt x="140" y="156"/>
                </a:cubicBezTo>
                <a:cubicBezTo>
                  <a:pt x="140" y="155"/>
                  <a:pt x="141" y="154"/>
                  <a:pt x="141" y="154"/>
                </a:cubicBezTo>
                <a:cubicBezTo>
                  <a:pt x="141" y="153"/>
                  <a:pt x="141" y="152"/>
                  <a:pt x="141" y="152"/>
                </a:cubicBezTo>
                <a:cubicBezTo>
                  <a:pt x="140" y="151"/>
                  <a:pt x="138" y="147"/>
                  <a:pt x="136" y="144"/>
                </a:cubicBezTo>
                <a:cubicBezTo>
                  <a:pt x="137" y="143"/>
                  <a:pt x="139" y="142"/>
                  <a:pt x="140" y="141"/>
                </a:cubicBezTo>
                <a:cubicBezTo>
                  <a:pt x="143" y="143"/>
                  <a:pt x="146" y="145"/>
                  <a:pt x="147" y="146"/>
                </a:cubicBezTo>
                <a:cubicBezTo>
                  <a:pt x="148" y="146"/>
                  <a:pt x="148" y="146"/>
                  <a:pt x="149" y="146"/>
                </a:cubicBezTo>
                <a:cubicBezTo>
                  <a:pt x="150" y="146"/>
                  <a:pt x="150" y="146"/>
                  <a:pt x="151" y="145"/>
                </a:cubicBezTo>
                <a:cubicBezTo>
                  <a:pt x="151" y="145"/>
                  <a:pt x="152" y="144"/>
                  <a:pt x="152" y="143"/>
                </a:cubicBezTo>
                <a:cubicBezTo>
                  <a:pt x="152" y="143"/>
                  <a:pt x="152" y="142"/>
                  <a:pt x="151" y="141"/>
                </a:cubicBezTo>
                <a:cubicBezTo>
                  <a:pt x="150" y="141"/>
                  <a:pt x="148" y="138"/>
                  <a:pt x="145" y="135"/>
                </a:cubicBezTo>
                <a:cubicBezTo>
                  <a:pt x="146" y="133"/>
                  <a:pt x="147" y="132"/>
                  <a:pt x="148" y="130"/>
                </a:cubicBezTo>
                <a:cubicBezTo>
                  <a:pt x="152" y="132"/>
                  <a:pt x="156" y="134"/>
                  <a:pt x="156" y="134"/>
                </a:cubicBezTo>
                <a:cubicBezTo>
                  <a:pt x="157" y="135"/>
                  <a:pt x="158" y="135"/>
                  <a:pt x="158" y="135"/>
                </a:cubicBezTo>
                <a:cubicBezTo>
                  <a:pt x="159" y="134"/>
                  <a:pt x="160" y="134"/>
                  <a:pt x="160" y="133"/>
                </a:cubicBezTo>
                <a:cubicBezTo>
                  <a:pt x="160" y="133"/>
                  <a:pt x="161" y="132"/>
                  <a:pt x="161" y="131"/>
                </a:cubicBezTo>
                <a:cubicBezTo>
                  <a:pt x="160" y="131"/>
                  <a:pt x="160" y="130"/>
                  <a:pt x="160" y="129"/>
                </a:cubicBezTo>
                <a:cubicBezTo>
                  <a:pt x="159" y="129"/>
                  <a:pt x="156" y="126"/>
                  <a:pt x="153" y="124"/>
                </a:cubicBezTo>
                <a:cubicBezTo>
                  <a:pt x="153" y="122"/>
                  <a:pt x="154" y="121"/>
                  <a:pt x="155" y="119"/>
                </a:cubicBezTo>
                <a:cubicBezTo>
                  <a:pt x="159" y="120"/>
                  <a:pt x="163" y="121"/>
                  <a:pt x="164" y="122"/>
                </a:cubicBezTo>
                <a:cubicBezTo>
                  <a:pt x="164" y="122"/>
                  <a:pt x="165" y="122"/>
                  <a:pt x="166" y="122"/>
                </a:cubicBezTo>
                <a:cubicBezTo>
                  <a:pt x="166" y="121"/>
                  <a:pt x="167" y="121"/>
                  <a:pt x="167" y="120"/>
                </a:cubicBezTo>
                <a:cubicBezTo>
                  <a:pt x="167" y="119"/>
                  <a:pt x="167" y="118"/>
                  <a:pt x="167" y="118"/>
                </a:cubicBezTo>
                <a:cubicBezTo>
                  <a:pt x="167" y="117"/>
                  <a:pt x="166" y="117"/>
                  <a:pt x="166" y="116"/>
                </a:cubicBezTo>
                <a:cubicBezTo>
                  <a:pt x="165" y="116"/>
                  <a:pt x="161" y="114"/>
                  <a:pt x="158" y="112"/>
                </a:cubicBezTo>
                <a:cubicBezTo>
                  <a:pt x="159" y="110"/>
                  <a:pt x="159" y="109"/>
                  <a:pt x="160" y="107"/>
                </a:cubicBezTo>
                <a:cubicBezTo>
                  <a:pt x="163" y="107"/>
                  <a:pt x="168" y="108"/>
                  <a:pt x="168" y="108"/>
                </a:cubicBezTo>
                <a:cubicBezTo>
                  <a:pt x="169" y="108"/>
                  <a:pt x="170" y="108"/>
                  <a:pt x="170" y="107"/>
                </a:cubicBezTo>
                <a:cubicBezTo>
                  <a:pt x="171" y="107"/>
                  <a:pt x="171" y="106"/>
                  <a:pt x="172" y="106"/>
                </a:cubicBezTo>
                <a:cubicBezTo>
                  <a:pt x="172" y="105"/>
                  <a:pt x="172" y="104"/>
                  <a:pt x="171" y="103"/>
                </a:cubicBezTo>
                <a:cubicBezTo>
                  <a:pt x="171" y="103"/>
                  <a:pt x="170" y="102"/>
                  <a:pt x="170" y="102"/>
                </a:cubicBezTo>
                <a:cubicBezTo>
                  <a:pt x="169" y="102"/>
                  <a:pt x="165" y="101"/>
                  <a:pt x="161" y="99"/>
                </a:cubicBezTo>
                <a:cubicBezTo>
                  <a:pt x="162" y="98"/>
                  <a:pt x="162" y="96"/>
                  <a:pt x="162" y="94"/>
                </a:cubicBezTo>
                <a:cubicBezTo>
                  <a:pt x="166" y="94"/>
                  <a:pt x="170" y="93"/>
                  <a:pt x="171" y="93"/>
                </a:cubicBezTo>
                <a:cubicBezTo>
                  <a:pt x="172" y="93"/>
                  <a:pt x="172" y="93"/>
                  <a:pt x="173" y="93"/>
                </a:cubicBezTo>
                <a:cubicBezTo>
                  <a:pt x="173" y="92"/>
                  <a:pt x="173" y="91"/>
                  <a:pt x="174" y="91"/>
                </a:cubicBezTo>
                <a:cubicBezTo>
                  <a:pt x="174" y="90"/>
                  <a:pt x="173" y="89"/>
                  <a:pt x="173" y="89"/>
                </a:cubicBezTo>
                <a:cubicBezTo>
                  <a:pt x="172" y="88"/>
                  <a:pt x="172" y="87"/>
                  <a:pt x="171" y="87"/>
                </a:cubicBezTo>
                <a:cubicBezTo>
                  <a:pt x="170" y="87"/>
                  <a:pt x="166" y="87"/>
                  <a:pt x="162" y="86"/>
                </a:cubicBezTo>
                <a:cubicBezTo>
                  <a:pt x="162" y="84"/>
                  <a:pt x="162" y="83"/>
                  <a:pt x="162" y="81"/>
                </a:cubicBezTo>
                <a:cubicBezTo>
                  <a:pt x="166" y="80"/>
                  <a:pt x="170" y="79"/>
                  <a:pt x="171" y="79"/>
                </a:cubicBezTo>
                <a:cubicBezTo>
                  <a:pt x="171" y="79"/>
                  <a:pt x="172" y="78"/>
                  <a:pt x="172" y="78"/>
                </a:cubicBezTo>
                <a:cubicBezTo>
                  <a:pt x="173" y="77"/>
                  <a:pt x="173" y="76"/>
                  <a:pt x="173" y="75"/>
                </a:cubicBezTo>
                <a:cubicBezTo>
                  <a:pt x="173" y="75"/>
                  <a:pt x="172" y="74"/>
                  <a:pt x="172" y="74"/>
                </a:cubicBezTo>
                <a:cubicBezTo>
                  <a:pt x="171" y="73"/>
                  <a:pt x="171" y="73"/>
                  <a:pt x="170" y="73"/>
                </a:cubicBezTo>
                <a:cubicBezTo>
                  <a:pt x="169" y="73"/>
                  <a:pt x="165" y="73"/>
                  <a:pt x="161" y="73"/>
                </a:cubicBezTo>
                <a:cubicBezTo>
                  <a:pt x="161" y="71"/>
                  <a:pt x="160" y="70"/>
                  <a:pt x="160" y="68"/>
                </a:cubicBezTo>
                <a:cubicBezTo>
                  <a:pt x="163" y="66"/>
                  <a:pt x="167" y="65"/>
                  <a:pt x="168" y="64"/>
                </a:cubicBezTo>
                <a:cubicBezTo>
                  <a:pt x="169" y="64"/>
                  <a:pt x="169" y="63"/>
                  <a:pt x="169" y="63"/>
                </a:cubicBezTo>
                <a:cubicBezTo>
                  <a:pt x="170" y="62"/>
                  <a:pt x="170" y="61"/>
                  <a:pt x="170" y="61"/>
                </a:cubicBezTo>
                <a:cubicBezTo>
                  <a:pt x="169" y="60"/>
                  <a:pt x="169" y="59"/>
                  <a:pt x="168" y="59"/>
                </a:cubicBezTo>
                <a:cubicBezTo>
                  <a:pt x="168" y="59"/>
                  <a:pt x="167" y="58"/>
                  <a:pt x="166" y="59"/>
                </a:cubicBezTo>
                <a:cubicBezTo>
                  <a:pt x="165" y="59"/>
                  <a:pt x="161" y="60"/>
                  <a:pt x="158" y="60"/>
                </a:cubicBezTo>
                <a:cubicBezTo>
                  <a:pt x="157" y="59"/>
                  <a:pt x="156" y="57"/>
                  <a:pt x="156" y="55"/>
                </a:cubicBezTo>
                <a:cubicBezTo>
                  <a:pt x="159" y="53"/>
                  <a:pt x="162" y="51"/>
                  <a:pt x="163" y="51"/>
                </a:cubicBezTo>
                <a:cubicBezTo>
                  <a:pt x="164" y="50"/>
                  <a:pt x="164" y="49"/>
                  <a:pt x="164" y="49"/>
                </a:cubicBezTo>
                <a:cubicBezTo>
                  <a:pt x="164" y="48"/>
                  <a:pt x="164" y="47"/>
                  <a:pt x="164" y="47"/>
                </a:cubicBezTo>
                <a:cubicBezTo>
                  <a:pt x="163" y="46"/>
                  <a:pt x="163" y="46"/>
                  <a:pt x="162" y="45"/>
                </a:cubicBezTo>
                <a:cubicBezTo>
                  <a:pt x="162" y="45"/>
                  <a:pt x="161" y="45"/>
                  <a:pt x="160" y="45"/>
                </a:cubicBezTo>
                <a:cubicBezTo>
                  <a:pt x="159" y="46"/>
                  <a:pt x="155" y="47"/>
                  <a:pt x="152" y="49"/>
                </a:cubicBezTo>
                <a:cubicBezTo>
                  <a:pt x="151" y="47"/>
                  <a:pt x="150" y="45"/>
                  <a:pt x="149" y="44"/>
                </a:cubicBezTo>
                <a:cubicBezTo>
                  <a:pt x="152" y="41"/>
                  <a:pt x="155" y="38"/>
                  <a:pt x="155" y="38"/>
                </a:cubicBezTo>
                <a:cubicBezTo>
                  <a:pt x="156" y="37"/>
                  <a:pt x="156" y="37"/>
                  <a:pt x="156" y="36"/>
                </a:cubicBezTo>
                <a:cubicBezTo>
                  <a:pt x="156" y="35"/>
                  <a:pt x="156" y="35"/>
                  <a:pt x="156" y="34"/>
                </a:cubicBezTo>
                <a:cubicBezTo>
                  <a:pt x="155" y="33"/>
                  <a:pt x="155" y="33"/>
                  <a:pt x="154" y="33"/>
                </a:cubicBezTo>
                <a:cubicBezTo>
                  <a:pt x="153" y="33"/>
                  <a:pt x="152" y="33"/>
                  <a:pt x="152" y="33"/>
                </a:cubicBezTo>
                <a:cubicBezTo>
                  <a:pt x="151" y="34"/>
                  <a:pt x="148" y="36"/>
                  <a:pt x="144" y="38"/>
                </a:cubicBezTo>
                <a:cubicBezTo>
                  <a:pt x="143" y="36"/>
                  <a:pt x="142" y="35"/>
                  <a:pt x="141" y="34"/>
                </a:cubicBezTo>
                <a:cubicBezTo>
                  <a:pt x="143" y="31"/>
                  <a:pt x="145" y="27"/>
                  <a:pt x="146" y="27"/>
                </a:cubicBezTo>
                <a:cubicBezTo>
                  <a:pt x="146" y="26"/>
                  <a:pt x="146" y="25"/>
                  <a:pt x="146" y="25"/>
                </a:cubicBezTo>
                <a:cubicBezTo>
                  <a:pt x="146" y="24"/>
                  <a:pt x="146" y="23"/>
                  <a:pt x="145" y="23"/>
                </a:cubicBezTo>
                <a:cubicBezTo>
                  <a:pt x="145" y="22"/>
                  <a:pt x="144" y="22"/>
                  <a:pt x="144" y="22"/>
                </a:cubicBezTo>
                <a:cubicBezTo>
                  <a:pt x="143" y="22"/>
                  <a:pt x="142" y="22"/>
                  <a:pt x="142" y="23"/>
                </a:cubicBezTo>
                <a:cubicBezTo>
                  <a:pt x="141" y="23"/>
                  <a:pt x="138" y="26"/>
                  <a:pt x="135" y="29"/>
                </a:cubicBezTo>
                <a:cubicBezTo>
                  <a:pt x="134" y="27"/>
                  <a:pt x="132" y="26"/>
                  <a:pt x="131" y="25"/>
                </a:cubicBezTo>
                <a:cubicBezTo>
                  <a:pt x="132" y="22"/>
                  <a:pt x="134" y="18"/>
                  <a:pt x="135" y="17"/>
                </a:cubicBezTo>
                <a:cubicBezTo>
                  <a:pt x="135" y="17"/>
                  <a:pt x="135" y="16"/>
                  <a:pt x="135" y="15"/>
                </a:cubicBezTo>
                <a:cubicBezTo>
                  <a:pt x="135" y="15"/>
                  <a:pt x="134" y="14"/>
                  <a:pt x="133" y="14"/>
                </a:cubicBezTo>
                <a:cubicBezTo>
                  <a:pt x="133" y="13"/>
                  <a:pt x="132" y="13"/>
                  <a:pt x="131" y="13"/>
                </a:cubicBezTo>
                <a:cubicBezTo>
                  <a:pt x="131" y="13"/>
                  <a:pt x="130" y="14"/>
                  <a:pt x="130" y="14"/>
                </a:cubicBezTo>
                <a:cubicBezTo>
                  <a:pt x="129" y="15"/>
                  <a:pt x="126" y="18"/>
                  <a:pt x="124" y="21"/>
                </a:cubicBezTo>
                <a:cubicBezTo>
                  <a:pt x="123" y="20"/>
                  <a:pt x="121" y="19"/>
                  <a:pt x="119" y="19"/>
                </a:cubicBezTo>
                <a:cubicBezTo>
                  <a:pt x="120" y="15"/>
                  <a:pt x="122" y="11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1" y="7"/>
                  <a:pt x="121" y="7"/>
                  <a:pt x="120" y="7"/>
                </a:cubicBezTo>
                <a:cubicBezTo>
                  <a:pt x="119" y="6"/>
                  <a:pt x="119" y="6"/>
                  <a:pt x="118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9"/>
                  <a:pt x="114" y="12"/>
                  <a:pt x="112" y="16"/>
                </a:cubicBezTo>
                <a:cubicBezTo>
                  <a:pt x="110" y="15"/>
                  <a:pt x="109" y="15"/>
                  <a:pt x="107" y="14"/>
                </a:cubicBezTo>
                <a:cubicBezTo>
                  <a:pt x="107" y="10"/>
                  <a:pt x="108" y="6"/>
                  <a:pt x="108" y="5"/>
                </a:cubicBezTo>
                <a:cubicBezTo>
                  <a:pt x="108" y="4"/>
                  <a:pt x="108" y="4"/>
                  <a:pt x="107" y="3"/>
                </a:cubicBezTo>
                <a:cubicBezTo>
                  <a:pt x="107" y="3"/>
                  <a:pt x="106" y="2"/>
                  <a:pt x="106" y="2"/>
                </a:cubicBezTo>
                <a:cubicBezTo>
                  <a:pt x="105" y="2"/>
                  <a:pt x="104" y="2"/>
                  <a:pt x="104" y="2"/>
                </a:cubicBezTo>
                <a:cubicBezTo>
                  <a:pt x="103" y="3"/>
                  <a:pt x="102" y="3"/>
                  <a:pt x="102" y="4"/>
                </a:cubicBezTo>
                <a:cubicBezTo>
                  <a:pt x="102" y="5"/>
                  <a:pt x="101" y="9"/>
                  <a:pt x="99" y="12"/>
                </a:cubicBezTo>
                <a:cubicBezTo>
                  <a:pt x="98" y="12"/>
                  <a:pt x="96" y="12"/>
                  <a:pt x="94" y="12"/>
                </a:cubicBezTo>
                <a:cubicBezTo>
                  <a:pt x="94" y="8"/>
                  <a:pt x="94" y="4"/>
                  <a:pt x="94" y="3"/>
                </a:cubicBezTo>
                <a:cubicBezTo>
                  <a:pt x="94" y="2"/>
                  <a:pt x="93" y="1"/>
                  <a:pt x="93" y="1"/>
                </a:cubicBezTo>
                <a:cubicBezTo>
                  <a:pt x="92" y="0"/>
                  <a:pt x="91" y="0"/>
                  <a:pt x="91" y="0"/>
                </a:cubicBezTo>
                <a:cubicBezTo>
                  <a:pt x="90" y="0"/>
                  <a:pt x="89" y="0"/>
                  <a:pt x="89" y="1"/>
                </a:cubicBezTo>
                <a:cubicBezTo>
                  <a:pt x="88" y="1"/>
                  <a:pt x="88" y="2"/>
                  <a:pt x="88" y="3"/>
                </a:cubicBezTo>
                <a:cubicBezTo>
                  <a:pt x="87" y="3"/>
                  <a:pt x="87" y="8"/>
                  <a:pt x="86" y="11"/>
                </a:cubicBezTo>
                <a:cubicBezTo>
                  <a:pt x="85" y="11"/>
                  <a:pt x="83" y="11"/>
                  <a:pt x="81" y="12"/>
                </a:cubicBezTo>
                <a:cubicBezTo>
                  <a:pt x="80" y="8"/>
                  <a:pt x="79" y="4"/>
                  <a:pt x="79" y="3"/>
                </a:cubicBezTo>
                <a:cubicBezTo>
                  <a:pt x="79" y="2"/>
                  <a:pt x="78" y="2"/>
                  <a:pt x="78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5" y="1"/>
                  <a:pt x="74" y="1"/>
                  <a:pt x="74" y="2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5"/>
                  <a:pt x="73" y="9"/>
                  <a:pt x="73" y="12"/>
                </a:cubicBezTo>
                <a:cubicBezTo>
                  <a:pt x="71" y="13"/>
                  <a:pt x="70" y="13"/>
                  <a:pt x="68" y="14"/>
                </a:cubicBezTo>
                <a:cubicBezTo>
                  <a:pt x="66" y="10"/>
                  <a:pt x="65" y="6"/>
                  <a:pt x="65" y="6"/>
                </a:cubicBezTo>
                <a:cubicBezTo>
                  <a:pt x="64" y="5"/>
                  <a:pt x="64" y="4"/>
                  <a:pt x="63" y="4"/>
                </a:cubicBezTo>
                <a:cubicBezTo>
                  <a:pt x="62" y="4"/>
                  <a:pt x="62" y="4"/>
                  <a:pt x="61" y="4"/>
                </a:cubicBezTo>
                <a:cubicBezTo>
                  <a:pt x="60" y="4"/>
                  <a:pt x="60" y="5"/>
                  <a:pt x="59" y="5"/>
                </a:cubicBezTo>
                <a:cubicBezTo>
                  <a:pt x="59" y="6"/>
                  <a:pt x="59" y="7"/>
                  <a:pt x="59" y="7"/>
                </a:cubicBezTo>
                <a:cubicBezTo>
                  <a:pt x="59" y="8"/>
                  <a:pt x="60" y="12"/>
                  <a:pt x="61" y="16"/>
                </a:cubicBezTo>
                <a:cubicBezTo>
                  <a:pt x="59" y="17"/>
                  <a:pt x="57" y="17"/>
                  <a:pt x="56" y="18"/>
                </a:cubicBezTo>
                <a:cubicBezTo>
                  <a:pt x="54" y="15"/>
                  <a:pt x="51" y="11"/>
                  <a:pt x="51" y="11"/>
                </a:cubicBezTo>
                <a:cubicBezTo>
                  <a:pt x="50" y="10"/>
                  <a:pt x="50" y="10"/>
                  <a:pt x="49" y="10"/>
                </a:cubicBezTo>
                <a:cubicBezTo>
                  <a:pt x="48" y="9"/>
                  <a:pt x="48" y="9"/>
                  <a:pt x="47" y="10"/>
                </a:cubicBezTo>
                <a:cubicBezTo>
                  <a:pt x="46" y="10"/>
                  <a:pt x="46" y="11"/>
                  <a:pt x="46" y="11"/>
                </a:cubicBezTo>
                <a:cubicBezTo>
                  <a:pt x="45" y="12"/>
                  <a:pt x="45" y="13"/>
                  <a:pt x="46" y="14"/>
                </a:cubicBezTo>
                <a:cubicBezTo>
                  <a:pt x="46" y="14"/>
                  <a:pt x="47" y="18"/>
                  <a:pt x="49" y="22"/>
                </a:cubicBezTo>
                <a:cubicBezTo>
                  <a:pt x="47" y="23"/>
                  <a:pt x="46" y="24"/>
                  <a:pt x="44" y="25"/>
                </a:cubicBezTo>
                <a:cubicBezTo>
                  <a:pt x="42" y="22"/>
                  <a:pt x="39" y="19"/>
                  <a:pt x="38" y="18"/>
                </a:cubicBezTo>
                <a:cubicBezTo>
                  <a:pt x="38" y="18"/>
                  <a:pt x="37" y="17"/>
                  <a:pt x="36" y="17"/>
                </a:cubicBezTo>
                <a:cubicBezTo>
                  <a:pt x="35" y="17"/>
                  <a:pt x="35" y="18"/>
                  <a:pt x="34" y="18"/>
                </a:cubicBezTo>
                <a:cubicBezTo>
                  <a:pt x="34" y="18"/>
                  <a:pt x="33" y="19"/>
                  <a:pt x="33" y="20"/>
                </a:cubicBezTo>
                <a:cubicBezTo>
                  <a:pt x="33" y="20"/>
                  <a:pt x="33" y="21"/>
                  <a:pt x="33" y="22"/>
                </a:cubicBezTo>
                <a:cubicBezTo>
                  <a:pt x="34" y="23"/>
                  <a:pt x="36" y="26"/>
                  <a:pt x="38" y="29"/>
                </a:cubicBezTo>
                <a:cubicBezTo>
                  <a:pt x="37" y="31"/>
                  <a:pt x="35" y="32"/>
                  <a:pt x="34" y="33"/>
                </a:cubicBezTo>
                <a:cubicBezTo>
                  <a:pt x="31" y="31"/>
                  <a:pt x="28" y="28"/>
                  <a:pt x="27" y="28"/>
                </a:cubicBezTo>
                <a:cubicBezTo>
                  <a:pt x="26" y="27"/>
                  <a:pt x="26" y="27"/>
                  <a:pt x="25" y="27"/>
                </a:cubicBezTo>
                <a:cubicBezTo>
                  <a:pt x="24" y="27"/>
                  <a:pt x="24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6"/>
                  <a:pt x="29" y="39"/>
                </a:cubicBezTo>
                <a:cubicBezTo>
                  <a:pt x="28" y="40"/>
                  <a:pt x="27" y="42"/>
                  <a:pt x="26" y="43"/>
                </a:cubicBezTo>
                <a:cubicBezTo>
                  <a:pt x="22" y="41"/>
                  <a:pt x="18" y="39"/>
                  <a:pt x="18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5" y="39"/>
                  <a:pt x="14" y="40"/>
                  <a:pt x="14" y="40"/>
                </a:cubicBezTo>
                <a:cubicBezTo>
                  <a:pt x="14" y="41"/>
                  <a:pt x="13" y="42"/>
                  <a:pt x="13" y="42"/>
                </a:cubicBezTo>
                <a:cubicBezTo>
                  <a:pt x="14" y="43"/>
                  <a:pt x="14" y="44"/>
                  <a:pt x="14" y="44"/>
                </a:cubicBezTo>
                <a:cubicBezTo>
                  <a:pt x="15" y="45"/>
                  <a:pt x="18" y="47"/>
                  <a:pt x="21" y="50"/>
                </a:cubicBezTo>
                <a:cubicBezTo>
                  <a:pt x="21" y="51"/>
                  <a:pt x="20" y="53"/>
                  <a:pt x="19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10" y="52"/>
                  <a:pt x="9" y="52"/>
                  <a:pt x="8" y="52"/>
                </a:cubicBezTo>
                <a:cubicBezTo>
                  <a:pt x="8" y="52"/>
                  <a:pt x="7" y="53"/>
                  <a:pt x="7" y="54"/>
                </a:cubicBezTo>
                <a:cubicBezTo>
                  <a:pt x="7" y="54"/>
                  <a:pt x="7" y="55"/>
                  <a:pt x="7" y="56"/>
                </a:cubicBezTo>
                <a:cubicBezTo>
                  <a:pt x="7" y="56"/>
                  <a:pt x="7" y="57"/>
                  <a:pt x="8" y="57"/>
                </a:cubicBezTo>
                <a:cubicBezTo>
                  <a:pt x="9" y="58"/>
                  <a:pt x="13" y="60"/>
                  <a:pt x="16" y="62"/>
                </a:cubicBezTo>
                <a:cubicBezTo>
                  <a:pt x="15" y="63"/>
                  <a:pt x="15" y="65"/>
                  <a:pt x="14" y="67"/>
                </a:cubicBezTo>
                <a:cubicBezTo>
                  <a:pt x="11" y="66"/>
                  <a:pt x="6" y="66"/>
                  <a:pt x="6" y="66"/>
                </a:cubicBezTo>
                <a:cubicBezTo>
                  <a:pt x="5" y="66"/>
                  <a:pt x="4" y="66"/>
                  <a:pt x="4" y="66"/>
                </a:cubicBezTo>
                <a:cubicBezTo>
                  <a:pt x="3" y="67"/>
                  <a:pt x="3" y="67"/>
                  <a:pt x="2" y="68"/>
                </a:cubicBezTo>
                <a:cubicBezTo>
                  <a:pt x="2" y="69"/>
                  <a:pt x="2" y="70"/>
                  <a:pt x="3" y="70"/>
                </a:cubicBezTo>
                <a:cubicBezTo>
                  <a:pt x="3" y="71"/>
                  <a:pt x="4" y="71"/>
                  <a:pt x="4" y="71"/>
                </a:cubicBezTo>
                <a:cubicBezTo>
                  <a:pt x="5" y="72"/>
                  <a:pt x="9" y="73"/>
                  <a:pt x="13" y="74"/>
                </a:cubicBezTo>
                <a:cubicBezTo>
                  <a:pt x="12" y="76"/>
                  <a:pt x="12" y="78"/>
                  <a:pt x="12" y="80"/>
                </a:cubicBezTo>
                <a:cubicBezTo>
                  <a:pt x="8" y="80"/>
                  <a:pt x="4" y="80"/>
                  <a:pt x="3" y="80"/>
                </a:cubicBezTo>
                <a:cubicBezTo>
                  <a:pt x="2" y="80"/>
                  <a:pt x="2" y="81"/>
                  <a:pt x="1" y="81"/>
                </a:cubicBezTo>
                <a:cubicBezTo>
                  <a:pt x="1" y="82"/>
                  <a:pt x="0" y="82"/>
                  <a:pt x="0" y="83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2" y="86"/>
                  <a:pt x="3" y="86"/>
                </a:cubicBezTo>
                <a:cubicBezTo>
                  <a:pt x="4" y="86"/>
                  <a:pt x="8" y="87"/>
                  <a:pt x="12" y="87"/>
                </a:cubicBezTo>
                <a:cubicBezTo>
                  <a:pt x="12" y="89"/>
                  <a:pt x="12" y="91"/>
                  <a:pt x="12" y="93"/>
                </a:cubicBezTo>
                <a:cubicBezTo>
                  <a:pt x="8" y="94"/>
                  <a:pt x="4" y="95"/>
                  <a:pt x="3" y="95"/>
                </a:cubicBezTo>
                <a:cubicBezTo>
                  <a:pt x="3" y="95"/>
                  <a:pt x="2" y="95"/>
                  <a:pt x="2" y="96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9"/>
                  <a:pt x="2" y="99"/>
                  <a:pt x="2" y="100"/>
                </a:cubicBezTo>
                <a:cubicBezTo>
                  <a:pt x="3" y="101"/>
                  <a:pt x="3" y="101"/>
                  <a:pt x="4" y="101"/>
                </a:cubicBezTo>
                <a:cubicBezTo>
                  <a:pt x="5" y="101"/>
                  <a:pt x="9" y="101"/>
                  <a:pt x="13" y="100"/>
                </a:cubicBezTo>
                <a:cubicBezTo>
                  <a:pt x="13" y="102"/>
                  <a:pt x="14" y="104"/>
                  <a:pt x="14" y="106"/>
                </a:cubicBezTo>
                <a:cubicBezTo>
                  <a:pt x="11" y="107"/>
                  <a:pt x="7" y="109"/>
                  <a:pt x="6" y="109"/>
                </a:cubicBezTo>
                <a:cubicBezTo>
                  <a:pt x="5" y="110"/>
                  <a:pt x="5" y="110"/>
                  <a:pt x="4" y="111"/>
                </a:cubicBezTo>
                <a:cubicBezTo>
                  <a:pt x="4" y="111"/>
                  <a:pt x="4" y="112"/>
                  <a:pt x="4" y="113"/>
                </a:cubicBezTo>
                <a:cubicBezTo>
                  <a:pt x="5" y="114"/>
                  <a:pt x="5" y="114"/>
                  <a:pt x="6" y="115"/>
                </a:cubicBezTo>
                <a:cubicBezTo>
                  <a:pt x="6" y="115"/>
                  <a:pt x="7" y="115"/>
                  <a:pt x="8" y="115"/>
                </a:cubicBezTo>
                <a:cubicBezTo>
                  <a:pt x="9" y="115"/>
                  <a:pt x="13" y="114"/>
                  <a:pt x="16" y="113"/>
                </a:cubicBezTo>
                <a:cubicBezTo>
                  <a:pt x="17" y="115"/>
                  <a:pt x="18" y="117"/>
                  <a:pt x="18" y="118"/>
                </a:cubicBezTo>
                <a:cubicBezTo>
                  <a:pt x="15" y="120"/>
                  <a:pt x="12" y="123"/>
                  <a:pt x="11" y="123"/>
                </a:cubicBezTo>
                <a:cubicBezTo>
                  <a:pt x="10" y="123"/>
                  <a:pt x="10" y="124"/>
                  <a:pt x="10" y="125"/>
                </a:cubicBezTo>
                <a:cubicBezTo>
                  <a:pt x="10" y="125"/>
                  <a:pt x="10" y="126"/>
                  <a:pt x="10" y="127"/>
                </a:cubicBezTo>
                <a:cubicBezTo>
                  <a:pt x="10" y="127"/>
                  <a:pt x="11" y="128"/>
                  <a:pt x="12" y="128"/>
                </a:cubicBezTo>
                <a:cubicBezTo>
                  <a:pt x="12" y="129"/>
                  <a:pt x="13" y="129"/>
                  <a:pt x="14" y="128"/>
                </a:cubicBezTo>
                <a:cubicBezTo>
                  <a:pt x="15" y="128"/>
                  <a:pt x="19" y="126"/>
                  <a:pt x="22" y="125"/>
                </a:cubicBezTo>
                <a:cubicBezTo>
                  <a:pt x="23" y="127"/>
                  <a:pt x="24" y="128"/>
                  <a:pt x="25" y="130"/>
                </a:cubicBezTo>
                <a:cubicBezTo>
                  <a:pt x="22" y="132"/>
                  <a:pt x="19" y="135"/>
                  <a:pt x="19" y="136"/>
                </a:cubicBezTo>
                <a:cubicBezTo>
                  <a:pt x="18" y="136"/>
                  <a:pt x="18" y="137"/>
                  <a:pt x="18" y="138"/>
                </a:cubicBezTo>
                <a:cubicBezTo>
                  <a:pt x="18" y="138"/>
                  <a:pt x="18" y="139"/>
                  <a:pt x="18" y="140"/>
                </a:cubicBezTo>
                <a:cubicBezTo>
                  <a:pt x="19" y="140"/>
                  <a:pt x="19" y="141"/>
                  <a:pt x="20" y="141"/>
                </a:cubicBezTo>
                <a:cubicBezTo>
                  <a:pt x="21" y="141"/>
                  <a:pt x="22" y="141"/>
                  <a:pt x="22" y="140"/>
                </a:cubicBezTo>
                <a:cubicBezTo>
                  <a:pt x="23" y="140"/>
                  <a:pt x="26" y="138"/>
                  <a:pt x="30" y="136"/>
                </a:cubicBezTo>
                <a:cubicBezTo>
                  <a:pt x="31" y="137"/>
                  <a:pt x="32" y="138"/>
                  <a:pt x="33" y="140"/>
                </a:cubicBezTo>
                <a:cubicBezTo>
                  <a:pt x="31" y="143"/>
                  <a:pt x="29" y="146"/>
                  <a:pt x="28" y="147"/>
                </a:cubicBezTo>
                <a:cubicBezTo>
                  <a:pt x="28" y="147"/>
                  <a:pt x="27" y="148"/>
                  <a:pt x="27" y="149"/>
                </a:cubicBezTo>
                <a:cubicBezTo>
                  <a:pt x="28" y="150"/>
                  <a:pt x="28" y="150"/>
                  <a:pt x="29" y="151"/>
                </a:cubicBezTo>
                <a:cubicBezTo>
                  <a:pt x="29" y="151"/>
                  <a:pt x="30" y="152"/>
                  <a:pt x="30" y="152"/>
                </a:cubicBezTo>
                <a:cubicBezTo>
                  <a:pt x="31" y="152"/>
                  <a:pt x="32" y="151"/>
                  <a:pt x="32" y="151"/>
                </a:cubicBezTo>
                <a:cubicBezTo>
                  <a:pt x="33" y="150"/>
                  <a:pt x="36" y="148"/>
                  <a:pt x="39" y="145"/>
                </a:cubicBezTo>
                <a:cubicBezTo>
                  <a:pt x="40" y="146"/>
                  <a:pt x="42" y="147"/>
                  <a:pt x="43" y="148"/>
                </a:cubicBezTo>
                <a:cubicBezTo>
                  <a:pt x="42" y="152"/>
                  <a:pt x="40" y="155"/>
                  <a:pt x="39" y="156"/>
                </a:cubicBezTo>
                <a:cubicBezTo>
                  <a:pt x="39" y="157"/>
                  <a:pt x="39" y="158"/>
                  <a:pt x="39" y="158"/>
                </a:cubicBezTo>
                <a:cubicBezTo>
                  <a:pt x="39" y="159"/>
                  <a:pt x="40" y="160"/>
                  <a:pt x="41" y="160"/>
                </a:cubicBezTo>
                <a:cubicBezTo>
                  <a:pt x="41" y="160"/>
                  <a:pt x="42" y="161"/>
                  <a:pt x="43" y="160"/>
                </a:cubicBezTo>
                <a:cubicBezTo>
                  <a:pt x="43" y="160"/>
                  <a:pt x="44" y="160"/>
                  <a:pt x="44" y="159"/>
                </a:cubicBezTo>
                <a:cubicBezTo>
                  <a:pt x="45" y="159"/>
                  <a:pt x="47" y="155"/>
                  <a:pt x="50" y="152"/>
                </a:cubicBezTo>
                <a:cubicBezTo>
                  <a:pt x="51" y="153"/>
                  <a:pt x="53" y="154"/>
                  <a:pt x="55" y="155"/>
                </a:cubicBezTo>
                <a:cubicBezTo>
                  <a:pt x="54" y="159"/>
                  <a:pt x="52" y="163"/>
                  <a:pt x="52" y="163"/>
                </a:cubicBezTo>
                <a:cubicBezTo>
                  <a:pt x="52" y="164"/>
                  <a:pt x="52" y="165"/>
                  <a:pt x="52" y="166"/>
                </a:cubicBezTo>
                <a:cubicBezTo>
                  <a:pt x="53" y="166"/>
                  <a:pt x="53" y="167"/>
                  <a:pt x="54" y="167"/>
                </a:cubicBezTo>
                <a:cubicBezTo>
                  <a:pt x="55" y="167"/>
                  <a:pt x="55" y="167"/>
                  <a:pt x="56" y="167"/>
                </a:cubicBezTo>
                <a:cubicBezTo>
                  <a:pt x="57" y="167"/>
                  <a:pt x="57" y="166"/>
                  <a:pt x="58" y="166"/>
                </a:cubicBezTo>
                <a:cubicBezTo>
                  <a:pt x="58" y="165"/>
                  <a:pt x="60" y="161"/>
                  <a:pt x="62" y="158"/>
                </a:cubicBezTo>
                <a:cubicBezTo>
                  <a:pt x="63" y="158"/>
                  <a:pt x="65" y="159"/>
                  <a:pt x="67" y="160"/>
                </a:cubicBezTo>
                <a:cubicBezTo>
                  <a:pt x="67" y="163"/>
                  <a:pt x="66" y="168"/>
                  <a:pt x="66" y="168"/>
                </a:cubicBezTo>
                <a:cubicBezTo>
                  <a:pt x="66" y="169"/>
                  <a:pt x="66" y="170"/>
                  <a:pt x="66" y="170"/>
                </a:cubicBezTo>
                <a:cubicBezTo>
                  <a:pt x="67" y="171"/>
                  <a:pt x="67" y="171"/>
                  <a:pt x="68" y="172"/>
                </a:cubicBezTo>
                <a:cubicBezTo>
                  <a:pt x="69" y="172"/>
                  <a:pt x="70" y="172"/>
                  <a:pt x="70" y="171"/>
                </a:cubicBezTo>
                <a:cubicBezTo>
                  <a:pt x="71" y="171"/>
                  <a:pt x="71" y="170"/>
                  <a:pt x="72" y="170"/>
                </a:cubicBezTo>
                <a:cubicBezTo>
                  <a:pt x="72" y="169"/>
                  <a:pt x="73" y="165"/>
                  <a:pt x="74" y="161"/>
                </a:cubicBezTo>
                <a:cubicBezTo>
                  <a:pt x="76" y="161"/>
                  <a:pt x="78" y="162"/>
                  <a:pt x="80" y="162"/>
                </a:cubicBezTo>
                <a:cubicBezTo>
                  <a:pt x="80" y="166"/>
                  <a:pt x="80" y="170"/>
                  <a:pt x="80" y="171"/>
                </a:cubicBezTo>
                <a:cubicBezTo>
                  <a:pt x="80" y="172"/>
                  <a:pt x="81" y="172"/>
                  <a:pt x="81" y="173"/>
                </a:cubicBezTo>
                <a:cubicBezTo>
                  <a:pt x="82" y="173"/>
                  <a:pt x="82" y="173"/>
                  <a:pt x="83" y="173"/>
                </a:cubicBezTo>
                <a:cubicBezTo>
                  <a:pt x="84" y="174"/>
                  <a:pt x="85" y="173"/>
                  <a:pt x="85" y="173"/>
                </a:cubicBezTo>
                <a:cubicBezTo>
                  <a:pt x="86" y="172"/>
                  <a:pt x="86" y="172"/>
                  <a:pt x="86" y="171"/>
                </a:cubicBezTo>
                <a:cubicBezTo>
                  <a:pt x="86" y="170"/>
                  <a:pt x="87" y="166"/>
                  <a:pt x="87" y="162"/>
                </a:cubicBezTo>
                <a:cubicBezTo>
                  <a:pt x="89" y="162"/>
                  <a:pt x="91" y="162"/>
                  <a:pt x="93" y="162"/>
                </a:cubicBezTo>
                <a:cubicBezTo>
                  <a:pt x="94" y="166"/>
                  <a:pt x="95" y="170"/>
                  <a:pt x="95" y="171"/>
                </a:cubicBezTo>
                <a:cubicBezTo>
                  <a:pt x="95" y="171"/>
                  <a:pt x="96" y="172"/>
                  <a:pt x="96" y="172"/>
                </a:cubicBezTo>
                <a:cubicBezTo>
                  <a:pt x="97" y="173"/>
                  <a:pt x="98" y="173"/>
                  <a:pt x="98" y="173"/>
                </a:cubicBezTo>
                <a:cubicBezTo>
                  <a:pt x="99" y="173"/>
                  <a:pt x="100" y="172"/>
                  <a:pt x="100" y="172"/>
                </a:cubicBezTo>
                <a:cubicBezTo>
                  <a:pt x="101" y="171"/>
                  <a:pt x="101" y="171"/>
                  <a:pt x="101" y="170"/>
                </a:cubicBezTo>
                <a:cubicBezTo>
                  <a:pt x="101" y="169"/>
                  <a:pt x="101" y="165"/>
                  <a:pt x="101" y="161"/>
                </a:cubicBezTo>
                <a:cubicBezTo>
                  <a:pt x="102" y="161"/>
                  <a:pt x="104" y="160"/>
                  <a:pt x="106" y="160"/>
                </a:cubicBezTo>
                <a:cubicBezTo>
                  <a:pt x="107" y="163"/>
                  <a:pt x="109" y="167"/>
                  <a:pt x="109" y="168"/>
                </a:cubicBezTo>
                <a:cubicBezTo>
                  <a:pt x="110" y="169"/>
                  <a:pt x="110" y="169"/>
                  <a:pt x="111" y="169"/>
                </a:cubicBezTo>
                <a:cubicBezTo>
                  <a:pt x="112" y="170"/>
                  <a:pt x="112" y="170"/>
                  <a:pt x="113" y="170"/>
                </a:cubicBezTo>
                <a:cubicBezTo>
                  <a:pt x="114" y="169"/>
                  <a:pt x="114" y="169"/>
                  <a:pt x="115" y="168"/>
                </a:cubicBezTo>
                <a:cubicBezTo>
                  <a:pt x="115" y="168"/>
                  <a:pt x="115" y="167"/>
                  <a:pt x="115" y="166"/>
                </a:cubicBezTo>
                <a:cubicBezTo>
                  <a:pt x="115" y="165"/>
                  <a:pt x="114" y="161"/>
                  <a:pt x="113" y="157"/>
                </a:cubicBezTo>
                <a:cubicBezTo>
                  <a:pt x="115" y="157"/>
                  <a:pt x="117" y="156"/>
                  <a:pt x="118" y="155"/>
                </a:cubicBezTo>
                <a:cubicBezTo>
                  <a:pt x="120" y="159"/>
                  <a:pt x="123" y="162"/>
                  <a:pt x="123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163371" y="4388293"/>
            <a:ext cx="558800" cy="558800"/>
          </a:xfrm>
          <a:custGeom>
            <a:avLst/>
            <a:gdLst>
              <a:gd name="T0" fmla="*/ 152 w 158"/>
              <a:gd name="T1" fmla="*/ 73 h 158"/>
              <a:gd name="T2" fmla="*/ 151 w 158"/>
              <a:gd name="T3" fmla="*/ 66 h 158"/>
              <a:gd name="T4" fmla="*/ 149 w 158"/>
              <a:gd name="T5" fmla="*/ 58 h 158"/>
              <a:gd name="T6" fmla="*/ 146 w 158"/>
              <a:gd name="T7" fmla="*/ 51 h 158"/>
              <a:gd name="T8" fmla="*/ 143 w 158"/>
              <a:gd name="T9" fmla="*/ 44 h 158"/>
              <a:gd name="T10" fmla="*/ 139 w 158"/>
              <a:gd name="T11" fmla="*/ 38 h 158"/>
              <a:gd name="T12" fmla="*/ 135 w 158"/>
              <a:gd name="T13" fmla="*/ 32 h 158"/>
              <a:gd name="T14" fmla="*/ 129 w 158"/>
              <a:gd name="T15" fmla="*/ 26 h 158"/>
              <a:gd name="T16" fmla="*/ 124 w 158"/>
              <a:gd name="T17" fmla="*/ 21 h 158"/>
              <a:gd name="T18" fmla="*/ 117 w 158"/>
              <a:gd name="T19" fmla="*/ 17 h 158"/>
              <a:gd name="T20" fmla="*/ 111 w 158"/>
              <a:gd name="T21" fmla="*/ 13 h 158"/>
              <a:gd name="T22" fmla="*/ 104 w 158"/>
              <a:gd name="T23" fmla="*/ 10 h 158"/>
              <a:gd name="T24" fmla="*/ 96 w 158"/>
              <a:gd name="T25" fmla="*/ 8 h 158"/>
              <a:gd name="T26" fmla="*/ 89 w 158"/>
              <a:gd name="T27" fmla="*/ 7 h 158"/>
              <a:gd name="T28" fmla="*/ 81 w 158"/>
              <a:gd name="T29" fmla="*/ 6 h 158"/>
              <a:gd name="T30" fmla="*/ 74 w 158"/>
              <a:gd name="T31" fmla="*/ 6 h 158"/>
              <a:gd name="T32" fmla="*/ 66 w 158"/>
              <a:gd name="T33" fmla="*/ 7 h 158"/>
              <a:gd name="T34" fmla="*/ 59 w 158"/>
              <a:gd name="T35" fmla="*/ 9 h 158"/>
              <a:gd name="T36" fmla="*/ 52 w 158"/>
              <a:gd name="T37" fmla="*/ 11 h 158"/>
              <a:gd name="T38" fmla="*/ 45 w 158"/>
              <a:gd name="T39" fmla="*/ 15 h 158"/>
              <a:gd name="T40" fmla="*/ 38 w 158"/>
              <a:gd name="T41" fmla="*/ 19 h 158"/>
              <a:gd name="T42" fmla="*/ 32 w 158"/>
              <a:gd name="T43" fmla="*/ 23 h 158"/>
              <a:gd name="T44" fmla="*/ 27 w 158"/>
              <a:gd name="T45" fmla="*/ 28 h 158"/>
              <a:gd name="T46" fmla="*/ 22 w 158"/>
              <a:gd name="T47" fmla="*/ 34 h 158"/>
              <a:gd name="T48" fmla="*/ 17 w 158"/>
              <a:gd name="T49" fmla="*/ 40 h 158"/>
              <a:gd name="T50" fmla="*/ 14 w 158"/>
              <a:gd name="T51" fmla="*/ 47 h 158"/>
              <a:gd name="T52" fmla="*/ 11 w 158"/>
              <a:gd name="T53" fmla="*/ 54 h 158"/>
              <a:gd name="T54" fmla="*/ 9 w 158"/>
              <a:gd name="T55" fmla="*/ 61 h 158"/>
              <a:gd name="T56" fmla="*/ 7 w 158"/>
              <a:gd name="T57" fmla="*/ 69 h 158"/>
              <a:gd name="T58" fmla="*/ 7 w 158"/>
              <a:gd name="T59" fmla="*/ 76 h 158"/>
              <a:gd name="T60" fmla="*/ 7 w 158"/>
              <a:gd name="T61" fmla="*/ 84 h 158"/>
              <a:gd name="T62" fmla="*/ 8 w 158"/>
              <a:gd name="T63" fmla="*/ 92 h 158"/>
              <a:gd name="T64" fmla="*/ 10 w 158"/>
              <a:gd name="T65" fmla="*/ 99 h 158"/>
              <a:gd name="T66" fmla="*/ 12 w 158"/>
              <a:gd name="T67" fmla="*/ 106 h 158"/>
              <a:gd name="T68" fmla="*/ 15 w 158"/>
              <a:gd name="T69" fmla="*/ 113 h 158"/>
              <a:gd name="T70" fmla="*/ 19 w 158"/>
              <a:gd name="T71" fmla="*/ 120 h 158"/>
              <a:gd name="T72" fmla="*/ 24 w 158"/>
              <a:gd name="T73" fmla="*/ 126 h 158"/>
              <a:gd name="T74" fmla="*/ 29 w 158"/>
              <a:gd name="T75" fmla="*/ 131 h 158"/>
              <a:gd name="T76" fmla="*/ 35 w 158"/>
              <a:gd name="T77" fmla="*/ 136 h 158"/>
              <a:gd name="T78" fmla="*/ 41 w 158"/>
              <a:gd name="T79" fmla="*/ 140 h 158"/>
              <a:gd name="T80" fmla="*/ 48 w 158"/>
              <a:gd name="T81" fmla="*/ 144 h 158"/>
              <a:gd name="T82" fmla="*/ 55 w 158"/>
              <a:gd name="T83" fmla="*/ 147 h 158"/>
              <a:gd name="T84" fmla="*/ 62 w 158"/>
              <a:gd name="T85" fmla="*/ 149 h 158"/>
              <a:gd name="T86" fmla="*/ 69 w 158"/>
              <a:gd name="T87" fmla="*/ 151 h 158"/>
              <a:gd name="T88" fmla="*/ 77 w 158"/>
              <a:gd name="T89" fmla="*/ 151 h 158"/>
              <a:gd name="T90" fmla="*/ 85 w 158"/>
              <a:gd name="T91" fmla="*/ 151 h 158"/>
              <a:gd name="T92" fmla="*/ 92 w 158"/>
              <a:gd name="T93" fmla="*/ 150 h 158"/>
              <a:gd name="T94" fmla="*/ 100 w 158"/>
              <a:gd name="T95" fmla="*/ 148 h 158"/>
              <a:gd name="T96" fmla="*/ 107 w 158"/>
              <a:gd name="T97" fmla="*/ 146 h 158"/>
              <a:gd name="T98" fmla="*/ 114 w 158"/>
              <a:gd name="T99" fmla="*/ 143 h 158"/>
              <a:gd name="T100" fmla="*/ 120 w 158"/>
              <a:gd name="T101" fmla="*/ 139 h 158"/>
              <a:gd name="T102" fmla="*/ 126 w 158"/>
              <a:gd name="T103" fmla="*/ 134 h 158"/>
              <a:gd name="T104" fmla="*/ 132 w 158"/>
              <a:gd name="T105" fmla="*/ 129 h 158"/>
              <a:gd name="T106" fmla="*/ 137 w 158"/>
              <a:gd name="T107" fmla="*/ 123 h 158"/>
              <a:gd name="T108" fmla="*/ 141 w 158"/>
              <a:gd name="T109" fmla="*/ 117 h 158"/>
              <a:gd name="T110" fmla="*/ 145 w 158"/>
              <a:gd name="T111" fmla="*/ 110 h 158"/>
              <a:gd name="T112" fmla="*/ 148 w 158"/>
              <a:gd name="T113" fmla="*/ 103 h 158"/>
              <a:gd name="T114" fmla="*/ 150 w 158"/>
              <a:gd name="T115" fmla="*/ 96 h 158"/>
              <a:gd name="T116" fmla="*/ 151 w 158"/>
              <a:gd name="T117" fmla="*/ 88 h 158"/>
              <a:gd name="T118" fmla="*/ 152 w 158"/>
              <a:gd name="T119" fmla="*/ 8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8" h="158">
                <a:moveTo>
                  <a:pt x="157" y="80"/>
                </a:moveTo>
                <a:cubicBezTo>
                  <a:pt x="157" y="80"/>
                  <a:pt x="157" y="80"/>
                  <a:pt x="158" y="80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8" y="78"/>
                  <a:pt x="158" y="78"/>
                  <a:pt x="158" y="77"/>
                </a:cubicBezTo>
                <a:cubicBezTo>
                  <a:pt x="157" y="77"/>
                  <a:pt x="157" y="77"/>
                  <a:pt x="157" y="77"/>
                </a:cubicBezTo>
                <a:cubicBezTo>
                  <a:pt x="156" y="77"/>
                  <a:pt x="154" y="77"/>
                  <a:pt x="152" y="76"/>
                </a:cubicBezTo>
                <a:cubicBezTo>
                  <a:pt x="152" y="75"/>
                  <a:pt x="152" y="74"/>
                  <a:pt x="152" y="73"/>
                </a:cubicBezTo>
                <a:cubicBezTo>
                  <a:pt x="154" y="73"/>
                  <a:pt x="156" y="72"/>
                  <a:pt x="156" y="72"/>
                </a:cubicBezTo>
                <a:cubicBezTo>
                  <a:pt x="157" y="72"/>
                  <a:pt x="157" y="72"/>
                  <a:pt x="157" y="71"/>
                </a:cubicBezTo>
                <a:cubicBezTo>
                  <a:pt x="158" y="71"/>
                  <a:pt x="158" y="71"/>
                  <a:pt x="158" y="70"/>
                </a:cubicBezTo>
                <a:cubicBezTo>
                  <a:pt x="158" y="70"/>
                  <a:pt x="157" y="70"/>
                  <a:pt x="157" y="69"/>
                </a:cubicBezTo>
                <a:cubicBezTo>
                  <a:pt x="157" y="69"/>
                  <a:pt x="156" y="69"/>
                  <a:pt x="156" y="69"/>
                </a:cubicBezTo>
                <a:cubicBezTo>
                  <a:pt x="156" y="69"/>
                  <a:pt x="153" y="69"/>
                  <a:pt x="151" y="69"/>
                </a:cubicBezTo>
                <a:cubicBezTo>
                  <a:pt x="151" y="68"/>
                  <a:pt x="151" y="67"/>
                  <a:pt x="151" y="66"/>
                </a:cubicBezTo>
                <a:cubicBezTo>
                  <a:pt x="153" y="65"/>
                  <a:pt x="155" y="64"/>
                  <a:pt x="155" y="64"/>
                </a:cubicBezTo>
                <a:cubicBezTo>
                  <a:pt x="156" y="64"/>
                  <a:pt x="156" y="64"/>
                  <a:pt x="156" y="63"/>
                </a:cubicBezTo>
                <a:cubicBezTo>
                  <a:pt x="156" y="63"/>
                  <a:pt x="156" y="63"/>
                  <a:pt x="156" y="62"/>
                </a:cubicBezTo>
                <a:cubicBezTo>
                  <a:pt x="156" y="62"/>
                  <a:pt x="156" y="61"/>
                  <a:pt x="156" y="61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4" y="61"/>
                  <a:pt x="152" y="61"/>
                  <a:pt x="150" y="61"/>
                </a:cubicBezTo>
                <a:cubicBezTo>
                  <a:pt x="149" y="60"/>
                  <a:pt x="149" y="59"/>
                  <a:pt x="149" y="58"/>
                </a:cubicBezTo>
                <a:cubicBezTo>
                  <a:pt x="151" y="57"/>
                  <a:pt x="153" y="56"/>
                  <a:pt x="153" y="56"/>
                </a:cubicBezTo>
                <a:cubicBezTo>
                  <a:pt x="154" y="56"/>
                  <a:pt x="154" y="56"/>
                  <a:pt x="154" y="55"/>
                </a:cubicBezTo>
                <a:cubicBezTo>
                  <a:pt x="154" y="55"/>
                  <a:pt x="154" y="55"/>
                  <a:pt x="154" y="54"/>
                </a:cubicBezTo>
                <a:cubicBezTo>
                  <a:pt x="154" y="54"/>
                  <a:pt x="154" y="53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0" y="54"/>
                  <a:pt x="148" y="54"/>
                </a:cubicBezTo>
                <a:cubicBezTo>
                  <a:pt x="147" y="53"/>
                  <a:pt x="147" y="52"/>
                  <a:pt x="146" y="51"/>
                </a:cubicBezTo>
                <a:cubicBezTo>
                  <a:pt x="148" y="50"/>
                  <a:pt x="150" y="49"/>
                  <a:pt x="151" y="49"/>
                </a:cubicBezTo>
                <a:cubicBezTo>
                  <a:pt x="151" y="48"/>
                  <a:pt x="151" y="48"/>
                  <a:pt x="151" y="48"/>
                </a:cubicBezTo>
                <a:cubicBezTo>
                  <a:pt x="152" y="47"/>
                  <a:pt x="151" y="47"/>
                  <a:pt x="151" y="46"/>
                </a:cubicBezTo>
                <a:cubicBezTo>
                  <a:pt x="151" y="46"/>
                  <a:pt x="151" y="46"/>
                  <a:pt x="150" y="46"/>
                </a:cubicBezTo>
                <a:cubicBezTo>
                  <a:pt x="150" y="45"/>
                  <a:pt x="150" y="45"/>
                  <a:pt x="149" y="46"/>
                </a:cubicBezTo>
                <a:cubicBezTo>
                  <a:pt x="149" y="46"/>
                  <a:pt x="147" y="46"/>
                  <a:pt x="145" y="47"/>
                </a:cubicBezTo>
                <a:cubicBezTo>
                  <a:pt x="144" y="46"/>
                  <a:pt x="144" y="45"/>
                  <a:pt x="143" y="44"/>
                </a:cubicBezTo>
                <a:cubicBezTo>
                  <a:pt x="145" y="43"/>
                  <a:pt x="147" y="42"/>
                  <a:pt x="147" y="41"/>
                </a:cubicBezTo>
                <a:cubicBezTo>
                  <a:pt x="147" y="41"/>
                  <a:pt x="148" y="41"/>
                  <a:pt x="148" y="40"/>
                </a:cubicBezTo>
                <a:cubicBezTo>
                  <a:pt x="148" y="40"/>
                  <a:pt x="148" y="39"/>
                  <a:pt x="148" y="39"/>
                </a:cubicBezTo>
                <a:cubicBezTo>
                  <a:pt x="147" y="39"/>
                  <a:pt x="147" y="38"/>
                  <a:pt x="147" y="38"/>
                </a:cubicBezTo>
                <a:cubicBezTo>
                  <a:pt x="146" y="38"/>
                  <a:pt x="146" y="38"/>
                  <a:pt x="145" y="38"/>
                </a:cubicBezTo>
                <a:cubicBezTo>
                  <a:pt x="145" y="39"/>
                  <a:pt x="143" y="39"/>
                  <a:pt x="141" y="40"/>
                </a:cubicBezTo>
                <a:cubicBezTo>
                  <a:pt x="140" y="39"/>
                  <a:pt x="140" y="39"/>
                  <a:pt x="139" y="38"/>
                </a:cubicBezTo>
                <a:cubicBezTo>
                  <a:pt x="141" y="36"/>
                  <a:pt x="142" y="35"/>
                  <a:pt x="143" y="34"/>
                </a:cubicBezTo>
                <a:cubicBezTo>
                  <a:pt x="143" y="34"/>
                  <a:pt x="143" y="34"/>
                  <a:pt x="143" y="33"/>
                </a:cubicBezTo>
                <a:cubicBezTo>
                  <a:pt x="143" y="33"/>
                  <a:pt x="143" y="32"/>
                  <a:pt x="143" y="32"/>
                </a:cubicBezTo>
                <a:cubicBezTo>
                  <a:pt x="143" y="32"/>
                  <a:pt x="142" y="32"/>
                  <a:pt x="142" y="31"/>
                </a:cubicBezTo>
                <a:cubicBezTo>
                  <a:pt x="142" y="31"/>
                  <a:pt x="141" y="31"/>
                  <a:pt x="141" y="32"/>
                </a:cubicBezTo>
                <a:cubicBezTo>
                  <a:pt x="140" y="32"/>
                  <a:pt x="138" y="33"/>
                  <a:pt x="137" y="34"/>
                </a:cubicBezTo>
                <a:cubicBezTo>
                  <a:pt x="136" y="33"/>
                  <a:pt x="135" y="32"/>
                  <a:pt x="135" y="32"/>
                </a:cubicBezTo>
                <a:cubicBezTo>
                  <a:pt x="136" y="30"/>
                  <a:pt x="138" y="28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6"/>
                  <a:pt x="133" y="27"/>
                  <a:pt x="132" y="28"/>
                </a:cubicBezTo>
                <a:cubicBezTo>
                  <a:pt x="131" y="28"/>
                  <a:pt x="130" y="27"/>
                  <a:pt x="129" y="26"/>
                </a:cubicBezTo>
                <a:cubicBezTo>
                  <a:pt x="131" y="24"/>
                  <a:pt x="132" y="22"/>
                  <a:pt x="132" y="22"/>
                </a:cubicBezTo>
                <a:cubicBezTo>
                  <a:pt x="133" y="22"/>
                  <a:pt x="133" y="21"/>
                  <a:pt x="133" y="21"/>
                </a:cubicBezTo>
                <a:cubicBezTo>
                  <a:pt x="133" y="20"/>
                  <a:pt x="132" y="20"/>
                  <a:pt x="132" y="20"/>
                </a:cubicBezTo>
                <a:cubicBezTo>
                  <a:pt x="132" y="20"/>
                  <a:pt x="131" y="19"/>
                  <a:pt x="131" y="19"/>
                </a:cubicBezTo>
                <a:cubicBezTo>
                  <a:pt x="130" y="19"/>
                  <a:pt x="130" y="19"/>
                  <a:pt x="130" y="20"/>
                </a:cubicBezTo>
                <a:cubicBezTo>
                  <a:pt x="129" y="20"/>
                  <a:pt x="128" y="22"/>
                  <a:pt x="126" y="23"/>
                </a:cubicBezTo>
                <a:cubicBezTo>
                  <a:pt x="125" y="22"/>
                  <a:pt x="124" y="22"/>
                  <a:pt x="124" y="21"/>
                </a:cubicBezTo>
                <a:cubicBezTo>
                  <a:pt x="125" y="19"/>
                  <a:pt x="126" y="17"/>
                  <a:pt x="126" y="17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5" y="14"/>
                  <a:pt x="125" y="14"/>
                  <a:pt x="124" y="14"/>
                </a:cubicBezTo>
                <a:cubicBezTo>
                  <a:pt x="124" y="14"/>
                  <a:pt x="124" y="15"/>
                  <a:pt x="123" y="15"/>
                </a:cubicBezTo>
                <a:cubicBezTo>
                  <a:pt x="123" y="15"/>
                  <a:pt x="121" y="17"/>
                  <a:pt x="120" y="19"/>
                </a:cubicBezTo>
                <a:cubicBezTo>
                  <a:pt x="119" y="18"/>
                  <a:pt x="118" y="17"/>
                  <a:pt x="117" y="17"/>
                </a:cubicBezTo>
                <a:cubicBezTo>
                  <a:pt x="118" y="15"/>
                  <a:pt x="119" y="13"/>
                  <a:pt x="119" y="12"/>
                </a:cubicBezTo>
                <a:cubicBezTo>
                  <a:pt x="120" y="12"/>
                  <a:pt x="120" y="11"/>
                  <a:pt x="119" y="11"/>
                </a:cubicBezTo>
                <a:cubicBezTo>
                  <a:pt x="119" y="11"/>
                  <a:pt x="119" y="10"/>
                  <a:pt x="119" y="10"/>
                </a:cubicBezTo>
                <a:cubicBezTo>
                  <a:pt x="118" y="10"/>
                  <a:pt x="118" y="10"/>
                  <a:pt x="117" y="10"/>
                </a:cubicBezTo>
                <a:cubicBezTo>
                  <a:pt x="117" y="10"/>
                  <a:pt x="117" y="10"/>
                  <a:pt x="116" y="11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13" y="14"/>
                  <a:pt x="112" y="14"/>
                  <a:pt x="111" y="13"/>
                </a:cubicBezTo>
                <a:cubicBezTo>
                  <a:pt x="111" y="11"/>
                  <a:pt x="112" y="9"/>
                  <a:pt x="112" y="8"/>
                </a:cubicBezTo>
                <a:cubicBezTo>
                  <a:pt x="112" y="8"/>
                  <a:pt x="112" y="8"/>
                  <a:pt x="112" y="7"/>
                </a:cubicBezTo>
                <a:cubicBezTo>
                  <a:pt x="112" y="7"/>
                  <a:pt x="112" y="7"/>
                  <a:pt x="111" y="6"/>
                </a:cubicBezTo>
                <a:cubicBezTo>
                  <a:pt x="111" y="6"/>
                  <a:pt x="110" y="6"/>
                  <a:pt x="110" y="6"/>
                </a:cubicBezTo>
                <a:cubicBezTo>
                  <a:pt x="110" y="6"/>
                  <a:pt x="109" y="7"/>
                  <a:pt x="109" y="7"/>
                </a:cubicBezTo>
                <a:cubicBezTo>
                  <a:pt x="109" y="7"/>
                  <a:pt x="108" y="9"/>
                  <a:pt x="107" y="11"/>
                </a:cubicBezTo>
                <a:cubicBezTo>
                  <a:pt x="106" y="11"/>
                  <a:pt x="105" y="10"/>
                  <a:pt x="104" y="10"/>
                </a:cubicBezTo>
                <a:cubicBezTo>
                  <a:pt x="104" y="8"/>
                  <a:pt x="105" y="6"/>
                  <a:pt x="105" y="5"/>
                </a:cubicBezTo>
                <a:cubicBezTo>
                  <a:pt x="105" y="5"/>
                  <a:pt x="105" y="4"/>
                  <a:pt x="105" y="4"/>
                </a:cubicBezTo>
                <a:cubicBezTo>
                  <a:pt x="104" y="4"/>
                  <a:pt x="104" y="4"/>
                  <a:pt x="104" y="3"/>
                </a:cubicBezTo>
                <a:cubicBezTo>
                  <a:pt x="103" y="3"/>
                  <a:pt x="103" y="3"/>
                  <a:pt x="102" y="3"/>
                </a:cubicBezTo>
                <a:cubicBezTo>
                  <a:pt x="102" y="4"/>
                  <a:pt x="102" y="4"/>
                  <a:pt x="101" y="4"/>
                </a:cubicBezTo>
                <a:cubicBezTo>
                  <a:pt x="101" y="5"/>
                  <a:pt x="100" y="7"/>
                  <a:pt x="100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7" y="6"/>
                  <a:pt x="97" y="4"/>
                  <a:pt x="97" y="3"/>
                </a:cubicBezTo>
                <a:cubicBezTo>
                  <a:pt x="97" y="3"/>
                  <a:pt x="97" y="2"/>
                  <a:pt x="97" y="2"/>
                </a:cubicBezTo>
                <a:cubicBezTo>
                  <a:pt x="96" y="2"/>
                  <a:pt x="96" y="1"/>
                  <a:pt x="96" y="1"/>
                </a:cubicBezTo>
                <a:cubicBezTo>
                  <a:pt x="95" y="1"/>
                  <a:pt x="95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3"/>
                  <a:pt x="93" y="5"/>
                  <a:pt x="92" y="7"/>
                </a:cubicBezTo>
                <a:cubicBezTo>
                  <a:pt x="91" y="7"/>
                  <a:pt x="90" y="7"/>
                  <a:pt x="89" y="7"/>
                </a:cubicBezTo>
                <a:cubicBezTo>
                  <a:pt x="89" y="4"/>
                  <a:pt x="89" y="2"/>
                  <a:pt x="89" y="2"/>
                </a:cubicBezTo>
                <a:cubicBezTo>
                  <a:pt x="89" y="1"/>
                  <a:pt x="89" y="1"/>
                  <a:pt x="89" y="0"/>
                </a:cubicBezTo>
                <a:cubicBezTo>
                  <a:pt x="88" y="0"/>
                  <a:pt x="88" y="0"/>
                  <a:pt x="87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5" y="2"/>
                  <a:pt x="85" y="4"/>
                  <a:pt x="85" y="6"/>
                </a:cubicBezTo>
                <a:cubicBezTo>
                  <a:pt x="84" y="6"/>
                  <a:pt x="82" y="6"/>
                  <a:pt x="81" y="6"/>
                </a:cubicBezTo>
                <a:cubicBezTo>
                  <a:pt x="81" y="4"/>
                  <a:pt x="81" y="2"/>
                  <a:pt x="81" y="1"/>
                </a:cubicBezTo>
                <a:cubicBezTo>
                  <a:pt x="81" y="1"/>
                  <a:pt x="81" y="0"/>
                  <a:pt x="80" y="0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0"/>
                  <a:pt x="78" y="1"/>
                  <a:pt x="77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2" y="0"/>
                  <a:pt x="72" y="0"/>
                </a:cubicBezTo>
                <a:cubicBezTo>
                  <a:pt x="72" y="0"/>
                  <a:pt x="71" y="0"/>
                  <a:pt x="7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"/>
                  <a:pt x="69" y="1"/>
                  <a:pt x="69" y="2"/>
                </a:cubicBezTo>
                <a:cubicBezTo>
                  <a:pt x="69" y="2"/>
                  <a:pt x="69" y="4"/>
                  <a:pt x="69" y="7"/>
                </a:cubicBezTo>
                <a:cubicBezTo>
                  <a:pt x="68" y="7"/>
                  <a:pt x="67" y="7"/>
                  <a:pt x="66" y="7"/>
                </a:cubicBezTo>
                <a:cubicBezTo>
                  <a:pt x="66" y="5"/>
                  <a:pt x="65" y="3"/>
                  <a:pt x="65" y="2"/>
                </a:cubicBezTo>
                <a:cubicBezTo>
                  <a:pt x="65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1"/>
                  <a:pt x="62" y="2"/>
                  <a:pt x="62" y="2"/>
                </a:cubicBezTo>
                <a:cubicBezTo>
                  <a:pt x="62" y="2"/>
                  <a:pt x="61" y="3"/>
                  <a:pt x="61" y="3"/>
                </a:cubicBezTo>
                <a:cubicBezTo>
                  <a:pt x="61" y="4"/>
                  <a:pt x="62" y="6"/>
                  <a:pt x="62" y="8"/>
                </a:cubicBezTo>
                <a:cubicBezTo>
                  <a:pt x="61" y="8"/>
                  <a:pt x="60" y="8"/>
                  <a:pt x="59" y="9"/>
                </a:cubicBezTo>
                <a:cubicBezTo>
                  <a:pt x="58" y="7"/>
                  <a:pt x="57" y="5"/>
                  <a:pt x="57" y="4"/>
                </a:cubicBezTo>
                <a:cubicBezTo>
                  <a:pt x="57" y="4"/>
                  <a:pt x="56" y="4"/>
                  <a:pt x="56" y="3"/>
                </a:cubicBezTo>
                <a:cubicBezTo>
                  <a:pt x="56" y="3"/>
                  <a:pt x="55" y="3"/>
                  <a:pt x="55" y="3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"/>
                  <a:pt x="54" y="5"/>
                  <a:pt x="54" y="5"/>
                </a:cubicBezTo>
                <a:cubicBezTo>
                  <a:pt x="54" y="6"/>
                  <a:pt x="54" y="8"/>
                  <a:pt x="55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9"/>
                  <a:pt x="49" y="7"/>
                  <a:pt x="49" y="7"/>
                </a:cubicBezTo>
                <a:cubicBezTo>
                  <a:pt x="49" y="7"/>
                  <a:pt x="49" y="6"/>
                  <a:pt x="48" y="6"/>
                </a:cubicBezTo>
                <a:cubicBezTo>
                  <a:pt x="48" y="6"/>
                  <a:pt x="47" y="6"/>
                  <a:pt x="47" y="6"/>
                </a:cubicBezTo>
                <a:cubicBezTo>
                  <a:pt x="47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9"/>
                  <a:pt x="47" y="11"/>
                  <a:pt x="48" y="13"/>
                </a:cubicBezTo>
                <a:cubicBezTo>
                  <a:pt x="47" y="14"/>
                  <a:pt x="46" y="14"/>
                  <a:pt x="45" y="15"/>
                </a:cubicBezTo>
                <a:cubicBezTo>
                  <a:pt x="44" y="13"/>
                  <a:pt x="42" y="11"/>
                  <a:pt x="42" y="11"/>
                </a:cubicBezTo>
                <a:cubicBezTo>
                  <a:pt x="42" y="10"/>
                  <a:pt x="41" y="10"/>
                  <a:pt x="41" y="10"/>
                </a:cubicBezTo>
                <a:cubicBezTo>
                  <a:pt x="41" y="10"/>
                  <a:pt x="40" y="10"/>
                  <a:pt x="40" y="10"/>
                </a:cubicBezTo>
                <a:cubicBezTo>
                  <a:pt x="39" y="10"/>
                  <a:pt x="39" y="11"/>
                  <a:pt x="39" y="11"/>
                </a:cubicBezTo>
                <a:cubicBezTo>
                  <a:pt x="39" y="11"/>
                  <a:pt x="39" y="12"/>
                  <a:pt x="39" y="12"/>
                </a:cubicBezTo>
                <a:cubicBezTo>
                  <a:pt x="39" y="13"/>
                  <a:pt x="40" y="15"/>
                  <a:pt x="41" y="17"/>
                </a:cubicBezTo>
                <a:cubicBezTo>
                  <a:pt x="40" y="17"/>
                  <a:pt x="39" y="18"/>
                  <a:pt x="38" y="19"/>
                </a:cubicBezTo>
                <a:cubicBezTo>
                  <a:pt x="37" y="17"/>
                  <a:pt x="35" y="15"/>
                  <a:pt x="35" y="15"/>
                </a:cubicBezTo>
                <a:cubicBezTo>
                  <a:pt x="35" y="15"/>
                  <a:pt x="34" y="14"/>
                  <a:pt x="34" y="14"/>
                </a:cubicBezTo>
                <a:cubicBezTo>
                  <a:pt x="34" y="14"/>
                  <a:pt x="33" y="14"/>
                  <a:pt x="33" y="15"/>
                </a:cubicBezTo>
                <a:cubicBezTo>
                  <a:pt x="32" y="15"/>
                  <a:pt x="32" y="15"/>
                  <a:pt x="32" y="16"/>
                </a:cubicBezTo>
                <a:cubicBezTo>
                  <a:pt x="32" y="16"/>
                  <a:pt x="32" y="16"/>
                  <a:pt x="32" y="17"/>
                </a:cubicBezTo>
                <a:cubicBezTo>
                  <a:pt x="33" y="17"/>
                  <a:pt x="34" y="19"/>
                  <a:pt x="35" y="21"/>
                </a:cubicBezTo>
                <a:cubicBezTo>
                  <a:pt x="34" y="22"/>
                  <a:pt x="33" y="22"/>
                  <a:pt x="32" y="23"/>
                </a:cubicBezTo>
                <a:cubicBezTo>
                  <a:pt x="31" y="22"/>
                  <a:pt x="29" y="20"/>
                  <a:pt x="29" y="20"/>
                </a:cubicBezTo>
                <a:cubicBezTo>
                  <a:pt x="28" y="19"/>
                  <a:pt x="28" y="19"/>
                  <a:pt x="27" y="19"/>
                </a:cubicBezTo>
                <a:cubicBezTo>
                  <a:pt x="27" y="19"/>
                  <a:pt x="27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6" y="22"/>
                  <a:pt x="28" y="24"/>
                  <a:pt x="29" y="26"/>
                </a:cubicBezTo>
                <a:cubicBezTo>
                  <a:pt x="28" y="27"/>
                  <a:pt x="27" y="28"/>
                  <a:pt x="27" y="28"/>
                </a:cubicBezTo>
                <a:cubicBezTo>
                  <a:pt x="25" y="27"/>
                  <a:pt x="23" y="26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1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1" y="28"/>
                  <a:pt x="22" y="30"/>
                  <a:pt x="24" y="32"/>
                </a:cubicBezTo>
                <a:cubicBezTo>
                  <a:pt x="23" y="32"/>
                  <a:pt x="22" y="33"/>
                  <a:pt x="22" y="34"/>
                </a:cubicBezTo>
                <a:cubicBezTo>
                  <a:pt x="20" y="33"/>
                  <a:pt x="18" y="32"/>
                  <a:pt x="18" y="32"/>
                </a:cubicBezTo>
                <a:cubicBezTo>
                  <a:pt x="17" y="31"/>
                  <a:pt x="17" y="31"/>
                  <a:pt x="16" y="31"/>
                </a:cubicBezTo>
                <a:cubicBezTo>
                  <a:pt x="16" y="32"/>
                  <a:pt x="16" y="32"/>
                  <a:pt x="15" y="32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5"/>
                  <a:pt x="18" y="36"/>
                  <a:pt x="19" y="38"/>
                </a:cubicBezTo>
                <a:cubicBezTo>
                  <a:pt x="19" y="39"/>
                  <a:pt x="18" y="39"/>
                  <a:pt x="17" y="40"/>
                </a:cubicBezTo>
                <a:cubicBezTo>
                  <a:pt x="15" y="39"/>
                  <a:pt x="13" y="39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1" y="38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2"/>
                  <a:pt x="14" y="43"/>
                  <a:pt x="15" y="44"/>
                </a:cubicBezTo>
                <a:cubicBezTo>
                  <a:pt x="15" y="45"/>
                  <a:pt x="14" y="46"/>
                  <a:pt x="14" y="47"/>
                </a:cubicBezTo>
                <a:cubicBezTo>
                  <a:pt x="12" y="46"/>
                  <a:pt x="10" y="46"/>
                  <a:pt x="9" y="46"/>
                </a:cubicBezTo>
                <a:cubicBezTo>
                  <a:pt x="9" y="45"/>
                  <a:pt x="8" y="45"/>
                  <a:pt x="8" y="46"/>
                </a:cubicBezTo>
                <a:cubicBezTo>
                  <a:pt x="8" y="46"/>
                  <a:pt x="7" y="46"/>
                  <a:pt x="7" y="46"/>
                </a:cubicBezTo>
                <a:cubicBezTo>
                  <a:pt x="7" y="47"/>
                  <a:pt x="7" y="47"/>
                  <a:pt x="7" y="48"/>
                </a:cubicBezTo>
                <a:cubicBezTo>
                  <a:pt x="7" y="48"/>
                  <a:pt x="7" y="48"/>
                  <a:pt x="8" y="49"/>
                </a:cubicBezTo>
                <a:cubicBezTo>
                  <a:pt x="8" y="49"/>
                  <a:pt x="10" y="50"/>
                  <a:pt x="12" y="51"/>
                </a:cubicBezTo>
                <a:cubicBezTo>
                  <a:pt x="12" y="52"/>
                  <a:pt x="11" y="53"/>
                  <a:pt x="11" y="54"/>
                </a:cubicBezTo>
                <a:cubicBezTo>
                  <a:pt x="9" y="54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3"/>
                  <a:pt x="4" y="54"/>
                  <a:pt x="4" y="5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6"/>
                  <a:pt x="5" y="56"/>
                  <a:pt x="5" y="56"/>
                </a:cubicBezTo>
                <a:cubicBezTo>
                  <a:pt x="5" y="56"/>
                  <a:pt x="8" y="57"/>
                  <a:pt x="10" y="58"/>
                </a:cubicBezTo>
                <a:cubicBezTo>
                  <a:pt x="9" y="59"/>
                  <a:pt x="9" y="60"/>
                  <a:pt x="9" y="61"/>
                </a:cubicBezTo>
                <a:cubicBezTo>
                  <a:pt x="7" y="61"/>
                  <a:pt x="4" y="61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2" y="62"/>
                  <a:pt x="2" y="62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4"/>
                  <a:pt x="3" y="64"/>
                  <a:pt x="3" y="64"/>
                </a:cubicBezTo>
                <a:cubicBezTo>
                  <a:pt x="4" y="64"/>
                  <a:pt x="6" y="65"/>
                  <a:pt x="8" y="66"/>
                </a:cubicBezTo>
                <a:cubicBezTo>
                  <a:pt x="8" y="67"/>
                  <a:pt x="7" y="68"/>
                  <a:pt x="7" y="69"/>
                </a:cubicBezTo>
                <a:cubicBezTo>
                  <a:pt x="5" y="69"/>
                  <a:pt x="3" y="69"/>
                  <a:pt x="2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2"/>
                  <a:pt x="2" y="72"/>
                  <a:pt x="2" y="72"/>
                </a:cubicBezTo>
                <a:cubicBezTo>
                  <a:pt x="2" y="72"/>
                  <a:pt x="5" y="73"/>
                  <a:pt x="7" y="73"/>
                </a:cubicBezTo>
                <a:cubicBezTo>
                  <a:pt x="7" y="74"/>
                  <a:pt x="7" y="75"/>
                  <a:pt x="7" y="76"/>
                </a:cubicBezTo>
                <a:cubicBezTo>
                  <a:pt x="5" y="77"/>
                  <a:pt x="2" y="77"/>
                  <a:pt x="2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8"/>
                  <a:pt x="0" y="79"/>
                </a:cubicBezTo>
                <a:cubicBezTo>
                  <a:pt x="0" y="79"/>
                  <a:pt x="0" y="79"/>
                  <a:pt x="1" y="80"/>
                </a:cubicBezTo>
                <a:cubicBezTo>
                  <a:pt x="1" y="80"/>
                  <a:pt x="1" y="80"/>
                  <a:pt x="2" y="80"/>
                </a:cubicBezTo>
                <a:cubicBezTo>
                  <a:pt x="2" y="80"/>
                  <a:pt x="5" y="81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5" y="84"/>
                  <a:pt x="2" y="85"/>
                  <a:pt x="2" y="85"/>
                </a:cubicBezTo>
                <a:cubicBezTo>
                  <a:pt x="2" y="85"/>
                  <a:pt x="1" y="85"/>
                  <a:pt x="1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3" y="88"/>
                  <a:pt x="5" y="88"/>
                  <a:pt x="7" y="88"/>
                </a:cubicBezTo>
                <a:cubicBezTo>
                  <a:pt x="7" y="89"/>
                  <a:pt x="8" y="90"/>
                  <a:pt x="8" y="92"/>
                </a:cubicBezTo>
                <a:cubicBezTo>
                  <a:pt x="6" y="92"/>
                  <a:pt x="4" y="93"/>
                  <a:pt x="3" y="93"/>
                </a:cubicBezTo>
                <a:cubicBezTo>
                  <a:pt x="3" y="93"/>
                  <a:pt x="2" y="93"/>
                  <a:pt x="2" y="94"/>
                </a:cubicBezTo>
                <a:cubicBezTo>
                  <a:pt x="2" y="94"/>
                  <a:pt x="2" y="95"/>
                  <a:pt x="2" y="95"/>
                </a:cubicBezTo>
                <a:cubicBezTo>
                  <a:pt x="2" y="95"/>
                  <a:pt x="2" y="96"/>
                  <a:pt x="3" y="96"/>
                </a:cubicBezTo>
                <a:cubicBezTo>
                  <a:pt x="3" y="96"/>
                  <a:pt x="3" y="96"/>
                  <a:pt x="4" y="96"/>
                </a:cubicBezTo>
                <a:cubicBezTo>
                  <a:pt x="4" y="96"/>
                  <a:pt x="7" y="96"/>
                  <a:pt x="9" y="96"/>
                </a:cubicBezTo>
                <a:cubicBezTo>
                  <a:pt x="9" y="97"/>
                  <a:pt x="9" y="98"/>
                  <a:pt x="10" y="99"/>
                </a:cubicBezTo>
                <a:cubicBezTo>
                  <a:pt x="8" y="100"/>
                  <a:pt x="5" y="101"/>
                  <a:pt x="5" y="101"/>
                </a:cubicBezTo>
                <a:cubicBezTo>
                  <a:pt x="5" y="101"/>
                  <a:pt x="4" y="101"/>
                  <a:pt x="4" y="102"/>
                </a:cubicBezTo>
                <a:cubicBezTo>
                  <a:pt x="4" y="102"/>
                  <a:pt x="4" y="103"/>
                  <a:pt x="4" y="103"/>
                </a:cubicBezTo>
                <a:cubicBezTo>
                  <a:pt x="4" y="103"/>
                  <a:pt x="5" y="104"/>
                  <a:pt x="5" y="104"/>
                </a:cubicBezTo>
                <a:cubicBezTo>
                  <a:pt x="5" y="104"/>
                  <a:pt x="6" y="104"/>
                  <a:pt x="6" y="104"/>
                </a:cubicBezTo>
                <a:cubicBezTo>
                  <a:pt x="7" y="104"/>
                  <a:pt x="9" y="104"/>
                  <a:pt x="11" y="103"/>
                </a:cubicBezTo>
                <a:cubicBezTo>
                  <a:pt x="11" y="104"/>
                  <a:pt x="12" y="105"/>
                  <a:pt x="12" y="106"/>
                </a:cubicBezTo>
                <a:cubicBezTo>
                  <a:pt x="10" y="107"/>
                  <a:pt x="8" y="108"/>
                  <a:pt x="8" y="109"/>
                </a:cubicBezTo>
                <a:cubicBezTo>
                  <a:pt x="7" y="109"/>
                  <a:pt x="7" y="109"/>
                  <a:pt x="7" y="110"/>
                </a:cubicBezTo>
                <a:cubicBezTo>
                  <a:pt x="7" y="110"/>
                  <a:pt x="7" y="110"/>
                  <a:pt x="7" y="111"/>
                </a:cubicBezTo>
                <a:cubicBezTo>
                  <a:pt x="7" y="111"/>
                  <a:pt x="8" y="111"/>
                  <a:pt x="8" y="112"/>
                </a:cubicBezTo>
                <a:cubicBezTo>
                  <a:pt x="8" y="112"/>
                  <a:pt x="9" y="112"/>
                  <a:pt x="9" y="112"/>
                </a:cubicBezTo>
                <a:cubicBezTo>
                  <a:pt x="10" y="111"/>
                  <a:pt x="12" y="111"/>
                  <a:pt x="14" y="110"/>
                </a:cubicBezTo>
                <a:cubicBezTo>
                  <a:pt x="14" y="111"/>
                  <a:pt x="15" y="112"/>
                  <a:pt x="15" y="113"/>
                </a:cubicBezTo>
                <a:cubicBezTo>
                  <a:pt x="14" y="114"/>
                  <a:pt x="12" y="116"/>
                  <a:pt x="11" y="116"/>
                </a:cubicBezTo>
                <a:cubicBezTo>
                  <a:pt x="11" y="116"/>
                  <a:pt x="11" y="117"/>
                  <a:pt x="11" y="117"/>
                </a:cubicBezTo>
                <a:cubicBezTo>
                  <a:pt x="11" y="117"/>
                  <a:pt x="11" y="118"/>
                  <a:pt x="11" y="118"/>
                </a:cubicBezTo>
                <a:cubicBezTo>
                  <a:pt x="11" y="118"/>
                  <a:pt x="11" y="119"/>
                  <a:pt x="12" y="119"/>
                </a:cubicBezTo>
                <a:cubicBezTo>
                  <a:pt x="12" y="119"/>
                  <a:pt x="13" y="119"/>
                  <a:pt x="13" y="119"/>
                </a:cubicBezTo>
                <a:cubicBezTo>
                  <a:pt x="13" y="119"/>
                  <a:pt x="15" y="118"/>
                  <a:pt x="17" y="117"/>
                </a:cubicBezTo>
                <a:cubicBezTo>
                  <a:pt x="18" y="118"/>
                  <a:pt x="19" y="119"/>
                  <a:pt x="19" y="120"/>
                </a:cubicBezTo>
                <a:cubicBezTo>
                  <a:pt x="18" y="121"/>
                  <a:pt x="16" y="122"/>
                  <a:pt x="16" y="123"/>
                </a:cubicBezTo>
                <a:cubicBezTo>
                  <a:pt x="15" y="123"/>
                  <a:pt x="15" y="123"/>
                  <a:pt x="15" y="124"/>
                </a:cubicBezTo>
                <a:cubicBezTo>
                  <a:pt x="15" y="124"/>
                  <a:pt x="15" y="125"/>
                  <a:pt x="15" y="125"/>
                </a:cubicBezTo>
                <a:cubicBezTo>
                  <a:pt x="16" y="125"/>
                  <a:pt x="16" y="126"/>
                  <a:pt x="16" y="126"/>
                </a:cubicBezTo>
                <a:cubicBezTo>
                  <a:pt x="17" y="126"/>
                  <a:pt x="17" y="126"/>
                  <a:pt x="18" y="126"/>
                </a:cubicBezTo>
                <a:cubicBezTo>
                  <a:pt x="18" y="125"/>
                  <a:pt x="20" y="124"/>
                  <a:pt x="22" y="123"/>
                </a:cubicBezTo>
                <a:cubicBezTo>
                  <a:pt x="22" y="124"/>
                  <a:pt x="23" y="125"/>
                  <a:pt x="24" y="126"/>
                </a:cubicBezTo>
                <a:cubicBezTo>
                  <a:pt x="22" y="127"/>
                  <a:pt x="21" y="129"/>
                  <a:pt x="21" y="129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0" y="131"/>
                  <a:pt x="21" y="131"/>
                </a:cubicBezTo>
                <a:cubicBezTo>
                  <a:pt x="21" y="132"/>
                  <a:pt x="21" y="132"/>
                  <a:pt x="22" y="132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1"/>
                  <a:pt x="25" y="130"/>
                  <a:pt x="27" y="129"/>
                </a:cubicBezTo>
                <a:cubicBezTo>
                  <a:pt x="27" y="130"/>
                  <a:pt x="28" y="130"/>
                  <a:pt x="29" y="131"/>
                </a:cubicBezTo>
                <a:cubicBezTo>
                  <a:pt x="28" y="133"/>
                  <a:pt x="26" y="135"/>
                  <a:pt x="26" y="135"/>
                </a:cubicBezTo>
                <a:cubicBezTo>
                  <a:pt x="26" y="135"/>
                  <a:pt x="26" y="136"/>
                  <a:pt x="26" y="136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8" y="138"/>
                  <a:pt x="28" y="138"/>
                  <a:pt x="29" y="137"/>
                </a:cubicBezTo>
                <a:cubicBezTo>
                  <a:pt x="29" y="137"/>
                  <a:pt x="31" y="135"/>
                  <a:pt x="32" y="134"/>
                </a:cubicBezTo>
                <a:cubicBezTo>
                  <a:pt x="33" y="135"/>
                  <a:pt x="34" y="135"/>
                  <a:pt x="35" y="136"/>
                </a:cubicBezTo>
                <a:cubicBezTo>
                  <a:pt x="34" y="138"/>
                  <a:pt x="33" y="140"/>
                  <a:pt x="32" y="140"/>
                </a:cubicBezTo>
                <a:cubicBezTo>
                  <a:pt x="32" y="141"/>
                  <a:pt x="32" y="141"/>
                  <a:pt x="32" y="142"/>
                </a:cubicBezTo>
                <a:cubicBezTo>
                  <a:pt x="32" y="142"/>
                  <a:pt x="32" y="142"/>
                  <a:pt x="33" y="143"/>
                </a:cubicBezTo>
                <a:cubicBezTo>
                  <a:pt x="33" y="143"/>
                  <a:pt x="34" y="143"/>
                  <a:pt x="34" y="143"/>
                </a:cubicBezTo>
                <a:cubicBezTo>
                  <a:pt x="34" y="143"/>
                  <a:pt x="35" y="143"/>
                  <a:pt x="35" y="142"/>
                </a:cubicBezTo>
                <a:cubicBezTo>
                  <a:pt x="35" y="142"/>
                  <a:pt x="37" y="140"/>
                  <a:pt x="38" y="139"/>
                </a:cubicBezTo>
                <a:cubicBezTo>
                  <a:pt x="39" y="139"/>
                  <a:pt x="40" y="140"/>
                  <a:pt x="41" y="140"/>
                </a:cubicBezTo>
                <a:cubicBezTo>
                  <a:pt x="40" y="142"/>
                  <a:pt x="39" y="145"/>
                  <a:pt x="39" y="145"/>
                </a:cubicBezTo>
                <a:cubicBezTo>
                  <a:pt x="39" y="145"/>
                  <a:pt x="39" y="146"/>
                  <a:pt x="39" y="146"/>
                </a:cubicBezTo>
                <a:cubicBezTo>
                  <a:pt x="39" y="146"/>
                  <a:pt x="39" y="147"/>
                  <a:pt x="40" y="147"/>
                </a:cubicBezTo>
                <a:cubicBezTo>
                  <a:pt x="40" y="147"/>
                  <a:pt x="41" y="147"/>
                  <a:pt x="41" y="147"/>
                </a:cubicBezTo>
                <a:cubicBezTo>
                  <a:pt x="41" y="147"/>
                  <a:pt x="42" y="147"/>
                  <a:pt x="42" y="147"/>
                </a:cubicBezTo>
                <a:cubicBezTo>
                  <a:pt x="42" y="146"/>
                  <a:pt x="44" y="144"/>
                  <a:pt x="45" y="143"/>
                </a:cubicBezTo>
                <a:cubicBezTo>
                  <a:pt x="46" y="143"/>
                  <a:pt x="47" y="144"/>
                  <a:pt x="48" y="144"/>
                </a:cubicBezTo>
                <a:cubicBezTo>
                  <a:pt x="47" y="146"/>
                  <a:pt x="46" y="148"/>
                  <a:pt x="46" y="149"/>
                </a:cubicBezTo>
                <a:cubicBezTo>
                  <a:pt x="46" y="149"/>
                  <a:pt x="46" y="150"/>
                  <a:pt x="46" y="150"/>
                </a:cubicBezTo>
                <a:cubicBezTo>
                  <a:pt x="46" y="150"/>
                  <a:pt x="47" y="151"/>
                  <a:pt x="47" y="151"/>
                </a:cubicBezTo>
                <a:cubicBezTo>
                  <a:pt x="47" y="151"/>
                  <a:pt x="48" y="151"/>
                  <a:pt x="48" y="151"/>
                </a:cubicBezTo>
                <a:cubicBezTo>
                  <a:pt x="49" y="151"/>
                  <a:pt x="49" y="150"/>
                  <a:pt x="49" y="150"/>
                </a:cubicBezTo>
                <a:cubicBezTo>
                  <a:pt x="49" y="150"/>
                  <a:pt x="51" y="148"/>
                  <a:pt x="52" y="146"/>
                </a:cubicBezTo>
                <a:cubicBezTo>
                  <a:pt x="53" y="146"/>
                  <a:pt x="54" y="147"/>
                  <a:pt x="55" y="147"/>
                </a:cubicBezTo>
                <a:cubicBezTo>
                  <a:pt x="54" y="149"/>
                  <a:pt x="54" y="151"/>
                  <a:pt x="54" y="152"/>
                </a:cubicBezTo>
                <a:cubicBezTo>
                  <a:pt x="54" y="152"/>
                  <a:pt x="54" y="153"/>
                  <a:pt x="54" y="153"/>
                </a:cubicBezTo>
                <a:cubicBezTo>
                  <a:pt x="54" y="153"/>
                  <a:pt x="54" y="154"/>
                  <a:pt x="55" y="154"/>
                </a:cubicBezTo>
                <a:cubicBezTo>
                  <a:pt x="55" y="154"/>
                  <a:pt x="56" y="154"/>
                  <a:pt x="56" y="154"/>
                </a:cubicBezTo>
                <a:cubicBezTo>
                  <a:pt x="56" y="154"/>
                  <a:pt x="57" y="153"/>
                  <a:pt x="57" y="153"/>
                </a:cubicBezTo>
                <a:cubicBezTo>
                  <a:pt x="57" y="152"/>
                  <a:pt x="58" y="150"/>
                  <a:pt x="59" y="148"/>
                </a:cubicBezTo>
                <a:cubicBezTo>
                  <a:pt x="60" y="149"/>
                  <a:pt x="61" y="149"/>
                  <a:pt x="62" y="149"/>
                </a:cubicBezTo>
                <a:cubicBezTo>
                  <a:pt x="62" y="151"/>
                  <a:pt x="61" y="154"/>
                  <a:pt x="61" y="154"/>
                </a:cubicBezTo>
                <a:cubicBezTo>
                  <a:pt x="61" y="155"/>
                  <a:pt x="62" y="155"/>
                  <a:pt x="62" y="155"/>
                </a:cubicBezTo>
                <a:cubicBezTo>
                  <a:pt x="62" y="156"/>
                  <a:pt x="62" y="156"/>
                  <a:pt x="63" y="156"/>
                </a:cubicBezTo>
                <a:cubicBezTo>
                  <a:pt x="63" y="156"/>
                  <a:pt x="64" y="156"/>
                  <a:pt x="64" y="156"/>
                </a:cubicBezTo>
                <a:cubicBezTo>
                  <a:pt x="64" y="155"/>
                  <a:pt x="65" y="155"/>
                  <a:pt x="65" y="155"/>
                </a:cubicBezTo>
                <a:cubicBezTo>
                  <a:pt x="65" y="154"/>
                  <a:pt x="66" y="152"/>
                  <a:pt x="66" y="150"/>
                </a:cubicBezTo>
                <a:cubicBezTo>
                  <a:pt x="67" y="150"/>
                  <a:pt x="68" y="150"/>
                  <a:pt x="69" y="151"/>
                </a:cubicBezTo>
                <a:cubicBezTo>
                  <a:pt x="69" y="153"/>
                  <a:pt x="69" y="155"/>
                  <a:pt x="69" y="155"/>
                </a:cubicBezTo>
                <a:cubicBezTo>
                  <a:pt x="69" y="156"/>
                  <a:pt x="70" y="156"/>
                  <a:pt x="70" y="157"/>
                </a:cubicBezTo>
                <a:cubicBezTo>
                  <a:pt x="70" y="157"/>
                  <a:pt x="70" y="157"/>
                  <a:pt x="71" y="157"/>
                </a:cubicBezTo>
                <a:cubicBezTo>
                  <a:pt x="71" y="157"/>
                  <a:pt x="72" y="157"/>
                  <a:pt x="72" y="157"/>
                </a:cubicBezTo>
                <a:cubicBezTo>
                  <a:pt x="72" y="157"/>
                  <a:pt x="73" y="156"/>
                  <a:pt x="73" y="156"/>
                </a:cubicBezTo>
                <a:cubicBezTo>
                  <a:pt x="73" y="155"/>
                  <a:pt x="73" y="153"/>
                  <a:pt x="74" y="151"/>
                </a:cubicBezTo>
                <a:cubicBezTo>
                  <a:pt x="75" y="151"/>
                  <a:pt x="76" y="151"/>
                  <a:pt x="77" y="151"/>
                </a:cubicBezTo>
                <a:cubicBezTo>
                  <a:pt x="77" y="153"/>
                  <a:pt x="77" y="156"/>
                  <a:pt x="77" y="156"/>
                </a:cubicBezTo>
                <a:cubicBezTo>
                  <a:pt x="78" y="157"/>
                  <a:pt x="78" y="157"/>
                  <a:pt x="78" y="157"/>
                </a:cubicBezTo>
                <a:cubicBezTo>
                  <a:pt x="78" y="157"/>
                  <a:pt x="79" y="158"/>
                  <a:pt x="79" y="158"/>
                </a:cubicBezTo>
                <a:cubicBezTo>
                  <a:pt x="80" y="158"/>
                  <a:pt x="80" y="157"/>
                  <a:pt x="80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3"/>
                  <a:pt x="81" y="151"/>
                </a:cubicBezTo>
                <a:cubicBezTo>
                  <a:pt x="82" y="151"/>
                  <a:pt x="84" y="151"/>
                  <a:pt x="85" y="151"/>
                </a:cubicBezTo>
                <a:cubicBezTo>
                  <a:pt x="85" y="153"/>
                  <a:pt x="85" y="155"/>
                  <a:pt x="86" y="156"/>
                </a:cubicBezTo>
                <a:cubicBezTo>
                  <a:pt x="86" y="156"/>
                  <a:pt x="86" y="157"/>
                  <a:pt x="86" y="157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88" y="157"/>
                  <a:pt x="88" y="157"/>
                  <a:pt x="89" y="157"/>
                </a:cubicBezTo>
                <a:cubicBezTo>
                  <a:pt x="89" y="156"/>
                  <a:pt x="89" y="156"/>
                  <a:pt x="89" y="155"/>
                </a:cubicBezTo>
                <a:cubicBezTo>
                  <a:pt x="89" y="155"/>
                  <a:pt x="89" y="153"/>
                  <a:pt x="89" y="151"/>
                </a:cubicBezTo>
                <a:cubicBezTo>
                  <a:pt x="90" y="150"/>
                  <a:pt x="91" y="150"/>
                  <a:pt x="92" y="150"/>
                </a:cubicBezTo>
                <a:cubicBezTo>
                  <a:pt x="93" y="152"/>
                  <a:pt x="93" y="154"/>
                  <a:pt x="94" y="155"/>
                </a:cubicBezTo>
                <a:cubicBezTo>
                  <a:pt x="94" y="155"/>
                  <a:pt x="94" y="155"/>
                  <a:pt x="94" y="156"/>
                </a:cubicBezTo>
                <a:cubicBezTo>
                  <a:pt x="95" y="156"/>
                  <a:pt x="95" y="156"/>
                  <a:pt x="96" y="156"/>
                </a:cubicBezTo>
                <a:cubicBezTo>
                  <a:pt x="96" y="156"/>
                  <a:pt x="96" y="156"/>
                  <a:pt x="97" y="155"/>
                </a:cubicBezTo>
                <a:cubicBezTo>
                  <a:pt x="97" y="155"/>
                  <a:pt x="97" y="155"/>
                  <a:pt x="97" y="154"/>
                </a:cubicBezTo>
                <a:cubicBezTo>
                  <a:pt x="97" y="154"/>
                  <a:pt x="97" y="151"/>
                  <a:pt x="96" y="149"/>
                </a:cubicBezTo>
                <a:cubicBezTo>
                  <a:pt x="97" y="149"/>
                  <a:pt x="98" y="149"/>
                  <a:pt x="100" y="148"/>
                </a:cubicBezTo>
                <a:cubicBezTo>
                  <a:pt x="100" y="150"/>
                  <a:pt x="101" y="152"/>
                  <a:pt x="101" y="153"/>
                </a:cubicBezTo>
                <a:cubicBezTo>
                  <a:pt x="102" y="153"/>
                  <a:pt x="102" y="154"/>
                  <a:pt x="102" y="154"/>
                </a:cubicBezTo>
                <a:cubicBezTo>
                  <a:pt x="103" y="154"/>
                  <a:pt x="103" y="154"/>
                  <a:pt x="104" y="154"/>
                </a:cubicBezTo>
                <a:cubicBezTo>
                  <a:pt x="104" y="154"/>
                  <a:pt x="104" y="153"/>
                  <a:pt x="105" y="153"/>
                </a:cubicBezTo>
                <a:cubicBezTo>
                  <a:pt x="105" y="153"/>
                  <a:pt x="105" y="152"/>
                  <a:pt x="105" y="152"/>
                </a:cubicBezTo>
                <a:cubicBezTo>
                  <a:pt x="105" y="151"/>
                  <a:pt x="104" y="149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8"/>
                  <a:pt x="109" y="150"/>
                  <a:pt x="109" y="150"/>
                </a:cubicBezTo>
                <a:cubicBezTo>
                  <a:pt x="109" y="150"/>
                  <a:pt x="110" y="151"/>
                  <a:pt x="110" y="151"/>
                </a:cubicBezTo>
                <a:cubicBezTo>
                  <a:pt x="110" y="151"/>
                  <a:pt x="111" y="151"/>
                  <a:pt x="111" y="151"/>
                </a:cubicBezTo>
                <a:cubicBezTo>
                  <a:pt x="112" y="151"/>
                  <a:pt x="112" y="150"/>
                  <a:pt x="112" y="150"/>
                </a:cubicBezTo>
                <a:cubicBezTo>
                  <a:pt x="112" y="150"/>
                  <a:pt x="112" y="149"/>
                  <a:pt x="112" y="149"/>
                </a:cubicBezTo>
                <a:cubicBezTo>
                  <a:pt x="112" y="148"/>
                  <a:pt x="111" y="146"/>
                  <a:pt x="111" y="144"/>
                </a:cubicBezTo>
                <a:cubicBezTo>
                  <a:pt x="112" y="144"/>
                  <a:pt x="113" y="143"/>
                  <a:pt x="114" y="143"/>
                </a:cubicBezTo>
                <a:cubicBezTo>
                  <a:pt x="115" y="144"/>
                  <a:pt x="116" y="146"/>
                  <a:pt x="116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8" y="147"/>
                  <a:pt x="118" y="147"/>
                  <a:pt x="119" y="147"/>
                </a:cubicBezTo>
                <a:cubicBezTo>
                  <a:pt x="119" y="147"/>
                  <a:pt x="119" y="146"/>
                  <a:pt x="119" y="146"/>
                </a:cubicBezTo>
                <a:cubicBezTo>
                  <a:pt x="120" y="146"/>
                  <a:pt x="120" y="145"/>
                  <a:pt x="119" y="145"/>
                </a:cubicBezTo>
                <a:cubicBezTo>
                  <a:pt x="119" y="145"/>
                  <a:pt x="118" y="142"/>
                  <a:pt x="117" y="140"/>
                </a:cubicBezTo>
                <a:cubicBezTo>
                  <a:pt x="118" y="140"/>
                  <a:pt x="119" y="139"/>
                  <a:pt x="120" y="139"/>
                </a:cubicBezTo>
                <a:cubicBezTo>
                  <a:pt x="121" y="140"/>
                  <a:pt x="123" y="142"/>
                  <a:pt x="123" y="142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5" y="143"/>
                  <a:pt x="125" y="143"/>
                  <a:pt x="126" y="143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26" y="140"/>
                  <a:pt x="125" y="138"/>
                  <a:pt x="124" y="136"/>
                </a:cubicBezTo>
                <a:cubicBezTo>
                  <a:pt x="124" y="135"/>
                  <a:pt x="125" y="135"/>
                  <a:pt x="126" y="134"/>
                </a:cubicBezTo>
                <a:cubicBezTo>
                  <a:pt x="128" y="135"/>
                  <a:pt x="129" y="137"/>
                  <a:pt x="130" y="137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2" y="138"/>
                  <a:pt x="132" y="137"/>
                </a:cubicBezTo>
                <a:cubicBezTo>
                  <a:pt x="132" y="137"/>
                  <a:pt x="133" y="137"/>
                  <a:pt x="133" y="136"/>
                </a:cubicBezTo>
                <a:cubicBezTo>
                  <a:pt x="133" y="136"/>
                  <a:pt x="133" y="135"/>
                  <a:pt x="132" y="135"/>
                </a:cubicBezTo>
                <a:cubicBezTo>
                  <a:pt x="132" y="135"/>
                  <a:pt x="131" y="133"/>
                  <a:pt x="129" y="131"/>
                </a:cubicBezTo>
                <a:cubicBezTo>
                  <a:pt x="130" y="130"/>
                  <a:pt x="131" y="130"/>
                  <a:pt x="132" y="129"/>
                </a:cubicBezTo>
                <a:cubicBezTo>
                  <a:pt x="133" y="130"/>
                  <a:pt x="135" y="131"/>
                  <a:pt x="136" y="132"/>
                </a:cubicBezTo>
                <a:cubicBezTo>
                  <a:pt x="136" y="132"/>
                  <a:pt x="136" y="132"/>
                  <a:pt x="137" y="132"/>
                </a:cubicBezTo>
                <a:cubicBezTo>
                  <a:pt x="137" y="132"/>
                  <a:pt x="138" y="132"/>
                  <a:pt x="138" y="131"/>
                </a:cubicBezTo>
                <a:cubicBezTo>
                  <a:pt x="138" y="131"/>
                  <a:pt x="138" y="131"/>
                  <a:pt x="138" y="130"/>
                </a:cubicBezTo>
                <a:cubicBezTo>
                  <a:pt x="138" y="130"/>
                  <a:pt x="138" y="130"/>
                  <a:pt x="138" y="129"/>
                </a:cubicBezTo>
                <a:cubicBezTo>
                  <a:pt x="138" y="129"/>
                  <a:pt x="136" y="127"/>
                  <a:pt x="135" y="126"/>
                </a:cubicBezTo>
                <a:cubicBezTo>
                  <a:pt x="135" y="125"/>
                  <a:pt x="136" y="124"/>
                  <a:pt x="137" y="123"/>
                </a:cubicBezTo>
                <a:cubicBezTo>
                  <a:pt x="138" y="124"/>
                  <a:pt x="140" y="125"/>
                  <a:pt x="141" y="126"/>
                </a:cubicBezTo>
                <a:cubicBezTo>
                  <a:pt x="141" y="126"/>
                  <a:pt x="142" y="126"/>
                  <a:pt x="142" y="126"/>
                </a:cubicBezTo>
                <a:cubicBezTo>
                  <a:pt x="142" y="126"/>
                  <a:pt x="143" y="125"/>
                  <a:pt x="143" y="125"/>
                </a:cubicBezTo>
                <a:cubicBezTo>
                  <a:pt x="143" y="125"/>
                  <a:pt x="143" y="124"/>
                  <a:pt x="143" y="124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2" y="122"/>
                  <a:pt x="141" y="121"/>
                  <a:pt x="139" y="120"/>
                </a:cubicBezTo>
                <a:cubicBezTo>
                  <a:pt x="140" y="119"/>
                  <a:pt x="140" y="118"/>
                  <a:pt x="141" y="117"/>
                </a:cubicBezTo>
                <a:cubicBezTo>
                  <a:pt x="143" y="118"/>
                  <a:pt x="145" y="119"/>
                  <a:pt x="145" y="119"/>
                </a:cubicBezTo>
                <a:cubicBezTo>
                  <a:pt x="146" y="119"/>
                  <a:pt x="146" y="119"/>
                  <a:pt x="147" y="119"/>
                </a:cubicBezTo>
                <a:cubicBezTo>
                  <a:pt x="147" y="119"/>
                  <a:pt x="147" y="118"/>
                  <a:pt x="148" y="118"/>
                </a:cubicBezTo>
                <a:cubicBezTo>
                  <a:pt x="148" y="118"/>
                  <a:pt x="148" y="117"/>
                  <a:pt x="148" y="117"/>
                </a:cubicBezTo>
                <a:cubicBezTo>
                  <a:pt x="148" y="117"/>
                  <a:pt x="147" y="116"/>
                  <a:pt x="147" y="116"/>
                </a:cubicBezTo>
                <a:cubicBezTo>
                  <a:pt x="147" y="116"/>
                  <a:pt x="145" y="114"/>
                  <a:pt x="143" y="113"/>
                </a:cubicBezTo>
                <a:cubicBezTo>
                  <a:pt x="144" y="112"/>
                  <a:pt x="144" y="111"/>
                  <a:pt x="145" y="110"/>
                </a:cubicBezTo>
                <a:cubicBezTo>
                  <a:pt x="147" y="111"/>
                  <a:pt x="149" y="111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10"/>
                  <a:pt x="152" y="110"/>
                  <a:pt x="151" y="110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0" y="108"/>
                  <a:pt x="148" y="107"/>
                  <a:pt x="146" y="106"/>
                </a:cubicBezTo>
                <a:cubicBezTo>
                  <a:pt x="147" y="105"/>
                  <a:pt x="147" y="104"/>
                  <a:pt x="148" y="103"/>
                </a:cubicBezTo>
                <a:cubicBezTo>
                  <a:pt x="150" y="104"/>
                  <a:pt x="152" y="104"/>
                  <a:pt x="152" y="104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4" y="104"/>
                  <a:pt x="154" y="103"/>
                  <a:pt x="154" y="103"/>
                </a:cubicBezTo>
                <a:cubicBezTo>
                  <a:pt x="154" y="103"/>
                  <a:pt x="154" y="102"/>
                  <a:pt x="154" y="102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153" y="101"/>
                  <a:pt x="151" y="100"/>
                  <a:pt x="149" y="99"/>
                </a:cubicBezTo>
                <a:cubicBezTo>
                  <a:pt x="149" y="98"/>
                  <a:pt x="149" y="97"/>
                  <a:pt x="150" y="96"/>
                </a:cubicBezTo>
                <a:cubicBezTo>
                  <a:pt x="152" y="96"/>
                  <a:pt x="154" y="96"/>
                  <a:pt x="155" y="96"/>
                </a:cubicBezTo>
                <a:cubicBezTo>
                  <a:pt x="155" y="96"/>
                  <a:pt x="155" y="96"/>
                  <a:pt x="156" y="96"/>
                </a:cubicBezTo>
                <a:cubicBezTo>
                  <a:pt x="156" y="96"/>
                  <a:pt x="156" y="95"/>
                  <a:pt x="156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3"/>
                  <a:pt x="156" y="93"/>
                  <a:pt x="155" y="93"/>
                </a:cubicBezTo>
                <a:cubicBezTo>
                  <a:pt x="155" y="93"/>
                  <a:pt x="153" y="92"/>
                  <a:pt x="151" y="92"/>
                </a:cubicBezTo>
                <a:cubicBezTo>
                  <a:pt x="151" y="90"/>
                  <a:pt x="151" y="89"/>
                  <a:pt x="151" y="88"/>
                </a:cubicBezTo>
                <a:cubicBezTo>
                  <a:pt x="153" y="88"/>
                  <a:pt x="156" y="88"/>
                  <a:pt x="156" y="88"/>
                </a:cubicBezTo>
                <a:cubicBezTo>
                  <a:pt x="156" y="88"/>
                  <a:pt x="157" y="88"/>
                  <a:pt x="157" y="88"/>
                </a:cubicBezTo>
                <a:cubicBezTo>
                  <a:pt x="157" y="88"/>
                  <a:pt x="158" y="87"/>
                  <a:pt x="158" y="87"/>
                </a:cubicBezTo>
                <a:cubicBezTo>
                  <a:pt x="158" y="86"/>
                  <a:pt x="158" y="86"/>
                  <a:pt x="157" y="86"/>
                </a:cubicBezTo>
                <a:cubicBezTo>
                  <a:pt x="157" y="85"/>
                  <a:pt x="157" y="85"/>
                  <a:pt x="156" y="85"/>
                </a:cubicBezTo>
                <a:cubicBezTo>
                  <a:pt x="156" y="85"/>
                  <a:pt x="154" y="84"/>
                  <a:pt x="152" y="84"/>
                </a:cubicBezTo>
                <a:cubicBezTo>
                  <a:pt x="152" y="83"/>
                  <a:pt x="152" y="82"/>
                  <a:pt x="152" y="81"/>
                </a:cubicBezTo>
                <a:cubicBezTo>
                  <a:pt x="154" y="81"/>
                  <a:pt x="156" y="80"/>
                  <a:pt x="157" y="80"/>
                </a:cubicBezTo>
                <a:close/>
                <a:moveTo>
                  <a:pt x="79" y="142"/>
                </a:moveTo>
                <a:cubicBezTo>
                  <a:pt x="44" y="142"/>
                  <a:pt x="16" y="113"/>
                  <a:pt x="16" y="79"/>
                </a:cubicBezTo>
                <a:cubicBezTo>
                  <a:pt x="16" y="44"/>
                  <a:pt x="44" y="16"/>
                  <a:pt x="79" y="16"/>
                </a:cubicBezTo>
                <a:cubicBezTo>
                  <a:pt x="114" y="16"/>
                  <a:pt x="142" y="44"/>
                  <a:pt x="142" y="79"/>
                </a:cubicBezTo>
                <a:cubicBezTo>
                  <a:pt x="142" y="113"/>
                  <a:pt x="114" y="142"/>
                  <a:pt x="79" y="142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1031875" y="3992563"/>
            <a:ext cx="509588" cy="509588"/>
          </a:xfrm>
          <a:custGeom>
            <a:avLst/>
            <a:gdLst>
              <a:gd name="T0" fmla="*/ 138 w 144"/>
              <a:gd name="T1" fmla="*/ 67 h 144"/>
              <a:gd name="T2" fmla="*/ 137 w 144"/>
              <a:gd name="T3" fmla="*/ 60 h 144"/>
              <a:gd name="T4" fmla="*/ 135 w 144"/>
              <a:gd name="T5" fmla="*/ 53 h 144"/>
              <a:gd name="T6" fmla="*/ 133 w 144"/>
              <a:gd name="T7" fmla="*/ 47 h 144"/>
              <a:gd name="T8" fmla="*/ 130 w 144"/>
              <a:gd name="T9" fmla="*/ 40 h 144"/>
              <a:gd name="T10" fmla="*/ 126 w 144"/>
              <a:gd name="T11" fmla="*/ 34 h 144"/>
              <a:gd name="T12" fmla="*/ 122 w 144"/>
              <a:gd name="T13" fmla="*/ 29 h 144"/>
              <a:gd name="T14" fmla="*/ 117 w 144"/>
              <a:gd name="T15" fmla="*/ 24 h 144"/>
              <a:gd name="T16" fmla="*/ 112 w 144"/>
              <a:gd name="T17" fmla="*/ 19 h 144"/>
              <a:gd name="T18" fmla="*/ 106 w 144"/>
              <a:gd name="T19" fmla="*/ 15 h 144"/>
              <a:gd name="T20" fmla="*/ 100 w 144"/>
              <a:gd name="T21" fmla="*/ 12 h 144"/>
              <a:gd name="T22" fmla="*/ 94 w 144"/>
              <a:gd name="T23" fmla="*/ 9 h 144"/>
              <a:gd name="T24" fmla="*/ 87 w 144"/>
              <a:gd name="T25" fmla="*/ 7 h 144"/>
              <a:gd name="T26" fmla="*/ 81 w 144"/>
              <a:gd name="T27" fmla="*/ 6 h 144"/>
              <a:gd name="T28" fmla="*/ 74 w 144"/>
              <a:gd name="T29" fmla="*/ 6 h 144"/>
              <a:gd name="T30" fmla="*/ 67 w 144"/>
              <a:gd name="T31" fmla="*/ 6 h 144"/>
              <a:gd name="T32" fmla="*/ 60 w 144"/>
              <a:gd name="T33" fmla="*/ 7 h 144"/>
              <a:gd name="T34" fmla="*/ 53 w 144"/>
              <a:gd name="T35" fmla="*/ 8 h 144"/>
              <a:gd name="T36" fmla="*/ 47 w 144"/>
              <a:gd name="T37" fmla="*/ 11 h 144"/>
              <a:gd name="T38" fmla="*/ 40 w 144"/>
              <a:gd name="T39" fmla="*/ 13 h 144"/>
              <a:gd name="T40" fmla="*/ 35 w 144"/>
              <a:gd name="T41" fmla="*/ 17 h 144"/>
              <a:gd name="T42" fmla="*/ 29 w 144"/>
              <a:gd name="T43" fmla="*/ 21 h 144"/>
              <a:gd name="T44" fmla="*/ 24 w 144"/>
              <a:gd name="T45" fmla="*/ 26 h 144"/>
              <a:gd name="T46" fmla="*/ 19 w 144"/>
              <a:gd name="T47" fmla="*/ 31 h 144"/>
              <a:gd name="T48" fmla="*/ 16 w 144"/>
              <a:gd name="T49" fmla="*/ 37 h 144"/>
              <a:gd name="T50" fmla="*/ 12 w 144"/>
              <a:gd name="T51" fmla="*/ 43 h 144"/>
              <a:gd name="T52" fmla="*/ 10 w 144"/>
              <a:gd name="T53" fmla="*/ 49 h 144"/>
              <a:gd name="T54" fmla="*/ 8 w 144"/>
              <a:gd name="T55" fmla="*/ 56 h 144"/>
              <a:gd name="T56" fmla="*/ 6 w 144"/>
              <a:gd name="T57" fmla="*/ 63 h 144"/>
              <a:gd name="T58" fmla="*/ 6 w 144"/>
              <a:gd name="T59" fmla="*/ 70 h 144"/>
              <a:gd name="T60" fmla="*/ 6 w 144"/>
              <a:gd name="T61" fmla="*/ 77 h 144"/>
              <a:gd name="T62" fmla="*/ 7 w 144"/>
              <a:gd name="T63" fmla="*/ 84 h 144"/>
              <a:gd name="T64" fmla="*/ 8 w 144"/>
              <a:gd name="T65" fmla="*/ 90 h 144"/>
              <a:gd name="T66" fmla="*/ 11 w 144"/>
              <a:gd name="T67" fmla="*/ 97 h 144"/>
              <a:gd name="T68" fmla="*/ 14 w 144"/>
              <a:gd name="T69" fmla="*/ 103 h 144"/>
              <a:gd name="T70" fmla="*/ 17 w 144"/>
              <a:gd name="T71" fmla="*/ 109 h 144"/>
              <a:gd name="T72" fmla="*/ 21 w 144"/>
              <a:gd name="T73" fmla="*/ 115 h 144"/>
              <a:gd name="T74" fmla="*/ 26 w 144"/>
              <a:gd name="T75" fmla="*/ 120 h 144"/>
              <a:gd name="T76" fmla="*/ 31 w 144"/>
              <a:gd name="T77" fmla="*/ 124 h 144"/>
              <a:gd name="T78" fmla="*/ 37 w 144"/>
              <a:gd name="T79" fmla="*/ 128 h 144"/>
              <a:gd name="T80" fmla="*/ 43 w 144"/>
              <a:gd name="T81" fmla="*/ 131 h 144"/>
              <a:gd name="T82" fmla="*/ 49 w 144"/>
              <a:gd name="T83" fmla="*/ 134 h 144"/>
              <a:gd name="T84" fmla="*/ 56 w 144"/>
              <a:gd name="T85" fmla="*/ 136 h 144"/>
              <a:gd name="T86" fmla="*/ 63 w 144"/>
              <a:gd name="T87" fmla="*/ 137 h 144"/>
              <a:gd name="T88" fmla="*/ 70 w 144"/>
              <a:gd name="T89" fmla="*/ 138 h 144"/>
              <a:gd name="T90" fmla="*/ 77 w 144"/>
              <a:gd name="T91" fmla="*/ 138 h 144"/>
              <a:gd name="T92" fmla="*/ 83 w 144"/>
              <a:gd name="T93" fmla="*/ 137 h 144"/>
              <a:gd name="T94" fmla="*/ 90 w 144"/>
              <a:gd name="T95" fmla="*/ 135 h 144"/>
              <a:gd name="T96" fmla="*/ 97 w 144"/>
              <a:gd name="T97" fmla="*/ 133 h 144"/>
              <a:gd name="T98" fmla="*/ 103 w 144"/>
              <a:gd name="T99" fmla="*/ 130 h 144"/>
              <a:gd name="T100" fmla="*/ 109 w 144"/>
              <a:gd name="T101" fmla="*/ 126 h 144"/>
              <a:gd name="T102" fmla="*/ 114 w 144"/>
              <a:gd name="T103" fmla="*/ 122 h 144"/>
              <a:gd name="T104" fmla="*/ 120 w 144"/>
              <a:gd name="T105" fmla="*/ 117 h 144"/>
              <a:gd name="T106" fmla="*/ 124 w 144"/>
              <a:gd name="T107" fmla="*/ 112 h 144"/>
              <a:gd name="T108" fmla="*/ 128 w 144"/>
              <a:gd name="T109" fmla="*/ 107 h 144"/>
              <a:gd name="T110" fmla="*/ 131 w 144"/>
              <a:gd name="T111" fmla="*/ 100 h 144"/>
              <a:gd name="T112" fmla="*/ 134 w 144"/>
              <a:gd name="T113" fmla="*/ 94 h 144"/>
              <a:gd name="T114" fmla="*/ 136 w 144"/>
              <a:gd name="T115" fmla="*/ 87 h 144"/>
              <a:gd name="T116" fmla="*/ 137 w 144"/>
              <a:gd name="T117" fmla="*/ 81 h 144"/>
              <a:gd name="T118" fmla="*/ 138 w 144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44">
                <a:moveTo>
                  <a:pt x="142" y="73"/>
                </a:moveTo>
                <a:cubicBezTo>
                  <a:pt x="143" y="73"/>
                  <a:pt x="143" y="73"/>
                  <a:pt x="143" y="73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4" y="71"/>
                  <a:pt x="143" y="71"/>
                  <a:pt x="143" y="71"/>
                </a:cubicBezTo>
                <a:cubicBezTo>
                  <a:pt x="143" y="70"/>
                  <a:pt x="143" y="70"/>
                  <a:pt x="142" y="70"/>
                </a:cubicBezTo>
                <a:cubicBezTo>
                  <a:pt x="142" y="70"/>
                  <a:pt x="140" y="70"/>
                  <a:pt x="138" y="70"/>
                </a:cubicBezTo>
                <a:cubicBezTo>
                  <a:pt x="138" y="69"/>
                  <a:pt x="138" y="68"/>
                  <a:pt x="138" y="67"/>
                </a:cubicBezTo>
                <a:cubicBezTo>
                  <a:pt x="140" y="66"/>
                  <a:pt x="142" y="66"/>
                  <a:pt x="142" y="66"/>
                </a:cubicBezTo>
                <a:cubicBezTo>
                  <a:pt x="142" y="66"/>
                  <a:pt x="143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3"/>
                  <a:pt x="143" y="63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9" y="59"/>
                  <a:pt x="141" y="59"/>
                  <a:pt x="141" y="59"/>
                </a:cubicBezTo>
                <a:cubicBezTo>
                  <a:pt x="141" y="58"/>
                  <a:pt x="142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6"/>
                  <a:pt x="142" y="56"/>
                  <a:pt x="141" y="56"/>
                </a:cubicBezTo>
                <a:cubicBezTo>
                  <a:pt x="141" y="56"/>
                  <a:pt x="141" y="55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6" y="55"/>
                  <a:pt x="135" y="54"/>
                  <a:pt x="135" y="53"/>
                </a:cubicBezTo>
                <a:cubicBezTo>
                  <a:pt x="137" y="52"/>
                  <a:pt x="139" y="52"/>
                  <a:pt x="139" y="51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40" y="49"/>
                  <a:pt x="139" y="49"/>
                </a:cubicBezTo>
                <a:cubicBezTo>
                  <a:pt x="139" y="48"/>
                  <a:pt x="139" y="48"/>
                  <a:pt x="138" y="48"/>
                </a:cubicBezTo>
                <a:cubicBezTo>
                  <a:pt x="138" y="49"/>
                  <a:pt x="136" y="49"/>
                  <a:pt x="134" y="49"/>
                </a:cubicBezTo>
                <a:cubicBezTo>
                  <a:pt x="134" y="48"/>
                  <a:pt x="133" y="48"/>
                  <a:pt x="133" y="47"/>
                </a:cubicBezTo>
                <a:cubicBezTo>
                  <a:pt x="134" y="46"/>
                  <a:pt x="136" y="45"/>
                  <a:pt x="137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5" y="42"/>
                  <a:pt x="133" y="42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2" y="39"/>
                  <a:pt x="133" y="38"/>
                  <a:pt x="134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4" y="35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2" y="35"/>
                  <a:pt x="130" y="36"/>
                  <a:pt x="128" y="37"/>
                </a:cubicBezTo>
                <a:cubicBezTo>
                  <a:pt x="127" y="36"/>
                  <a:pt x="127" y="35"/>
                  <a:pt x="126" y="34"/>
                </a:cubicBezTo>
                <a:cubicBezTo>
                  <a:pt x="128" y="33"/>
                  <a:pt x="129" y="32"/>
                  <a:pt x="130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29"/>
                </a:cubicBezTo>
                <a:cubicBezTo>
                  <a:pt x="130" y="29"/>
                  <a:pt x="129" y="29"/>
                  <a:pt x="129" y="29"/>
                </a:cubicBezTo>
                <a:cubicBezTo>
                  <a:pt x="129" y="29"/>
                  <a:pt x="128" y="29"/>
                  <a:pt x="128" y="29"/>
                </a:cubicBezTo>
                <a:cubicBezTo>
                  <a:pt x="128" y="29"/>
                  <a:pt x="126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5"/>
                  <a:pt x="126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5" y="23"/>
                  <a:pt x="124" y="23"/>
                </a:cubicBezTo>
                <a:cubicBezTo>
                  <a:pt x="124" y="23"/>
                  <a:pt x="123" y="23"/>
                  <a:pt x="123" y="23"/>
                </a:cubicBezTo>
                <a:cubicBezTo>
                  <a:pt x="123" y="24"/>
                  <a:pt x="121" y="25"/>
                  <a:pt x="120" y="26"/>
                </a:cubicBezTo>
                <a:cubicBezTo>
                  <a:pt x="119" y="25"/>
                  <a:pt x="118" y="25"/>
                  <a:pt x="117" y="24"/>
                </a:cubicBezTo>
                <a:cubicBezTo>
                  <a:pt x="118" y="22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20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19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5" y="15"/>
                  <a:pt x="115" y="15"/>
                  <a:pt x="115" y="14"/>
                </a:cubicBezTo>
                <a:cubicBezTo>
                  <a:pt x="114" y="14"/>
                  <a:pt x="114" y="14"/>
                  <a:pt x="114" y="13"/>
                </a:cubicBezTo>
                <a:cubicBezTo>
                  <a:pt x="114" y="13"/>
                  <a:pt x="113" y="13"/>
                  <a:pt x="113" y="13"/>
                </a:cubicBezTo>
                <a:cubicBezTo>
                  <a:pt x="113" y="13"/>
                  <a:pt x="112" y="13"/>
                  <a:pt x="112" y="14"/>
                </a:cubicBezTo>
                <a:cubicBezTo>
                  <a:pt x="112" y="14"/>
                  <a:pt x="110" y="16"/>
                  <a:pt x="109" y="17"/>
                </a:cubicBezTo>
                <a:cubicBezTo>
                  <a:pt x="108" y="16"/>
                  <a:pt x="107" y="16"/>
                  <a:pt x="106" y="15"/>
                </a:cubicBezTo>
                <a:cubicBezTo>
                  <a:pt x="107" y="14"/>
                  <a:pt x="108" y="12"/>
                  <a:pt x="108" y="11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8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6" y="9"/>
                  <a:pt x="106" y="10"/>
                </a:cubicBezTo>
                <a:cubicBezTo>
                  <a:pt x="105" y="10"/>
                  <a:pt x="104" y="12"/>
                  <a:pt x="103" y="13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2" y="6"/>
                  <a:pt x="101" y="6"/>
                  <a:pt x="101" y="6"/>
                </a:cubicBezTo>
                <a:cubicBezTo>
                  <a:pt x="101" y="6"/>
                  <a:pt x="100" y="6"/>
                  <a:pt x="100" y="6"/>
                </a:cubicBezTo>
                <a:cubicBezTo>
                  <a:pt x="100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9"/>
                </a:cubicBezTo>
                <a:cubicBezTo>
                  <a:pt x="94" y="8"/>
                  <a:pt x="95" y="5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5" y="4"/>
                  <a:pt x="94" y="3"/>
                  <a:pt x="94" y="3"/>
                </a:cubicBezTo>
                <a:cubicBezTo>
                  <a:pt x="94" y="3"/>
                  <a:pt x="93" y="3"/>
                  <a:pt x="93" y="3"/>
                </a:cubicBezTo>
                <a:cubicBezTo>
                  <a:pt x="93" y="4"/>
                  <a:pt x="92" y="4"/>
                  <a:pt x="92" y="4"/>
                </a:cubicBezTo>
                <a:cubicBezTo>
                  <a:pt x="92" y="5"/>
                  <a:pt x="91" y="6"/>
                  <a:pt x="90" y="8"/>
                </a:cubicBezTo>
                <a:cubicBezTo>
                  <a:pt x="89" y="8"/>
                  <a:pt x="88" y="8"/>
                  <a:pt x="87" y="7"/>
                </a:cubicBezTo>
                <a:cubicBezTo>
                  <a:pt x="88" y="5"/>
                  <a:pt x="88" y="3"/>
                  <a:pt x="88" y="3"/>
                </a:cubicBezTo>
                <a:cubicBezTo>
                  <a:pt x="88" y="3"/>
                  <a:pt x="88" y="2"/>
                  <a:pt x="88" y="2"/>
                </a:cubicBezTo>
                <a:cubicBezTo>
                  <a:pt x="87" y="2"/>
                  <a:pt x="87" y="1"/>
                  <a:pt x="87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5" y="2"/>
                  <a:pt x="85" y="2"/>
                  <a:pt x="85" y="2"/>
                </a:cubicBezTo>
                <a:cubicBezTo>
                  <a:pt x="85" y="3"/>
                  <a:pt x="84" y="5"/>
                  <a:pt x="83" y="7"/>
                </a:cubicBezTo>
                <a:cubicBezTo>
                  <a:pt x="83" y="6"/>
                  <a:pt x="82" y="6"/>
                  <a:pt x="81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1"/>
                  <a:pt x="81" y="1"/>
                  <a:pt x="80" y="1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1"/>
                  <a:pt x="78" y="1"/>
                  <a:pt x="78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4" y="4"/>
                  <a:pt x="73" y="2"/>
                  <a:pt x="73" y="1"/>
                </a:cubicBezTo>
                <a:cubicBezTo>
                  <a:pt x="73" y="1"/>
                  <a:pt x="73" y="0"/>
                  <a:pt x="73" y="0"/>
                </a:cubicBezTo>
                <a:cubicBezTo>
                  <a:pt x="73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1"/>
                </a:cubicBezTo>
                <a:cubicBezTo>
                  <a:pt x="66" y="1"/>
                  <a:pt x="66" y="1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0"/>
                  <a:pt x="63" y="1"/>
                </a:cubicBezTo>
                <a:cubicBezTo>
                  <a:pt x="63" y="1"/>
                  <a:pt x="63" y="1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6"/>
                  <a:pt x="60" y="7"/>
                </a:cubicBezTo>
                <a:cubicBezTo>
                  <a:pt x="59" y="5"/>
                  <a:pt x="59" y="3"/>
                  <a:pt x="59" y="2"/>
                </a:cubicBezTo>
                <a:cubicBezTo>
                  <a:pt x="58" y="2"/>
                  <a:pt x="58" y="2"/>
                  <a:pt x="58" y="1"/>
                </a:cubicBezTo>
                <a:cubicBezTo>
                  <a:pt x="58" y="1"/>
                  <a:pt x="57" y="1"/>
                  <a:pt x="57" y="1"/>
                </a:cubicBezTo>
                <a:cubicBezTo>
                  <a:pt x="56" y="1"/>
                  <a:pt x="56" y="2"/>
                  <a:pt x="56" y="2"/>
                </a:cubicBezTo>
                <a:cubicBezTo>
                  <a:pt x="56" y="2"/>
                  <a:pt x="55" y="3"/>
                  <a:pt x="56" y="3"/>
                </a:cubicBezTo>
                <a:cubicBezTo>
                  <a:pt x="56" y="3"/>
                  <a:pt x="56" y="5"/>
                  <a:pt x="56" y="7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6"/>
                  <a:pt x="52" y="5"/>
                  <a:pt x="51" y="4"/>
                </a:cubicBezTo>
                <a:cubicBezTo>
                  <a:pt x="51" y="4"/>
                  <a:pt x="51" y="4"/>
                  <a:pt x="5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49" y="3"/>
                  <a:pt x="49" y="4"/>
                  <a:pt x="49" y="4"/>
                </a:cubicBezTo>
                <a:cubicBezTo>
                  <a:pt x="49" y="4"/>
                  <a:pt x="48" y="5"/>
                  <a:pt x="49" y="5"/>
                </a:cubicBezTo>
                <a:cubicBezTo>
                  <a:pt x="49" y="5"/>
                  <a:pt x="49" y="8"/>
                  <a:pt x="49" y="9"/>
                </a:cubicBezTo>
                <a:cubicBezTo>
                  <a:pt x="49" y="10"/>
                  <a:pt x="48" y="10"/>
                  <a:pt x="47" y="11"/>
                </a:cubicBezTo>
                <a:cubicBezTo>
                  <a:pt x="46" y="9"/>
                  <a:pt x="45" y="7"/>
                  <a:pt x="45" y="7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6"/>
                  <a:pt x="42" y="6"/>
                  <a:pt x="42" y="7"/>
                </a:cubicBezTo>
                <a:cubicBezTo>
                  <a:pt x="42" y="7"/>
                  <a:pt x="42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3"/>
                </a:cubicBezTo>
                <a:cubicBezTo>
                  <a:pt x="39" y="12"/>
                  <a:pt x="38" y="10"/>
                  <a:pt x="38" y="10"/>
                </a:cubicBezTo>
                <a:cubicBezTo>
                  <a:pt x="38" y="9"/>
                  <a:pt x="37" y="9"/>
                  <a:pt x="37" y="9"/>
                </a:cubicBezTo>
                <a:cubicBezTo>
                  <a:pt x="37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6" y="14"/>
                  <a:pt x="37" y="15"/>
                </a:cubicBezTo>
                <a:cubicBezTo>
                  <a:pt x="36" y="16"/>
                  <a:pt x="35" y="16"/>
                  <a:pt x="35" y="17"/>
                </a:cubicBezTo>
                <a:cubicBezTo>
                  <a:pt x="33" y="16"/>
                  <a:pt x="32" y="14"/>
                  <a:pt x="32" y="14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19"/>
                </a:cubicBezTo>
                <a:cubicBezTo>
                  <a:pt x="31" y="20"/>
                  <a:pt x="30" y="21"/>
                  <a:pt x="29" y="21"/>
                </a:cubicBezTo>
                <a:cubicBezTo>
                  <a:pt x="28" y="20"/>
                  <a:pt x="26" y="19"/>
                  <a:pt x="26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2"/>
                  <a:pt x="26" y="24"/>
                </a:cubicBezTo>
                <a:cubicBezTo>
                  <a:pt x="25" y="25"/>
                  <a:pt x="25" y="25"/>
                  <a:pt x="24" y="26"/>
                </a:cubicBezTo>
                <a:cubicBezTo>
                  <a:pt x="22" y="25"/>
                  <a:pt x="21" y="24"/>
                  <a:pt x="20" y="23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9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8" y="26"/>
                </a:cubicBezTo>
                <a:cubicBezTo>
                  <a:pt x="19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4" y="31"/>
                  <a:pt x="14" y="32"/>
                </a:cubicBezTo>
                <a:cubicBezTo>
                  <a:pt x="14" y="32"/>
                  <a:pt x="16" y="33"/>
                  <a:pt x="17" y="34"/>
                </a:cubicBezTo>
                <a:cubicBezTo>
                  <a:pt x="17" y="35"/>
                  <a:pt x="16" y="36"/>
                  <a:pt x="16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5"/>
                  <a:pt x="10" y="36"/>
                </a:cubicBezTo>
                <a:cubicBezTo>
                  <a:pt x="9" y="36"/>
                  <a:pt x="9" y="36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4" y="40"/>
                </a:cubicBezTo>
                <a:cubicBezTo>
                  <a:pt x="13" y="41"/>
                  <a:pt x="13" y="42"/>
                  <a:pt x="12" y="43"/>
                </a:cubicBezTo>
                <a:cubicBezTo>
                  <a:pt x="10" y="42"/>
                  <a:pt x="8" y="42"/>
                  <a:pt x="8" y="42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4"/>
                </a:cubicBezTo>
                <a:cubicBezTo>
                  <a:pt x="7" y="45"/>
                  <a:pt x="9" y="46"/>
                  <a:pt x="11" y="47"/>
                </a:cubicBezTo>
                <a:cubicBezTo>
                  <a:pt x="10" y="48"/>
                  <a:pt x="10" y="48"/>
                  <a:pt x="10" y="49"/>
                </a:cubicBezTo>
                <a:cubicBezTo>
                  <a:pt x="8" y="49"/>
                  <a:pt x="6" y="49"/>
                  <a:pt x="5" y="48"/>
                </a:cubicBezTo>
                <a:cubicBezTo>
                  <a:pt x="5" y="48"/>
                  <a:pt x="4" y="48"/>
                  <a:pt x="4" y="49"/>
                </a:cubicBezTo>
                <a:cubicBezTo>
                  <a:pt x="4" y="49"/>
                  <a:pt x="4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5" y="52"/>
                  <a:pt x="7" y="52"/>
                  <a:pt x="8" y="53"/>
                </a:cubicBezTo>
                <a:cubicBezTo>
                  <a:pt x="8" y="54"/>
                  <a:pt x="8" y="55"/>
                  <a:pt x="8" y="56"/>
                </a:cubicBezTo>
                <a:cubicBezTo>
                  <a:pt x="6" y="56"/>
                  <a:pt x="4" y="56"/>
                  <a:pt x="3" y="56"/>
                </a:cubicBezTo>
                <a:cubicBezTo>
                  <a:pt x="3" y="55"/>
                  <a:pt x="2" y="56"/>
                  <a:pt x="2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1" y="57"/>
                  <a:pt x="2" y="58"/>
                  <a:pt x="2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7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0" y="65"/>
                  <a:pt x="1" y="65"/>
                </a:cubicBezTo>
                <a:cubicBezTo>
                  <a:pt x="1" y="66"/>
                  <a:pt x="1" y="66"/>
                  <a:pt x="2" y="66"/>
                </a:cubicBezTo>
                <a:cubicBezTo>
                  <a:pt x="2" y="66"/>
                  <a:pt x="4" y="66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1" y="70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2"/>
                  <a:pt x="0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2" y="73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2" y="78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1" y="80"/>
                  <a:pt x="1" y="80"/>
                </a:cubicBezTo>
                <a:cubicBezTo>
                  <a:pt x="1" y="80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7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2" y="86"/>
                  <a:pt x="1" y="86"/>
                  <a:pt x="2" y="87"/>
                </a:cubicBezTo>
                <a:cubicBezTo>
                  <a:pt x="2" y="87"/>
                  <a:pt x="2" y="87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4" y="88"/>
                  <a:pt x="6" y="88"/>
                  <a:pt x="8" y="87"/>
                </a:cubicBezTo>
                <a:cubicBezTo>
                  <a:pt x="8" y="88"/>
                  <a:pt x="8" y="89"/>
                  <a:pt x="8" y="90"/>
                </a:cubicBezTo>
                <a:cubicBezTo>
                  <a:pt x="7" y="91"/>
                  <a:pt x="5" y="92"/>
                  <a:pt x="4" y="92"/>
                </a:cubicBezTo>
                <a:cubicBezTo>
                  <a:pt x="4" y="92"/>
                  <a:pt x="4" y="92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4" y="94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8" y="94"/>
                  <a:pt x="10" y="94"/>
                </a:cubicBezTo>
                <a:cubicBezTo>
                  <a:pt x="10" y="95"/>
                  <a:pt x="10" y="96"/>
                  <a:pt x="11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7" y="102"/>
                  <a:pt x="7" y="102"/>
                </a:cubicBezTo>
                <a:cubicBezTo>
                  <a:pt x="7" y="102"/>
                  <a:pt x="8" y="102"/>
                  <a:pt x="8" y="102"/>
                </a:cubicBezTo>
                <a:cubicBezTo>
                  <a:pt x="8" y="102"/>
                  <a:pt x="10" y="101"/>
                  <a:pt x="12" y="100"/>
                </a:cubicBezTo>
                <a:cubicBezTo>
                  <a:pt x="13" y="101"/>
                  <a:pt x="13" y="102"/>
                  <a:pt x="14" y="103"/>
                </a:cubicBezTo>
                <a:cubicBezTo>
                  <a:pt x="12" y="104"/>
                  <a:pt x="10" y="105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10" y="10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2" y="108"/>
                  <a:pt x="14" y="107"/>
                  <a:pt x="16" y="107"/>
                </a:cubicBezTo>
                <a:cubicBezTo>
                  <a:pt x="16" y="107"/>
                  <a:pt x="17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4" y="112"/>
                  <a:pt x="13" y="113"/>
                  <a:pt x="13" y="113"/>
                </a:cubicBezTo>
                <a:cubicBezTo>
                  <a:pt x="13" y="113"/>
                  <a:pt x="13" y="114"/>
                  <a:pt x="14" y="114"/>
                </a:cubicBezTo>
                <a:cubicBezTo>
                  <a:pt x="14" y="114"/>
                  <a:pt x="14" y="115"/>
                  <a:pt x="15" y="115"/>
                </a:cubicBezTo>
                <a:cubicBezTo>
                  <a:pt x="15" y="115"/>
                  <a:pt x="15" y="115"/>
                  <a:pt x="16" y="114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9" y="118"/>
                  <a:pt x="18" y="118"/>
                </a:cubicBezTo>
                <a:cubicBezTo>
                  <a:pt x="18" y="118"/>
                  <a:pt x="18" y="118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1" y="120"/>
                  <a:pt x="22" y="119"/>
                  <a:pt x="24" y="117"/>
                </a:cubicBezTo>
                <a:cubicBezTo>
                  <a:pt x="25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3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5"/>
                  <a:pt x="24" y="126"/>
                  <a:pt x="25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8" y="123"/>
                  <a:pt x="29" y="122"/>
                </a:cubicBezTo>
                <a:cubicBezTo>
                  <a:pt x="30" y="123"/>
                  <a:pt x="31" y="123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29"/>
                  <a:pt x="29" y="130"/>
                  <a:pt x="30" y="130"/>
                </a:cubicBezTo>
                <a:cubicBezTo>
                  <a:pt x="30" y="130"/>
                  <a:pt x="30" y="130"/>
                  <a:pt x="31" y="130"/>
                </a:cubicBezTo>
                <a:cubicBezTo>
                  <a:pt x="31" y="130"/>
                  <a:pt x="31" y="130"/>
                  <a:pt x="32" y="130"/>
                </a:cubicBezTo>
                <a:cubicBezTo>
                  <a:pt x="32" y="129"/>
                  <a:pt x="33" y="128"/>
                  <a:pt x="35" y="126"/>
                </a:cubicBezTo>
                <a:cubicBezTo>
                  <a:pt x="35" y="127"/>
                  <a:pt x="36" y="127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2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7" y="134"/>
                  <a:pt x="37" y="134"/>
                </a:cubicBezTo>
                <a:cubicBezTo>
                  <a:pt x="37" y="134"/>
                  <a:pt x="38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0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2" y="136"/>
                  <a:pt x="42" y="136"/>
                  <a:pt x="42" y="137"/>
                </a:cubicBezTo>
                <a:cubicBezTo>
                  <a:pt x="42" y="137"/>
                  <a:pt x="42" y="137"/>
                  <a:pt x="43" y="137"/>
                </a:cubicBezTo>
                <a:cubicBezTo>
                  <a:pt x="43" y="138"/>
                  <a:pt x="43" y="138"/>
                  <a:pt x="44" y="138"/>
                </a:cubicBezTo>
                <a:cubicBezTo>
                  <a:pt x="44" y="137"/>
                  <a:pt x="44" y="137"/>
                  <a:pt x="45" y="137"/>
                </a:cubicBezTo>
                <a:cubicBezTo>
                  <a:pt x="45" y="136"/>
                  <a:pt x="46" y="135"/>
                  <a:pt x="47" y="133"/>
                </a:cubicBezTo>
                <a:cubicBezTo>
                  <a:pt x="48" y="133"/>
                  <a:pt x="49" y="134"/>
                  <a:pt x="49" y="134"/>
                </a:cubicBezTo>
                <a:cubicBezTo>
                  <a:pt x="49" y="136"/>
                  <a:pt x="49" y="138"/>
                  <a:pt x="49" y="138"/>
                </a:cubicBezTo>
                <a:cubicBezTo>
                  <a:pt x="48" y="139"/>
                  <a:pt x="49" y="139"/>
                  <a:pt x="49" y="139"/>
                </a:cubicBezTo>
                <a:cubicBezTo>
                  <a:pt x="49" y="140"/>
                  <a:pt x="49" y="140"/>
                  <a:pt x="50" y="140"/>
                </a:cubicBezTo>
                <a:cubicBezTo>
                  <a:pt x="50" y="140"/>
                  <a:pt x="50" y="140"/>
                  <a:pt x="51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2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6" y="140"/>
                  <a:pt x="56" y="140"/>
                </a:cubicBezTo>
                <a:cubicBezTo>
                  <a:pt x="55" y="141"/>
                  <a:pt x="56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8" y="142"/>
                  <a:pt x="58" y="142"/>
                </a:cubicBezTo>
                <a:cubicBezTo>
                  <a:pt x="58" y="142"/>
                  <a:pt x="58" y="141"/>
                  <a:pt x="59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1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6" y="143"/>
                  <a:pt x="66" y="142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3"/>
                  <a:pt x="71" y="144"/>
                  <a:pt x="72" y="144"/>
                </a:cubicBezTo>
                <a:cubicBezTo>
                  <a:pt x="72" y="144"/>
                  <a:pt x="73" y="143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4" y="140"/>
                  <a:pt x="74" y="138"/>
                </a:cubicBezTo>
                <a:cubicBezTo>
                  <a:pt x="75" y="138"/>
                  <a:pt x="76" y="138"/>
                  <a:pt x="77" y="138"/>
                </a:cubicBezTo>
                <a:cubicBezTo>
                  <a:pt x="77" y="140"/>
                  <a:pt x="77" y="142"/>
                  <a:pt x="78" y="142"/>
                </a:cubicBezTo>
                <a:cubicBezTo>
                  <a:pt x="78" y="142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1" y="143"/>
                  <a:pt x="81" y="142"/>
                  <a:pt x="81" y="142"/>
                </a:cubicBezTo>
                <a:cubicBezTo>
                  <a:pt x="81" y="141"/>
                  <a:pt x="81" y="139"/>
                  <a:pt x="81" y="137"/>
                </a:cubicBezTo>
                <a:cubicBezTo>
                  <a:pt x="82" y="137"/>
                  <a:pt x="83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1"/>
                  <a:pt x="85" y="142"/>
                  <a:pt x="86" y="142"/>
                </a:cubicBezTo>
                <a:cubicBezTo>
                  <a:pt x="86" y="142"/>
                  <a:pt x="86" y="142"/>
                  <a:pt x="87" y="142"/>
                </a:cubicBezTo>
                <a:cubicBezTo>
                  <a:pt x="87" y="142"/>
                  <a:pt x="87" y="142"/>
                  <a:pt x="88" y="142"/>
                </a:cubicBezTo>
                <a:cubicBezTo>
                  <a:pt x="88" y="141"/>
                  <a:pt x="88" y="141"/>
                  <a:pt x="88" y="140"/>
                </a:cubicBezTo>
                <a:cubicBezTo>
                  <a:pt x="88" y="140"/>
                  <a:pt x="88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3" y="140"/>
                  <a:pt x="93" y="140"/>
                </a:cubicBezTo>
                <a:cubicBezTo>
                  <a:pt x="93" y="140"/>
                  <a:pt x="94" y="140"/>
                  <a:pt x="94" y="140"/>
                </a:cubicBezTo>
                <a:cubicBezTo>
                  <a:pt x="94" y="140"/>
                  <a:pt x="95" y="140"/>
                  <a:pt x="95" y="139"/>
                </a:cubicBezTo>
                <a:cubicBezTo>
                  <a:pt x="95" y="139"/>
                  <a:pt x="95" y="139"/>
                  <a:pt x="95" y="138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3"/>
                  <a:pt x="97" y="133"/>
                </a:cubicBezTo>
                <a:cubicBezTo>
                  <a:pt x="98" y="135"/>
                  <a:pt x="99" y="136"/>
                  <a:pt x="99" y="137"/>
                </a:cubicBezTo>
                <a:cubicBezTo>
                  <a:pt x="99" y="137"/>
                  <a:pt x="100" y="137"/>
                  <a:pt x="100" y="138"/>
                </a:cubicBezTo>
                <a:cubicBezTo>
                  <a:pt x="100" y="138"/>
                  <a:pt x="101" y="138"/>
                  <a:pt x="101" y="137"/>
                </a:cubicBezTo>
                <a:cubicBezTo>
                  <a:pt x="101" y="137"/>
                  <a:pt x="102" y="137"/>
                  <a:pt x="102" y="137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0"/>
                  <a:pt x="103" y="130"/>
                </a:cubicBezTo>
                <a:cubicBezTo>
                  <a:pt x="104" y="132"/>
                  <a:pt x="105" y="133"/>
                  <a:pt x="106" y="134"/>
                </a:cubicBezTo>
                <a:cubicBezTo>
                  <a:pt x="106" y="134"/>
                  <a:pt x="106" y="134"/>
                  <a:pt x="107" y="134"/>
                </a:cubicBezTo>
                <a:cubicBezTo>
                  <a:pt x="107" y="134"/>
                  <a:pt x="107" y="134"/>
                  <a:pt x="108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2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7"/>
                  <a:pt x="108" y="127"/>
                  <a:pt x="109" y="126"/>
                </a:cubicBezTo>
                <a:cubicBezTo>
                  <a:pt x="110" y="128"/>
                  <a:pt x="112" y="129"/>
                  <a:pt x="112" y="130"/>
                </a:cubicBezTo>
                <a:cubicBezTo>
                  <a:pt x="112" y="130"/>
                  <a:pt x="113" y="130"/>
                  <a:pt x="113" y="130"/>
                </a:cubicBezTo>
                <a:cubicBezTo>
                  <a:pt x="113" y="130"/>
                  <a:pt x="114" y="130"/>
                  <a:pt x="114" y="130"/>
                </a:cubicBezTo>
                <a:cubicBezTo>
                  <a:pt x="114" y="130"/>
                  <a:pt x="114" y="129"/>
                  <a:pt x="115" y="129"/>
                </a:cubicBezTo>
                <a:cubicBezTo>
                  <a:pt x="115" y="129"/>
                  <a:pt x="115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3"/>
                  <a:pt x="114" y="123"/>
                  <a:pt x="114" y="122"/>
                </a:cubicBezTo>
                <a:cubicBezTo>
                  <a:pt x="116" y="123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20" y="125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3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20" y="117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0"/>
                  <a:pt x="124" y="120"/>
                  <a:pt x="124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6" y="118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6" y="113"/>
                  <a:pt x="128" y="114"/>
                  <a:pt x="128" y="114"/>
                </a:cubicBezTo>
                <a:cubicBezTo>
                  <a:pt x="128" y="115"/>
                  <a:pt x="129" y="115"/>
                  <a:pt x="129" y="115"/>
                </a:cubicBezTo>
                <a:cubicBezTo>
                  <a:pt x="129" y="115"/>
                  <a:pt x="130" y="114"/>
                  <a:pt x="130" y="114"/>
                </a:cubicBezTo>
                <a:cubicBezTo>
                  <a:pt x="130" y="114"/>
                  <a:pt x="130" y="113"/>
                  <a:pt x="130" y="113"/>
                </a:cubicBezTo>
                <a:cubicBezTo>
                  <a:pt x="130" y="113"/>
                  <a:pt x="130" y="112"/>
                  <a:pt x="130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2" y="108"/>
                  <a:pt x="132" y="108"/>
                </a:cubicBezTo>
                <a:cubicBezTo>
                  <a:pt x="132" y="108"/>
                  <a:pt x="133" y="108"/>
                  <a:pt x="133" y="108"/>
                </a:cubicBezTo>
                <a:cubicBezTo>
                  <a:pt x="133" y="108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3" y="105"/>
                  <a:pt x="132" y="104"/>
                  <a:pt x="130" y="103"/>
                </a:cubicBezTo>
                <a:cubicBezTo>
                  <a:pt x="130" y="102"/>
                  <a:pt x="131" y="101"/>
                  <a:pt x="131" y="100"/>
                </a:cubicBezTo>
                <a:cubicBezTo>
                  <a:pt x="133" y="101"/>
                  <a:pt x="135" y="102"/>
                  <a:pt x="136" y="102"/>
                </a:cubicBezTo>
                <a:cubicBezTo>
                  <a:pt x="136" y="102"/>
                  <a:pt x="136" y="102"/>
                  <a:pt x="137" y="102"/>
                </a:cubicBezTo>
                <a:cubicBezTo>
                  <a:pt x="137" y="102"/>
                  <a:pt x="137" y="101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4" y="95"/>
                  <a:pt x="134" y="94"/>
                </a:cubicBezTo>
                <a:cubicBezTo>
                  <a:pt x="136" y="94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4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2"/>
                  <a:pt x="140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89"/>
                  <a:pt x="136" y="88"/>
                  <a:pt x="136" y="87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5"/>
                  <a:pt x="141" y="85"/>
                  <a:pt x="141" y="85"/>
                </a:cubicBezTo>
                <a:cubicBezTo>
                  <a:pt x="141" y="85"/>
                  <a:pt x="139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2" y="81"/>
                </a:cubicBezTo>
                <a:cubicBezTo>
                  <a:pt x="142" y="81"/>
                  <a:pt x="142" y="80"/>
                  <a:pt x="143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3" y="78"/>
                  <a:pt x="142" y="78"/>
                  <a:pt x="142" y="78"/>
                </a:cubicBezTo>
                <a:cubicBezTo>
                  <a:pt x="142" y="78"/>
                  <a:pt x="140" y="77"/>
                  <a:pt x="138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40" y="74"/>
                  <a:pt x="142" y="73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5" y="103"/>
                  <a:pt x="15" y="72"/>
                </a:cubicBezTo>
                <a:cubicBezTo>
                  <a:pt x="15" y="40"/>
                  <a:pt x="40" y="14"/>
                  <a:pt x="72" y="14"/>
                </a:cubicBezTo>
                <a:cubicBezTo>
                  <a:pt x="103" y="14"/>
                  <a:pt x="129" y="40"/>
                  <a:pt x="129" y="72"/>
                </a:cubicBezTo>
                <a:cubicBezTo>
                  <a:pt x="129" y="103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711657" y="3779563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1031875" y="202723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53015" y="105220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028060" y="356552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805685" y="3982874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6759202" y="4894840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7807089" y="467798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50842" y="3887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811652" y="4857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1741104" y="90487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1560130" y="4247357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114043" y="46005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150841" y="2236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08000" y="1700953"/>
            <a:ext cx="268638" cy="245844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4" name="Freeform 55"/>
          <p:cNvSpPr>
            <a:spLocks noEditPoints="1"/>
          </p:cNvSpPr>
          <p:nvPr/>
        </p:nvSpPr>
        <p:spPr bwMode="auto">
          <a:xfrm>
            <a:off x="927885" y="1063487"/>
            <a:ext cx="176230" cy="18442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61"/>
          <p:cNvSpPr/>
          <p:nvPr/>
        </p:nvSpPr>
        <p:spPr bwMode="auto">
          <a:xfrm>
            <a:off x="7265932" y="4539260"/>
            <a:ext cx="319875" cy="332179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0555" y="2886075"/>
            <a:ext cx="662193" cy="491418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2015" y="3765548"/>
            <a:ext cx="219040" cy="274642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50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5479" y="440231"/>
            <a:ext cx="456391" cy="401799"/>
            <a:chOff x="6040049" y="4182118"/>
            <a:chExt cx="521619" cy="459224"/>
          </a:xfrm>
          <a:solidFill>
            <a:srgbClr val="45C1A4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3225" y="1059890"/>
            <a:ext cx="206683" cy="223907"/>
            <a:chOff x="6941027" y="4788593"/>
            <a:chExt cx="359392" cy="389342"/>
          </a:xfrm>
          <a:solidFill>
            <a:schemeClr val="bg1"/>
          </a:solidFill>
        </p:grpSpPr>
        <p:sp>
          <p:nvSpPr>
            <p:cNvPr id="61" name="Freeform 132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33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134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76637" y="2343476"/>
            <a:ext cx="233691" cy="263583"/>
            <a:chOff x="5513440" y="1766202"/>
            <a:chExt cx="429274" cy="484183"/>
          </a:xfrm>
          <a:solidFill>
            <a:srgbClr val="45C1A4"/>
          </a:solidFill>
        </p:grpSpPr>
        <p:sp>
          <p:nvSpPr>
            <p:cNvPr id="65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16416" y="4511211"/>
            <a:ext cx="235799" cy="306538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69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3678" y="69284"/>
            <a:ext cx="289070" cy="23522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82027" y="4101732"/>
            <a:ext cx="265270" cy="263745"/>
            <a:chOff x="2306360" y="1306978"/>
            <a:chExt cx="434268" cy="431771"/>
          </a:xfrm>
          <a:solidFill>
            <a:srgbClr val="45C1A4"/>
          </a:solidFill>
        </p:grpSpPr>
        <p:sp>
          <p:nvSpPr>
            <p:cNvPr id="76" name="Freeform 8"/>
            <p:cNvSpPr/>
            <p:nvPr/>
          </p:nvSpPr>
          <p:spPr bwMode="auto">
            <a:xfrm>
              <a:off x="2306360" y="1623943"/>
              <a:ext cx="114806" cy="114806"/>
            </a:xfrm>
            <a:custGeom>
              <a:avLst/>
              <a:gdLst>
                <a:gd name="T0" fmla="*/ 21 w 46"/>
                <a:gd name="T1" fmla="*/ 0 h 46"/>
                <a:gd name="T2" fmla="*/ 0 w 46"/>
                <a:gd name="T3" fmla="*/ 46 h 46"/>
                <a:gd name="T4" fmla="*/ 46 w 46"/>
                <a:gd name="T5" fmla="*/ 25 h 46"/>
                <a:gd name="T6" fmla="*/ 46 w 46"/>
                <a:gd name="T7" fmla="*/ 26 h 46"/>
                <a:gd name="T8" fmla="*/ 21 w 46"/>
                <a:gd name="T9" fmla="*/ 0 h 46"/>
                <a:gd name="T10" fmla="*/ 21 w 4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lnTo>
                    <a:pt x="0" y="46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2371251" y="1344415"/>
              <a:ext cx="289511" cy="292007"/>
            </a:xfrm>
            <a:custGeom>
              <a:avLst/>
              <a:gdLst>
                <a:gd name="T0" fmla="*/ 105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5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5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"/>
            <p:cNvSpPr/>
            <p:nvPr/>
          </p:nvSpPr>
          <p:spPr bwMode="auto">
            <a:xfrm>
              <a:off x="2411183" y="1384348"/>
              <a:ext cx="289511" cy="292007"/>
            </a:xfrm>
            <a:custGeom>
              <a:avLst/>
              <a:gdLst>
                <a:gd name="T0" fmla="*/ 107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7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7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2653275" y="1306978"/>
              <a:ext cx="87353" cy="8735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647" y="254462"/>
            <a:ext cx="352938" cy="29973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416868" y="4440053"/>
            <a:ext cx="248938" cy="321045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06035" y="3159919"/>
            <a:ext cx="304293" cy="299464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33948" y="1585560"/>
            <a:ext cx="267908" cy="304863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9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16130" y="1400464"/>
            <a:ext cx="368822" cy="272425"/>
            <a:chOff x="2563427" y="3717902"/>
            <a:chExt cx="439257" cy="324452"/>
          </a:xfrm>
          <a:solidFill>
            <a:srgbClr val="45C1A4"/>
          </a:solidFill>
        </p:grpSpPr>
        <p:sp>
          <p:nvSpPr>
            <p:cNvPr id="97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35845" y="761677"/>
            <a:ext cx="184048" cy="181127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3203575" y="1449388"/>
            <a:ext cx="4968825" cy="1928105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394421" y="1998855"/>
            <a:ext cx="4587131" cy="877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汉语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注重主体思维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往往从人出发来叙述客观事物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因而常用人称主语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而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英语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多采用物称主语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让事物以客观的口气呈现出来。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81" y="4817749"/>
            <a:ext cx="7230483" cy="29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0456" y="285734"/>
            <a:ext cx="9144000" cy="4072077"/>
          </a:xfrm>
        </p:spPr>
        <p:txBody>
          <a:bodyPr/>
          <a:lstStyle/>
          <a:p>
            <a:pPr>
              <a:buNone/>
            </a:pPr>
            <a:endParaRPr lang="zh-CN" altLang="en-US" sz="1600" b="1" dirty="0">
              <a:latin typeface="Cambria" panose="02040503050406030204" pitchFamily="18" charset="0"/>
            </a:endParaRPr>
          </a:p>
          <a:p>
            <a:r>
              <a:rPr lang="zh-CN" altLang="en-US" sz="1600" b="1" dirty="0">
                <a:latin typeface="Cambria" panose="02040503050406030204" pitchFamily="18" charset="0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It has been maintained that it was only during his graduate years that Eliot developed his interest in primitive cultures</a:t>
            </a:r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None/>
            </a:pPr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zh-CN" alt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人们</a:t>
            </a:r>
            <a:r>
              <a:rPr lang="zh-CN" altLang="en-US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长期以来坚持以为</a:t>
            </a:r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1600" b="1" dirty="0" smtClean="0">
                <a:latin typeface="Cambria" panose="02040503050406030204" pitchFamily="18" charset="0"/>
              </a:rPr>
              <a:t>艾略特对原始文化的兴趣是他在哈佛读研究生的岁月里培养起来</a:t>
            </a:r>
            <a:r>
              <a:rPr lang="zh-CN" altLang="en-US" sz="1600" b="1" dirty="0" smtClean="0">
                <a:latin typeface="Cambria" panose="02040503050406030204" pitchFamily="18" charset="0"/>
              </a:rPr>
              <a:t>的。</a:t>
            </a:r>
            <a:endParaRPr lang="en-US" altLang="zh-CN" sz="1600" b="1" dirty="0" smtClean="0">
              <a:latin typeface="Cambria" panose="02040503050406030204" pitchFamily="18" charset="0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His </a:t>
            </a:r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new book hits off the American temperament with amazing insight.</a:t>
            </a:r>
          </a:p>
          <a:p>
            <a:pPr marL="0" indent="0">
              <a:buNone/>
            </a:pPr>
            <a:r>
              <a:rPr lang="zh-CN" altLang="en-US" sz="1600" b="1" dirty="0">
                <a:latin typeface="Cambria" panose="02040503050406030204" pitchFamily="18" charset="0"/>
              </a:rPr>
              <a:t>         他在新作中对美国人性格的描写可谓洞察秋毫。</a:t>
            </a:r>
          </a:p>
          <a:p>
            <a:r>
              <a:rPr lang="zh-CN" altLang="en-US" sz="1600" b="1" dirty="0">
                <a:latin typeface="Cambria" panose="02040503050406030204" pitchFamily="18" charset="0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The Second World War brought his rapid battle promotions.</a:t>
            </a:r>
          </a:p>
          <a:p>
            <a:pPr marL="0" indent="0">
              <a:buNone/>
            </a:pPr>
            <a:r>
              <a:rPr lang="zh-CN" altLang="en-US" sz="1600" b="1" dirty="0">
                <a:latin typeface="Cambria" panose="02040503050406030204" pitchFamily="18" charset="0"/>
              </a:rPr>
              <a:t>         </a:t>
            </a:r>
            <a:r>
              <a:rPr lang="zh-CN" alt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他</a:t>
            </a:r>
            <a:r>
              <a:rPr lang="zh-CN" altLang="en-US" sz="1600" b="1" dirty="0">
                <a:latin typeface="Cambria" panose="02040503050406030204" pitchFamily="18" charset="0"/>
              </a:rPr>
              <a:t>在第二次世界大战中屡建奇功</a:t>
            </a:r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1600" b="1" dirty="0">
                <a:latin typeface="Cambria" panose="02040503050406030204" pitchFamily="18" charset="0"/>
              </a:rPr>
              <a:t>晋升很</a:t>
            </a:r>
            <a:r>
              <a:rPr lang="zh-CN" altLang="en-US" sz="1600" b="1" dirty="0">
                <a:latin typeface="Cambria" panose="02040503050406030204" pitchFamily="18" charset="0"/>
              </a:rPr>
              <a:t>快</a:t>
            </a:r>
            <a:r>
              <a:rPr lang="zh-CN" altLang="en-US" sz="1600" b="1" dirty="0" smtClean="0">
                <a:latin typeface="Cambria" panose="02040503050406030204" pitchFamily="18" charset="0"/>
              </a:rPr>
              <a:t>。</a:t>
            </a:r>
            <a:endParaRPr lang="en-US" altLang="zh-CN" sz="1600" b="1" dirty="0">
              <a:latin typeface="Cambria" panose="02040503050406030204" pitchFamily="18" charset="0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His absence of mind during the driving nearly caused an accident.</a:t>
            </a:r>
          </a:p>
          <a:p>
            <a:pPr marL="0" indent="0">
              <a:buNone/>
            </a:pPr>
            <a:r>
              <a:rPr lang="zh-CN" altLang="en-US" sz="1600" b="1" dirty="0">
                <a:latin typeface="Cambria" panose="02040503050406030204" pitchFamily="18" charset="0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他</a:t>
            </a:r>
            <a:r>
              <a:rPr lang="zh-CN" altLang="en-US" sz="1600" b="1" dirty="0">
                <a:latin typeface="Cambria" panose="02040503050406030204" pitchFamily="18" charset="0"/>
              </a:rPr>
              <a:t>开车时心不在焉</a:t>
            </a:r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1600" b="1" dirty="0">
                <a:latin typeface="Cambria" panose="02040503050406030204" pitchFamily="18" charset="0"/>
              </a:rPr>
              <a:t>几乎闯祸。</a:t>
            </a:r>
            <a:endParaRPr lang="en-US" altLang="zh-C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His triumph was complete.</a:t>
            </a:r>
          </a:p>
          <a:p>
            <a:pPr marL="0" indent="0">
              <a:buNone/>
            </a:pPr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zh-CN" altLang="en-US" sz="1600" b="1" dirty="0">
                <a:latin typeface="Cambria" panose="02040503050406030204" pitchFamily="18" charset="0"/>
              </a:rPr>
              <a:t>他取得了完全的胜利。</a:t>
            </a:r>
          </a:p>
          <a:p>
            <a:endParaRPr lang="en-US" altLang="zh-CN" sz="1400" dirty="0"/>
          </a:p>
          <a:p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850867"/>
            <a:ext cx="7230483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145036" y="727472"/>
            <a:ext cx="4257860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③</a:t>
            </a:r>
            <a:r>
              <a:rPr lang="en-US" altLang="zh-CN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主动语态与被动语态</a:t>
            </a:r>
            <a:endParaRPr lang="en-CA" sz="32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082800" y="1438813"/>
            <a:ext cx="584200" cy="582075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463675" y="3597275"/>
            <a:ext cx="612775" cy="611188"/>
          </a:xfrm>
          <a:custGeom>
            <a:avLst/>
            <a:gdLst>
              <a:gd name="T0" fmla="*/ 128 w 173"/>
              <a:gd name="T1" fmla="*/ 162 h 173"/>
              <a:gd name="T2" fmla="*/ 135 w 173"/>
              <a:gd name="T3" fmla="*/ 155 h 173"/>
              <a:gd name="T4" fmla="*/ 140 w 173"/>
              <a:gd name="T5" fmla="*/ 151 h 173"/>
              <a:gd name="T6" fmla="*/ 148 w 173"/>
              <a:gd name="T7" fmla="*/ 146 h 173"/>
              <a:gd name="T8" fmla="*/ 144 w 173"/>
              <a:gd name="T9" fmla="*/ 135 h 173"/>
              <a:gd name="T10" fmla="*/ 159 w 173"/>
              <a:gd name="T11" fmla="*/ 133 h 173"/>
              <a:gd name="T12" fmla="*/ 154 w 173"/>
              <a:gd name="T13" fmla="*/ 119 h 173"/>
              <a:gd name="T14" fmla="*/ 166 w 173"/>
              <a:gd name="T15" fmla="*/ 118 h 173"/>
              <a:gd name="T16" fmla="*/ 168 w 173"/>
              <a:gd name="T17" fmla="*/ 108 h 173"/>
              <a:gd name="T18" fmla="*/ 169 w 173"/>
              <a:gd name="T19" fmla="*/ 102 h 173"/>
              <a:gd name="T20" fmla="*/ 172 w 173"/>
              <a:gd name="T21" fmla="*/ 92 h 173"/>
              <a:gd name="T22" fmla="*/ 162 w 173"/>
              <a:gd name="T23" fmla="*/ 86 h 173"/>
              <a:gd name="T24" fmla="*/ 172 w 173"/>
              <a:gd name="T25" fmla="*/ 75 h 173"/>
              <a:gd name="T26" fmla="*/ 159 w 173"/>
              <a:gd name="T27" fmla="*/ 68 h 173"/>
              <a:gd name="T28" fmla="*/ 167 w 173"/>
              <a:gd name="T29" fmla="*/ 59 h 173"/>
              <a:gd name="T30" fmla="*/ 162 w 173"/>
              <a:gd name="T31" fmla="*/ 50 h 173"/>
              <a:gd name="T32" fmla="*/ 159 w 173"/>
              <a:gd name="T33" fmla="*/ 45 h 173"/>
              <a:gd name="T34" fmla="*/ 155 w 173"/>
              <a:gd name="T35" fmla="*/ 36 h 173"/>
              <a:gd name="T36" fmla="*/ 144 w 173"/>
              <a:gd name="T37" fmla="*/ 38 h 173"/>
              <a:gd name="T38" fmla="*/ 145 w 173"/>
              <a:gd name="T39" fmla="*/ 22 h 173"/>
              <a:gd name="T40" fmla="*/ 130 w 173"/>
              <a:gd name="T41" fmla="*/ 25 h 173"/>
              <a:gd name="T42" fmla="*/ 131 w 173"/>
              <a:gd name="T43" fmla="*/ 13 h 173"/>
              <a:gd name="T44" fmla="*/ 121 w 173"/>
              <a:gd name="T45" fmla="*/ 10 h 173"/>
              <a:gd name="T46" fmla="*/ 116 w 173"/>
              <a:gd name="T47" fmla="*/ 8 h 173"/>
              <a:gd name="T48" fmla="*/ 107 w 173"/>
              <a:gd name="T49" fmla="*/ 3 h 173"/>
              <a:gd name="T50" fmla="*/ 99 w 173"/>
              <a:gd name="T51" fmla="*/ 12 h 173"/>
              <a:gd name="T52" fmla="*/ 90 w 173"/>
              <a:gd name="T53" fmla="*/ 0 h 173"/>
              <a:gd name="T54" fmla="*/ 80 w 173"/>
              <a:gd name="T55" fmla="*/ 11 h 173"/>
              <a:gd name="T56" fmla="*/ 73 w 173"/>
              <a:gd name="T57" fmla="*/ 1 h 173"/>
              <a:gd name="T58" fmla="*/ 64 w 173"/>
              <a:gd name="T59" fmla="*/ 5 h 173"/>
              <a:gd name="T60" fmla="*/ 58 w 173"/>
              <a:gd name="T61" fmla="*/ 7 h 173"/>
              <a:gd name="T62" fmla="*/ 48 w 173"/>
              <a:gd name="T63" fmla="*/ 9 h 173"/>
              <a:gd name="T64" fmla="*/ 48 w 173"/>
              <a:gd name="T65" fmla="*/ 21 h 173"/>
              <a:gd name="T66" fmla="*/ 33 w 173"/>
              <a:gd name="T67" fmla="*/ 18 h 173"/>
              <a:gd name="T68" fmla="*/ 33 w 173"/>
              <a:gd name="T69" fmla="*/ 33 h 173"/>
              <a:gd name="T70" fmla="*/ 22 w 173"/>
              <a:gd name="T71" fmla="*/ 30 h 173"/>
              <a:gd name="T72" fmla="*/ 17 w 173"/>
              <a:gd name="T73" fmla="*/ 39 h 173"/>
              <a:gd name="T74" fmla="*/ 14 w 173"/>
              <a:gd name="T75" fmla="*/ 44 h 173"/>
              <a:gd name="T76" fmla="*/ 8 w 173"/>
              <a:gd name="T77" fmla="*/ 52 h 173"/>
              <a:gd name="T78" fmla="*/ 15 w 173"/>
              <a:gd name="T79" fmla="*/ 61 h 173"/>
              <a:gd name="T80" fmla="*/ 2 w 173"/>
              <a:gd name="T81" fmla="*/ 68 h 173"/>
              <a:gd name="T82" fmla="*/ 11 w 173"/>
              <a:gd name="T83" fmla="*/ 79 h 173"/>
              <a:gd name="T84" fmla="*/ 0 w 173"/>
              <a:gd name="T85" fmla="*/ 85 h 173"/>
              <a:gd name="T86" fmla="*/ 3 w 173"/>
              <a:gd name="T87" fmla="*/ 95 h 173"/>
              <a:gd name="T88" fmla="*/ 3 w 173"/>
              <a:gd name="T89" fmla="*/ 101 h 173"/>
              <a:gd name="T90" fmla="*/ 4 w 173"/>
              <a:gd name="T91" fmla="*/ 111 h 173"/>
              <a:gd name="T92" fmla="*/ 16 w 173"/>
              <a:gd name="T93" fmla="*/ 113 h 173"/>
              <a:gd name="T94" fmla="*/ 9 w 173"/>
              <a:gd name="T95" fmla="*/ 127 h 173"/>
              <a:gd name="T96" fmla="*/ 24 w 173"/>
              <a:gd name="T97" fmla="*/ 129 h 173"/>
              <a:gd name="T98" fmla="*/ 19 w 173"/>
              <a:gd name="T99" fmla="*/ 140 h 173"/>
              <a:gd name="T100" fmla="*/ 27 w 173"/>
              <a:gd name="T101" fmla="*/ 147 h 173"/>
              <a:gd name="T102" fmla="*/ 32 w 173"/>
              <a:gd name="T103" fmla="*/ 151 h 173"/>
              <a:gd name="T104" fmla="*/ 38 w 173"/>
              <a:gd name="T105" fmla="*/ 158 h 173"/>
              <a:gd name="T106" fmla="*/ 49 w 173"/>
              <a:gd name="T107" fmla="*/ 152 h 173"/>
              <a:gd name="T108" fmla="*/ 53 w 173"/>
              <a:gd name="T109" fmla="*/ 167 h 173"/>
              <a:gd name="T110" fmla="*/ 66 w 173"/>
              <a:gd name="T111" fmla="*/ 159 h 173"/>
              <a:gd name="T112" fmla="*/ 70 w 173"/>
              <a:gd name="T113" fmla="*/ 171 h 173"/>
              <a:gd name="T114" fmla="*/ 80 w 173"/>
              <a:gd name="T115" fmla="*/ 171 h 173"/>
              <a:gd name="T116" fmla="*/ 86 w 173"/>
              <a:gd name="T117" fmla="*/ 171 h 173"/>
              <a:gd name="T118" fmla="*/ 95 w 173"/>
              <a:gd name="T119" fmla="*/ 172 h 173"/>
              <a:gd name="T120" fmla="*/ 100 w 173"/>
              <a:gd name="T121" fmla="*/ 161 h 173"/>
              <a:gd name="T122" fmla="*/ 112 w 173"/>
              <a:gd name="T123" fmla="*/ 169 h 173"/>
              <a:gd name="T124" fmla="*/ 118 w 173"/>
              <a:gd name="T125" fmla="*/ 15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3" h="173">
                <a:moveTo>
                  <a:pt x="122" y="163"/>
                </a:moveTo>
                <a:cubicBezTo>
                  <a:pt x="123" y="163"/>
                  <a:pt x="123" y="164"/>
                  <a:pt x="124" y="164"/>
                </a:cubicBezTo>
                <a:cubicBezTo>
                  <a:pt x="125" y="164"/>
                  <a:pt x="126" y="164"/>
                  <a:pt x="126" y="163"/>
                </a:cubicBezTo>
                <a:cubicBezTo>
                  <a:pt x="127" y="163"/>
                  <a:pt x="127" y="163"/>
                  <a:pt x="128" y="162"/>
                </a:cubicBezTo>
                <a:cubicBezTo>
                  <a:pt x="128" y="161"/>
                  <a:pt x="128" y="160"/>
                  <a:pt x="128" y="160"/>
                </a:cubicBezTo>
                <a:cubicBezTo>
                  <a:pt x="127" y="159"/>
                  <a:pt x="126" y="155"/>
                  <a:pt x="124" y="152"/>
                </a:cubicBezTo>
                <a:cubicBezTo>
                  <a:pt x="126" y="151"/>
                  <a:pt x="127" y="150"/>
                  <a:pt x="129" y="149"/>
                </a:cubicBezTo>
                <a:cubicBezTo>
                  <a:pt x="132" y="151"/>
                  <a:pt x="134" y="155"/>
                  <a:pt x="135" y="155"/>
                </a:cubicBezTo>
                <a:cubicBezTo>
                  <a:pt x="135" y="156"/>
                  <a:pt x="136" y="156"/>
                  <a:pt x="137" y="156"/>
                </a:cubicBezTo>
                <a:cubicBezTo>
                  <a:pt x="138" y="156"/>
                  <a:pt x="138" y="156"/>
                  <a:pt x="139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2"/>
                  <a:pt x="140" y="151"/>
                </a:cubicBezTo>
                <a:cubicBezTo>
                  <a:pt x="139" y="151"/>
                  <a:pt x="137" y="147"/>
                  <a:pt x="135" y="144"/>
                </a:cubicBezTo>
                <a:cubicBezTo>
                  <a:pt x="137" y="143"/>
                  <a:pt x="138" y="141"/>
                  <a:pt x="139" y="140"/>
                </a:cubicBezTo>
                <a:cubicBezTo>
                  <a:pt x="142" y="143"/>
                  <a:pt x="145" y="145"/>
                  <a:pt x="146" y="146"/>
                </a:cubicBezTo>
                <a:cubicBezTo>
                  <a:pt x="147" y="146"/>
                  <a:pt x="147" y="146"/>
                  <a:pt x="148" y="146"/>
                </a:cubicBezTo>
                <a:cubicBezTo>
                  <a:pt x="149" y="146"/>
                  <a:pt x="150" y="146"/>
                  <a:pt x="150" y="145"/>
                </a:cubicBezTo>
                <a:cubicBezTo>
                  <a:pt x="151" y="145"/>
                  <a:pt x="151" y="144"/>
                  <a:pt x="151" y="143"/>
                </a:cubicBezTo>
                <a:cubicBezTo>
                  <a:pt x="151" y="142"/>
                  <a:pt x="151" y="142"/>
                  <a:pt x="150" y="141"/>
                </a:cubicBezTo>
                <a:cubicBezTo>
                  <a:pt x="150" y="141"/>
                  <a:pt x="147" y="137"/>
                  <a:pt x="144" y="135"/>
                </a:cubicBezTo>
                <a:cubicBezTo>
                  <a:pt x="145" y="133"/>
                  <a:pt x="147" y="132"/>
                  <a:pt x="148" y="130"/>
                </a:cubicBezTo>
                <a:cubicBezTo>
                  <a:pt x="151" y="132"/>
                  <a:pt x="155" y="134"/>
                  <a:pt x="155" y="134"/>
                </a:cubicBezTo>
                <a:cubicBezTo>
                  <a:pt x="156" y="135"/>
                  <a:pt x="157" y="135"/>
                  <a:pt x="158" y="134"/>
                </a:cubicBezTo>
                <a:cubicBezTo>
                  <a:pt x="158" y="134"/>
                  <a:pt x="159" y="134"/>
                  <a:pt x="159" y="133"/>
                </a:cubicBezTo>
                <a:cubicBezTo>
                  <a:pt x="160" y="132"/>
                  <a:pt x="160" y="132"/>
                  <a:pt x="160" y="131"/>
                </a:cubicBezTo>
                <a:cubicBezTo>
                  <a:pt x="160" y="130"/>
                  <a:pt x="159" y="130"/>
                  <a:pt x="159" y="129"/>
                </a:cubicBezTo>
                <a:cubicBezTo>
                  <a:pt x="158" y="129"/>
                  <a:pt x="155" y="126"/>
                  <a:pt x="152" y="124"/>
                </a:cubicBezTo>
                <a:cubicBezTo>
                  <a:pt x="153" y="122"/>
                  <a:pt x="153" y="121"/>
                  <a:pt x="154" y="119"/>
                </a:cubicBezTo>
                <a:cubicBezTo>
                  <a:pt x="158" y="120"/>
                  <a:pt x="162" y="121"/>
                  <a:pt x="163" y="121"/>
                </a:cubicBezTo>
                <a:cubicBezTo>
                  <a:pt x="163" y="122"/>
                  <a:pt x="164" y="122"/>
                  <a:pt x="165" y="121"/>
                </a:cubicBezTo>
                <a:cubicBezTo>
                  <a:pt x="165" y="121"/>
                  <a:pt x="166" y="120"/>
                  <a:pt x="166" y="120"/>
                </a:cubicBezTo>
                <a:cubicBezTo>
                  <a:pt x="167" y="119"/>
                  <a:pt x="167" y="118"/>
                  <a:pt x="166" y="118"/>
                </a:cubicBezTo>
                <a:cubicBezTo>
                  <a:pt x="166" y="117"/>
                  <a:pt x="166" y="116"/>
                  <a:pt x="165" y="116"/>
                </a:cubicBezTo>
                <a:cubicBezTo>
                  <a:pt x="164" y="116"/>
                  <a:pt x="161" y="114"/>
                  <a:pt x="157" y="112"/>
                </a:cubicBezTo>
                <a:cubicBezTo>
                  <a:pt x="158" y="110"/>
                  <a:pt x="158" y="108"/>
                  <a:pt x="159" y="107"/>
                </a:cubicBezTo>
                <a:cubicBezTo>
                  <a:pt x="163" y="107"/>
                  <a:pt x="167" y="108"/>
                  <a:pt x="168" y="108"/>
                </a:cubicBezTo>
                <a:cubicBezTo>
                  <a:pt x="168" y="108"/>
                  <a:pt x="169" y="108"/>
                  <a:pt x="170" y="107"/>
                </a:cubicBezTo>
                <a:cubicBezTo>
                  <a:pt x="170" y="107"/>
                  <a:pt x="171" y="106"/>
                  <a:pt x="171" y="105"/>
                </a:cubicBezTo>
                <a:cubicBezTo>
                  <a:pt x="171" y="105"/>
                  <a:pt x="171" y="104"/>
                  <a:pt x="170" y="103"/>
                </a:cubicBezTo>
                <a:cubicBezTo>
                  <a:pt x="170" y="103"/>
                  <a:pt x="170" y="102"/>
                  <a:pt x="169" y="102"/>
                </a:cubicBezTo>
                <a:cubicBezTo>
                  <a:pt x="168" y="101"/>
                  <a:pt x="164" y="100"/>
                  <a:pt x="161" y="99"/>
                </a:cubicBezTo>
                <a:cubicBezTo>
                  <a:pt x="161" y="97"/>
                  <a:pt x="161" y="95"/>
                  <a:pt x="161" y="94"/>
                </a:cubicBezTo>
                <a:cubicBezTo>
                  <a:pt x="165" y="93"/>
                  <a:pt x="169" y="93"/>
                  <a:pt x="170" y="93"/>
                </a:cubicBezTo>
                <a:cubicBezTo>
                  <a:pt x="171" y="93"/>
                  <a:pt x="171" y="93"/>
                  <a:pt x="172" y="92"/>
                </a:cubicBezTo>
                <a:cubicBezTo>
                  <a:pt x="172" y="92"/>
                  <a:pt x="173" y="91"/>
                  <a:pt x="173" y="90"/>
                </a:cubicBezTo>
                <a:cubicBezTo>
                  <a:pt x="173" y="89"/>
                  <a:pt x="173" y="89"/>
                  <a:pt x="172" y="88"/>
                </a:cubicBezTo>
                <a:cubicBezTo>
                  <a:pt x="172" y="88"/>
                  <a:pt x="171" y="87"/>
                  <a:pt x="170" y="87"/>
                </a:cubicBezTo>
                <a:cubicBezTo>
                  <a:pt x="169" y="87"/>
                  <a:pt x="165" y="87"/>
                  <a:pt x="162" y="86"/>
                </a:cubicBezTo>
                <a:cubicBezTo>
                  <a:pt x="162" y="84"/>
                  <a:pt x="161" y="82"/>
                  <a:pt x="161" y="80"/>
                </a:cubicBezTo>
                <a:cubicBezTo>
                  <a:pt x="165" y="80"/>
                  <a:pt x="169" y="79"/>
                  <a:pt x="170" y="79"/>
                </a:cubicBezTo>
                <a:cubicBezTo>
                  <a:pt x="171" y="78"/>
                  <a:pt x="171" y="78"/>
                  <a:pt x="172" y="77"/>
                </a:cubicBezTo>
                <a:cubicBezTo>
                  <a:pt x="172" y="77"/>
                  <a:pt x="172" y="76"/>
                  <a:pt x="172" y="75"/>
                </a:cubicBezTo>
                <a:cubicBezTo>
                  <a:pt x="172" y="74"/>
                  <a:pt x="172" y="74"/>
                  <a:pt x="171" y="73"/>
                </a:cubicBezTo>
                <a:cubicBezTo>
                  <a:pt x="171" y="73"/>
                  <a:pt x="170" y="72"/>
                  <a:pt x="169" y="73"/>
                </a:cubicBezTo>
                <a:cubicBezTo>
                  <a:pt x="168" y="73"/>
                  <a:pt x="164" y="73"/>
                  <a:pt x="160" y="73"/>
                </a:cubicBezTo>
                <a:cubicBezTo>
                  <a:pt x="160" y="71"/>
                  <a:pt x="160" y="69"/>
                  <a:pt x="159" y="68"/>
                </a:cubicBezTo>
                <a:cubicBezTo>
                  <a:pt x="163" y="66"/>
                  <a:pt x="166" y="64"/>
                  <a:pt x="167" y="64"/>
                </a:cubicBezTo>
                <a:cubicBezTo>
                  <a:pt x="168" y="64"/>
                  <a:pt x="168" y="63"/>
                  <a:pt x="169" y="63"/>
                </a:cubicBezTo>
                <a:cubicBezTo>
                  <a:pt x="169" y="62"/>
                  <a:pt x="169" y="61"/>
                  <a:pt x="169" y="60"/>
                </a:cubicBezTo>
                <a:cubicBezTo>
                  <a:pt x="169" y="60"/>
                  <a:pt x="168" y="59"/>
                  <a:pt x="167" y="59"/>
                </a:cubicBezTo>
                <a:cubicBezTo>
                  <a:pt x="167" y="58"/>
                  <a:pt x="166" y="58"/>
                  <a:pt x="165" y="58"/>
                </a:cubicBezTo>
                <a:cubicBezTo>
                  <a:pt x="165" y="59"/>
                  <a:pt x="161" y="59"/>
                  <a:pt x="157" y="60"/>
                </a:cubicBezTo>
                <a:cubicBezTo>
                  <a:pt x="156" y="59"/>
                  <a:pt x="155" y="57"/>
                  <a:pt x="155" y="55"/>
                </a:cubicBezTo>
                <a:cubicBezTo>
                  <a:pt x="158" y="53"/>
                  <a:pt x="161" y="51"/>
                  <a:pt x="162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3" y="48"/>
                  <a:pt x="163" y="47"/>
                  <a:pt x="163" y="46"/>
                </a:cubicBezTo>
                <a:cubicBezTo>
                  <a:pt x="163" y="46"/>
                  <a:pt x="162" y="45"/>
                  <a:pt x="161" y="45"/>
                </a:cubicBezTo>
                <a:cubicBezTo>
                  <a:pt x="161" y="45"/>
                  <a:pt x="160" y="45"/>
                  <a:pt x="159" y="45"/>
                </a:cubicBezTo>
                <a:cubicBezTo>
                  <a:pt x="159" y="45"/>
                  <a:pt x="155" y="47"/>
                  <a:pt x="151" y="48"/>
                </a:cubicBezTo>
                <a:cubicBezTo>
                  <a:pt x="150" y="47"/>
                  <a:pt x="149" y="45"/>
                  <a:pt x="148" y="44"/>
                </a:cubicBezTo>
                <a:cubicBezTo>
                  <a:pt x="151" y="41"/>
                  <a:pt x="154" y="38"/>
                  <a:pt x="155" y="38"/>
                </a:cubicBezTo>
                <a:cubicBezTo>
                  <a:pt x="155" y="37"/>
                  <a:pt x="155" y="36"/>
                  <a:pt x="155" y="36"/>
                </a:cubicBezTo>
                <a:cubicBezTo>
                  <a:pt x="156" y="35"/>
                  <a:pt x="155" y="34"/>
                  <a:pt x="155" y="34"/>
                </a:cubicBezTo>
                <a:cubicBezTo>
                  <a:pt x="154" y="33"/>
                  <a:pt x="154" y="33"/>
                  <a:pt x="153" y="33"/>
                </a:cubicBezTo>
                <a:cubicBezTo>
                  <a:pt x="152" y="32"/>
                  <a:pt x="152" y="32"/>
                  <a:pt x="151" y="33"/>
                </a:cubicBezTo>
                <a:cubicBezTo>
                  <a:pt x="150" y="33"/>
                  <a:pt x="147" y="36"/>
                  <a:pt x="144" y="38"/>
                </a:cubicBezTo>
                <a:cubicBezTo>
                  <a:pt x="142" y="36"/>
                  <a:pt x="141" y="35"/>
                  <a:pt x="140" y="33"/>
                </a:cubicBezTo>
                <a:cubicBezTo>
                  <a:pt x="142" y="30"/>
                  <a:pt x="145" y="27"/>
                  <a:pt x="145" y="26"/>
                </a:cubicBezTo>
                <a:cubicBezTo>
                  <a:pt x="146" y="26"/>
                  <a:pt x="146" y="25"/>
                  <a:pt x="146" y="24"/>
                </a:cubicBezTo>
                <a:cubicBezTo>
                  <a:pt x="146" y="24"/>
                  <a:pt x="145" y="23"/>
                  <a:pt x="145" y="22"/>
                </a:cubicBezTo>
                <a:cubicBezTo>
                  <a:pt x="144" y="22"/>
                  <a:pt x="143" y="22"/>
                  <a:pt x="143" y="22"/>
                </a:cubicBezTo>
                <a:cubicBezTo>
                  <a:pt x="142" y="22"/>
                  <a:pt x="141" y="22"/>
                  <a:pt x="141" y="22"/>
                </a:cubicBezTo>
                <a:cubicBezTo>
                  <a:pt x="140" y="23"/>
                  <a:pt x="137" y="26"/>
                  <a:pt x="134" y="28"/>
                </a:cubicBezTo>
                <a:cubicBezTo>
                  <a:pt x="133" y="27"/>
                  <a:pt x="131" y="26"/>
                  <a:pt x="130" y="25"/>
                </a:cubicBezTo>
                <a:cubicBezTo>
                  <a:pt x="132" y="22"/>
                  <a:pt x="133" y="18"/>
                  <a:pt x="134" y="17"/>
                </a:cubicBezTo>
                <a:cubicBezTo>
                  <a:pt x="134" y="16"/>
                  <a:pt x="134" y="16"/>
                  <a:pt x="134" y="15"/>
                </a:cubicBezTo>
                <a:cubicBezTo>
                  <a:pt x="134" y="14"/>
                  <a:pt x="133" y="14"/>
                  <a:pt x="133" y="13"/>
                </a:cubicBezTo>
                <a:cubicBezTo>
                  <a:pt x="132" y="13"/>
                  <a:pt x="131" y="13"/>
                  <a:pt x="131" y="13"/>
                </a:cubicBezTo>
                <a:cubicBezTo>
                  <a:pt x="130" y="13"/>
                  <a:pt x="129" y="13"/>
                  <a:pt x="129" y="14"/>
                </a:cubicBezTo>
                <a:cubicBezTo>
                  <a:pt x="128" y="15"/>
                  <a:pt x="126" y="18"/>
                  <a:pt x="123" y="21"/>
                </a:cubicBezTo>
                <a:cubicBezTo>
                  <a:pt x="122" y="20"/>
                  <a:pt x="120" y="19"/>
                  <a:pt x="118" y="18"/>
                </a:cubicBezTo>
                <a:cubicBezTo>
                  <a:pt x="120" y="15"/>
                  <a:pt x="121" y="11"/>
                  <a:pt x="121" y="10"/>
                </a:cubicBezTo>
                <a:cubicBezTo>
                  <a:pt x="121" y="9"/>
                  <a:pt x="121" y="8"/>
                  <a:pt x="121" y="8"/>
                </a:cubicBezTo>
                <a:cubicBezTo>
                  <a:pt x="121" y="7"/>
                  <a:pt x="120" y="7"/>
                  <a:pt x="119" y="6"/>
                </a:cubicBezTo>
                <a:cubicBezTo>
                  <a:pt x="119" y="6"/>
                  <a:pt x="118" y="6"/>
                  <a:pt x="117" y="6"/>
                </a:cubicBezTo>
                <a:cubicBezTo>
                  <a:pt x="117" y="6"/>
                  <a:pt x="116" y="7"/>
                  <a:pt x="116" y="8"/>
                </a:cubicBezTo>
                <a:cubicBezTo>
                  <a:pt x="115" y="8"/>
                  <a:pt x="113" y="12"/>
                  <a:pt x="111" y="15"/>
                </a:cubicBezTo>
                <a:cubicBezTo>
                  <a:pt x="110" y="15"/>
                  <a:pt x="108" y="14"/>
                  <a:pt x="106" y="14"/>
                </a:cubicBezTo>
                <a:cubicBezTo>
                  <a:pt x="107" y="10"/>
                  <a:pt x="107" y="6"/>
                  <a:pt x="107" y="5"/>
                </a:cubicBezTo>
                <a:cubicBezTo>
                  <a:pt x="107" y="4"/>
                  <a:pt x="107" y="4"/>
                  <a:pt x="107" y="3"/>
                </a:cubicBezTo>
                <a:cubicBezTo>
                  <a:pt x="106" y="2"/>
                  <a:pt x="106" y="2"/>
                  <a:pt x="105" y="2"/>
                </a:cubicBezTo>
                <a:cubicBezTo>
                  <a:pt x="104" y="2"/>
                  <a:pt x="103" y="2"/>
                  <a:pt x="103" y="2"/>
                </a:cubicBezTo>
                <a:cubicBezTo>
                  <a:pt x="102" y="2"/>
                  <a:pt x="102" y="3"/>
                  <a:pt x="101" y="4"/>
                </a:cubicBezTo>
                <a:cubicBezTo>
                  <a:pt x="101" y="5"/>
                  <a:pt x="100" y="9"/>
                  <a:pt x="99" y="12"/>
                </a:cubicBezTo>
                <a:cubicBezTo>
                  <a:pt x="97" y="12"/>
                  <a:pt x="95" y="12"/>
                  <a:pt x="93" y="11"/>
                </a:cubicBezTo>
                <a:cubicBezTo>
                  <a:pt x="93" y="8"/>
                  <a:pt x="93" y="3"/>
                  <a:pt x="93" y="3"/>
                </a:cubicBezTo>
                <a:cubicBezTo>
                  <a:pt x="93" y="2"/>
                  <a:pt x="92" y="1"/>
                  <a:pt x="92" y="1"/>
                </a:cubicBezTo>
                <a:cubicBezTo>
                  <a:pt x="91" y="0"/>
                  <a:pt x="91" y="0"/>
                  <a:pt x="90" y="0"/>
                </a:cubicBezTo>
                <a:cubicBezTo>
                  <a:pt x="89" y="0"/>
                  <a:pt x="88" y="0"/>
                  <a:pt x="88" y="0"/>
                </a:cubicBezTo>
                <a:cubicBezTo>
                  <a:pt x="87" y="1"/>
                  <a:pt x="87" y="2"/>
                  <a:pt x="87" y="2"/>
                </a:cubicBezTo>
                <a:cubicBezTo>
                  <a:pt x="87" y="3"/>
                  <a:pt x="86" y="7"/>
                  <a:pt x="86" y="11"/>
                </a:cubicBezTo>
                <a:cubicBezTo>
                  <a:pt x="84" y="11"/>
                  <a:pt x="82" y="11"/>
                  <a:pt x="80" y="11"/>
                </a:cubicBezTo>
                <a:cubicBezTo>
                  <a:pt x="79" y="8"/>
                  <a:pt x="78" y="4"/>
                  <a:pt x="78" y="3"/>
                </a:cubicBezTo>
                <a:cubicBezTo>
                  <a:pt x="78" y="2"/>
                  <a:pt x="78" y="1"/>
                  <a:pt x="77" y="1"/>
                </a:cubicBezTo>
                <a:cubicBezTo>
                  <a:pt x="76" y="1"/>
                  <a:pt x="76" y="0"/>
                  <a:pt x="75" y="1"/>
                </a:cubicBezTo>
                <a:cubicBezTo>
                  <a:pt x="74" y="1"/>
                  <a:pt x="73" y="1"/>
                  <a:pt x="73" y="1"/>
                </a:cubicBezTo>
                <a:cubicBezTo>
                  <a:pt x="72" y="2"/>
                  <a:pt x="72" y="3"/>
                  <a:pt x="72" y="3"/>
                </a:cubicBezTo>
                <a:cubicBezTo>
                  <a:pt x="72" y="4"/>
                  <a:pt x="72" y="9"/>
                  <a:pt x="72" y="12"/>
                </a:cubicBezTo>
                <a:cubicBezTo>
                  <a:pt x="71" y="13"/>
                  <a:pt x="69" y="13"/>
                  <a:pt x="67" y="13"/>
                </a:cubicBezTo>
                <a:cubicBezTo>
                  <a:pt x="66" y="10"/>
                  <a:pt x="64" y="6"/>
                  <a:pt x="64" y="5"/>
                </a:cubicBezTo>
                <a:cubicBezTo>
                  <a:pt x="63" y="5"/>
                  <a:pt x="63" y="4"/>
                  <a:pt x="62" y="4"/>
                </a:cubicBezTo>
                <a:cubicBezTo>
                  <a:pt x="62" y="4"/>
                  <a:pt x="61" y="4"/>
                  <a:pt x="60" y="4"/>
                </a:cubicBezTo>
                <a:cubicBezTo>
                  <a:pt x="59" y="4"/>
                  <a:pt x="59" y="4"/>
                  <a:pt x="58" y="5"/>
                </a:cubicBezTo>
                <a:cubicBezTo>
                  <a:pt x="58" y="6"/>
                  <a:pt x="58" y="6"/>
                  <a:pt x="58" y="7"/>
                </a:cubicBezTo>
                <a:cubicBezTo>
                  <a:pt x="58" y="8"/>
                  <a:pt x="59" y="12"/>
                  <a:pt x="60" y="16"/>
                </a:cubicBezTo>
                <a:cubicBezTo>
                  <a:pt x="58" y="16"/>
                  <a:pt x="56" y="17"/>
                  <a:pt x="55" y="18"/>
                </a:cubicBezTo>
                <a:cubicBezTo>
                  <a:pt x="53" y="15"/>
                  <a:pt x="50" y="11"/>
                  <a:pt x="50" y="10"/>
                </a:cubicBezTo>
                <a:cubicBezTo>
                  <a:pt x="50" y="10"/>
                  <a:pt x="49" y="9"/>
                  <a:pt x="48" y="9"/>
                </a:cubicBezTo>
                <a:cubicBezTo>
                  <a:pt x="48" y="9"/>
                  <a:pt x="47" y="9"/>
                  <a:pt x="46" y="10"/>
                </a:cubicBezTo>
                <a:cubicBezTo>
                  <a:pt x="46" y="10"/>
                  <a:pt x="45" y="10"/>
                  <a:pt x="45" y="11"/>
                </a:cubicBezTo>
                <a:cubicBezTo>
                  <a:pt x="44" y="12"/>
                  <a:pt x="44" y="13"/>
                  <a:pt x="45" y="13"/>
                </a:cubicBezTo>
                <a:cubicBezTo>
                  <a:pt x="45" y="14"/>
                  <a:pt x="47" y="18"/>
                  <a:pt x="48" y="21"/>
                </a:cubicBezTo>
                <a:cubicBezTo>
                  <a:pt x="46" y="22"/>
                  <a:pt x="45" y="23"/>
                  <a:pt x="43" y="24"/>
                </a:cubicBezTo>
                <a:cubicBezTo>
                  <a:pt x="41" y="22"/>
                  <a:pt x="38" y="19"/>
                  <a:pt x="37" y="18"/>
                </a:cubicBezTo>
                <a:cubicBezTo>
                  <a:pt x="37" y="17"/>
                  <a:pt x="36" y="17"/>
                  <a:pt x="35" y="17"/>
                </a:cubicBezTo>
                <a:cubicBezTo>
                  <a:pt x="35" y="17"/>
                  <a:pt x="34" y="17"/>
                  <a:pt x="33" y="18"/>
                </a:cubicBezTo>
                <a:cubicBezTo>
                  <a:pt x="33" y="18"/>
                  <a:pt x="32" y="19"/>
                  <a:pt x="32" y="20"/>
                </a:cubicBezTo>
                <a:cubicBezTo>
                  <a:pt x="32" y="20"/>
                  <a:pt x="32" y="21"/>
                  <a:pt x="33" y="22"/>
                </a:cubicBezTo>
                <a:cubicBezTo>
                  <a:pt x="33" y="22"/>
                  <a:pt x="35" y="26"/>
                  <a:pt x="37" y="29"/>
                </a:cubicBezTo>
                <a:cubicBezTo>
                  <a:pt x="36" y="30"/>
                  <a:pt x="35" y="32"/>
                  <a:pt x="33" y="33"/>
                </a:cubicBezTo>
                <a:cubicBezTo>
                  <a:pt x="30" y="30"/>
                  <a:pt x="27" y="28"/>
                  <a:pt x="26" y="27"/>
                </a:cubicBezTo>
                <a:cubicBezTo>
                  <a:pt x="26" y="27"/>
                  <a:pt x="25" y="27"/>
                  <a:pt x="24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3"/>
                  <a:pt x="26" y="36"/>
                  <a:pt x="28" y="38"/>
                </a:cubicBezTo>
                <a:cubicBezTo>
                  <a:pt x="27" y="40"/>
                  <a:pt x="26" y="41"/>
                  <a:pt x="25" y="43"/>
                </a:cubicBezTo>
                <a:cubicBezTo>
                  <a:pt x="21" y="41"/>
                  <a:pt x="18" y="39"/>
                  <a:pt x="17" y="39"/>
                </a:cubicBezTo>
                <a:cubicBezTo>
                  <a:pt x="16" y="38"/>
                  <a:pt x="15" y="38"/>
                  <a:pt x="15" y="39"/>
                </a:cubicBezTo>
                <a:cubicBezTo>
                  <a:pt x="14" y="39"/>
                  <a:pt x="14" y="39"/>
                  <a:pt x="13" y="40"/>
                </a:cubicBezTo>
                <a:cubicBezTo>
                  <a:pt x="13" y="41"/>
                  <a:pt x="13" y="41"/>
                  <a:pt x="13" y="42"/>
                </a:cubicBezTo>
                <a:cubicBezTo>
                  <a:pt x="13" y="43"/>
                  <a:pt x="13" y="43"/>
                  <a:pt x="14" y="44"/>
                </a:cubicBezTo>
                <a:cubicBezTo>
                  <a:pt x="14" y="44"/>
                  <a:pt x="18" y="47"/>
                  <a:pt x="21" y="49"/>
                </a:cubicBezTo>
                <a:cubicBezTo>
                  <a:pt x="20" y="51"/>
                  <a:pt x="19" y="53"/>
                  <a:pt x="18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9" y="51"/>
                  <a:pt x="8" y="51"/>
                  <a:pt x="8" y="52"/>
                </a:cubicBezTo>
                <a:cubicBezTo>
                  <a:pt x="7" y="52"/>
                  <a:pt x="6" y="53"/>
                  <a:pt x="6" y="53"/>
                </a:cubicBezTo>
                <a:cubicBezTo>
                  <a:pt x="6" y="54"/>
                  <a:pt x="6" y="55"/>
                  <a:pt x="6" y="55"/>
                </a:cubicBezTo>
                <a:cubicBezTo>
                  <a:pt x="6" y="56"/>
                  <a:pt x="7" y="57"/>
                  <a:pt x="7" y="57"/>
                </a:cubicBezTo>
                <a:cubicBezTo>
                  <a:pt x="8" y="57"/>
                  <a:pt x="12" y="60"/>
                  <a:pt x="15" y="61"/>
                </a:cubicBezTo>
                <a:cubicBezTo>
                  <a:pt x="15" y="63"/>
                  <a:pt x="14" y="65"/>
                  <a:pt x="14" y="67"/>
                </a:cubicBezTo>
                <a:cubicBezTo>
                  <a:pt x="10" y="66"/>
                  <a:pt x="6" y="65"/>
                  <a:pt x="5" y="65"/>
                </a:cubicBezTo>
                <a:cubicBezTo>
                  <a:pt x="4" y="65"/>
                  <a:pt x="3" y="66"/>
                  <a:pt x="3" y="66"/>
                </a:cubicBezTo>
                <a:cubicBezTo>
                  <a:pt x="2" y="66"/>
                  <a:pt x="2" y="67"/>
                  <a:pt x="2" y="68"/>
                </a:cubicBezTo>
                <a:cubicBezTo>
                  <a:pt x="1" y="69"/>
                  <a:pt x="2" y="69"/>
                  <a:pt x="2" y="70"/>
                </a:cubicBezTo>
                <a:cubicBezTo>
                  <a:pt x="2" y="71"/>
                  <a:pt x="3" y="71"/>
                  <a:pt x="3" y="71"/>
                </a:cubicBezTo>
                <a:cubicBezTo>
                  <a:pt x="4" y="72"/>
                  <a:pt x="8" y="73"/>
                  <a:pt x="12" y="74"/>
                </a:cubicBezTo>
                <a:cubicBezTo>
                  <a:pt x="12" y="76"/>
                  <a:pt x="11" y="78"/>
                  <a:pt x="11" y="79"/>
                </a:cubicBezTo>
                <a:cubicBezTo>
                  <a:pt x="7" y="80"/>
                  <a:pt x="3" y="80"/>
                  <a:pt x="2" y="80"/>
                </a:cubicBezTo>
                <a:cubicBezTo>
                  <a:pt x="2" y="80"/>
                  <a:pt x="1" y="80"/>
                  <a:pt x="0" y="81"/>
                </a:cubicBezTo>
                <a:cubicBezTo>
                  <a:pt x="0" y="81"/>
                  <a:pt x="0" y="82"/>
                  <a:pt x="0" y="83"/>
                </a:cubicBezTo>
                <a:cubicBezTo>
                  <a:pt x="0" y="84"/>
                  <a:pt x="0" y="84"/>
                  <a:pt x="0" y="85"/>
                </a:cubicBezTo>
                <a:cubicBezTo>
                  <a:pt x="1" y="85"/>
                  <a:pt x="1" y="86"/>
                  <a:pt x="2" y="86"/>
                </a:cubicBezTo>
                <a:cubicBezTo>
                  <a:pt x="3" y="86"/>
                  <a:pt x="7" y="87"/>
                  <a:pt x="11" y="87"/>
                </a:cubicBezTo>
                <a:cubicBezTo>
                  <a:pt x="11" y="89"/>
                  <a:pt x="11" y="91"/>
                  <a:pt x="11" y="93"/>
                </a:cubicBezTo>
                <a:cubicBezTo>
                  <a:pt x="7" y="93"/>
                  <a:pt x="3" y="94"/>
                  <a:pt x="3" y="95"/>
                </a:cubicBezTo>
                <a:cubicBezTo>
                  <a:pt x="2" y="95"/>
                  <a:pt x="1" y="95"/>
                  <a:pt x="1" y="96"/>
                </a:cubicBezTo>
                <a:cubicBezTo>
                  <a:pt x="0" y="96"/>
                  <a:pt x="0" y="97"/>
                  <a:pt x="0" y="98"/>
                </a:cubicBezTo>
                <a:cubicBezTo>
                  <a:pt x="0" y="99"/>
                  <a:pt x="1" y="99"/>
                  <a:pt x="1" y="100"/>
                </a:cubicBezTo>
                <a:cubicBezTo>
                  <a:pt x="2" y="100"/>
                  <a:pt x="3" y="101"/>
                  <a:pt x="3" y="101"/>
                </a:cubicBezTo>
                <a:cubicBezTo>
                  <a:pt x="4" y="100"/>
                  <a:pt x="8" y="100"/>
                  <a:pt x="12" y="100"/>
                </a:cubicBezTo>
                <a:cubicBezTo>
                  <a:pt x="12" y="102"/>
                  <a:pt x="13" y="104"/>
                  <a:pt x="13" y="106"/>
                </a:cubicBezTo>
                <a:cubicBezTo>
                  <a:pt x="10" y="107"/>
                  <a:pt x="6" y="109"/>
                  <a:pt x="5" y="109"/>
                </a:cubicBezTo>
                <a:cubicBezTo>
                  <a:pt x="4" y="109"/>
                  <a:pt x="4" y="110"/>
                  <a:pt x="4" y="111"/>
                </a:cubicBezTo>
                <a:cubicBezTo>
                  <a:pt x="3" y="111"/>
                  <a:pt x="3" y="112"/>
                  <a:pt x="4" y="113"/>
                </a:cubicBezTo>
                <a:cubicBezTo>
                  <a:pt x="4" y="113"/>
                  <a:pt x="4" y="114"/>
                  <a:pt x="5" y="114"/>
                </a:cubicBezTo>
                <a:cubicBezTo>
                  <a:pt x="6" y="115"/>
                  <a:pt x="6" y="115"/>
                  <a:pt x="7" y="115"/>
                </a:cubicBezTo>
                <a:cubicBezTo>
                  <a:pt x="8" y="115"/>
                  <a:pt x="12" y="114"/>
                  <a:pt x="16" y="113"/>
                </a:cubicBezTo>
                <a:cubicBezTo>
                  <a:pt x="16" y="115"/>
                  <a:pt x="17" y="116"/>
                  <a:pt x="18" y="118"/>
                </a:cubicBezTo>
                <a:cubicBezTo>
                  <a:pt x="15" y="120"/>
                  <a:pt x="11" y="122"/>
                  <a:pt x="10" y="123"/>
                </a:cubicBezTo>
                <a:cubicBezTo>
                  <a:pt x="10" y="123"/>
                  <a:pt x="9" y="124"/>
                  <a:pt x="9" y="124"/>
                </a:cubicBezTo>
                <a:cubicBezTo>
                  <a:pt x="9" y="125"/>
                  <a:pt x="9" y="126"/>
                  <a:pt x="9" y="127"/>
                </a:cubicBezTo>
                <a:cubicBezTo>
                  <a:pt x="10" y="127"/>
                  <a:pt x="10" y="128"/>
                  <a:pt x="11" y="128"/>
                </a:cubicBezTo>
                <a:cubicBezTo>
                  <a:pt x="12" y="128"/>
                  <a:pt x="12" y="128"/>
                  <a:pt x="13" y="128"/>
                </a:cubicBezTo>
                <a:cubicBezTo>
                  <a:pt x="14" y="128"/>
                  <a:pt x="18" y="126"/>
                  <a:pt x="21" y="125"/>
                </a:cubicBezTo>
                <a:cubicBezTo>
                  <a:pt x="22" y="126"/>
                  <a:pt x="23" y="128"/>
                  <a:pt x="24" y="129"/>
                </a:cubicBezTo>
                <a:cubicBezTo>
                  <a:pt x="21" y="132"/>
                  <a:pt x="18" y="135"/>
                  <a:pt x="18" y="135"/>
                </a:cubicBezTo>
                <a:cubicBezTo>
                  <a:pt x="17" y="136"/>
                  <a:pt x="17" y="137"/>
                  <a:pt x="17" y="137"/>
                </a:cubicBezTo>
                <a:cubicBezTo>
                  <a:pt x="17" y="138"/>
                  <a:pt x="17" y="139"/>
                  <a:pt x="18" y="139"/>
                </a:cubicBezTo>
                <a:cubicBezTo>
                  <a:pt x="18" y="140"/>
                  <a:pt x="19" y="140"/>
                  <a:pt x="19" y="140"/>
                </a:cubicBezTo>
                <a:cubicBezTo>
                  <a:pt x="20" y="141"/>
                  <a:pt x="21" y="141"/>
                  <a:pt x="21" y="140"/>
                </a:cubicBezTo>
                <a:cubicBezTo>
                  <a:pt x="22" y="140"/>
                  <a:pt x="26" y="137"/>
                  <a:pt x="29" y="135"/>
                </a:cubicBezTo>
                <a:cubicBezTo>
                  <a:pt x="30" y="137"/>
                  <a:pt x="31" y="138"/>
                  <a:pt x="33" y="140"/>
                </a:cubicBezTo>
                <a:cubicBezTo>
                  <a:pt x="30" y="143"/>
                  <a:pt x="28" y="146"/>
                  <a:pt x="27" y="147"/>
                </a:cubicBezTo>
                <a:cubicBezTo>
                  <a:pt x="27" y="147"/>
                  <a:pt x="27" y="148"/>
                  <a:pt x="27" y="149"/>
                </a:cubicBezTo>
                <a:cubicBezTo>
                  <a:pt x="27" y="149"/>
                  <a:pt x="27" y="150"/>
                  <a:pt x="28" y="151"/>
                </a:cubicBezTo>
                <a:cubicBezTo>
                  <a:pt x="28" y="151"/>
                  <a:pt x="29" y="151"/>
                  <a:pt x="30" y="151"/>
                </a:cubicBezTo>
                <a:cubicBezTo>
                  <a:pt x="30" y="151"/>
                  <a:pt x="31" y="151"/>
                  <a:pt x="32" y="151"/>
                </a:cubicBezTo>
                <a:cubicBezTo>
                  <a:pt x="32" y="150"/>
                  <a:pt x="35" y="147"/>
                  <a:pt x="38" y="145"/>
                </a:cubicBezTo>
                <a:cubicBezTo>
                  <a:pt x="40" y="146"/>
                  <a:pt x="41" y="147"/>
                  <a:pt x="43" y="148"/>
                </a:cubicBezTo>
                <a:cubicBezTo>
                  <a:pt x="41" y="151"/>
                  <a:pt x="39" y="155"/>
                  <a:pt x="39" y="156"/>
                </a:cubicBezTo>
                <a:cubicBezTo>
                  <a:pt x="38" y="157"/>
                  <a:pt x="38" y="157"/>
                  <a:pt x="38" y="158"/>
                </a:cubicBezTo>
                <a:cubicBezTo>
                  <a:pt x="39" y="159"/>
                  <a:pt x="39" y="159"/>
                  <a:pt x="40" y="160"/>
                </a:cubicBezTo>
                <a:cubicBezTo>
                  <a:pt x="40" y="160"/>
                  <a:pt x="41" y="160"/>
                  <a:pt x="42" y="160"/>
                </a:cubicBezTo>
                <a:cubicBezTo>
                  <a:pt x="42" y="160"/>
                  <a:pt x="43" y="160"/>
                  <a:pt x="44" y="159"/>
                </a:cubicBezTo>
                <a:cubicBezTo>
                  <a:pt x="44" y="159"/>
                  <a:pt x="47" y="155"/>
                  <a:pt x="49" y="152"/>
                </a:cubicBezTo>
                <a:cubicBezTo>
                  <a:pt x="51" y="153"/>
                  <a:pt x="52" y="154"/>
                  <a:pt x="54" y="155"/>
                </a:cubicBezTo>
                <a:cubicBezTo>
                  <a:pt x="53" y="158"/>
                  <a:pt x="52" y="162"/>
                  <a:pt x="51" y="163"/>
                </a:cubicBezTo>
                <a:cubicBezTo>
                  <a:pt x="51" y="164"/>
                  <a:pt x="51" y="165"/>
                  <a:pt x="52" y="165"/>
                </a:cubicBezTo>
                <a:cubicBezTo>
                  <a:pt x="52" y="166"/>
                  <a:pt x="52" y="166"/>
                  <a:pt x="53" y="167"/>
                </a:cubicBezTo>
                <a:cubicBezTo>
                  <a:pt x="54" y="167"/>
                  <a:pt x="55" y="167"/>
                  <a:pt x="55" y="167"/>
                </a:cubicBezTo>
                <a:cubicBezTo>
                  <a:pt x="56" y="167"/>
                  <a:pt x="56" y="166"/>
                  <a:pt x="57" y="166"/>
                </a:cubicBezTo>
                <a:cubicBezTo>
                  <a:pt x="57" y="165"/>
                  <a:pt x="59" y="161"/>
                  <a:pt x="61" y="158"/>
                </a:cubicBezTo>
                <a:cubicBezTo>
                  <a:pt x="63" y="158"/>
                  <a:pt x="64" y="159"/>
                  <a:pt x="66" y="159"/>
                </a:cubicBezTo>
                <a:cubicBezTo>
                  <a:pt x="66" y="163"/>
                  <a:pt x="65" y="167"/>
                  <a:pt x="65" y="168"/>
                </a:cubicBezTo>
                <a:cubicBezTo>
                  <a:pt x="65" y="169"/>
                  <a:pt x="65" y="170"/>
                  <a:pt x="66" y="170"/>
                </a:cubicBezTo>
                <a:cubicBezTo>
                  <a:pt x="66" y="171"/>
                  <a:pt x="67" y="171"/>
                  <a:pt x="67" y="171"/>
                </a:cubicBezTo>
                <a:cubicBezTo>
                  <a:pt x="68" y="171"/>
                  <a:pt x="69" y="171"/>
                  <a:pt x="70" y="171"/>
                </a:cubicBezTo>
                <a:cubicBezTo>
                  <a:pt x="70" y="171"/>
                  <a:pt x="71" y="170"/>
                  <a:pt x="71" y="169"/>
                </a:cubicBezTo>
                <a:cubicBezTo>
                  <a:pt x="71" y="169"/>
                  <a:pt x="72" y="165"/>
                  <a:pt x="74" y="161"/>
                </a:cubicBezTo>
                <a:cubicBezTo>
                  <a:pt x="75" y="161"/>
                  <a:pt x="77" y="162"/>
                  <a:pt x="79" y="162"/>
                </a:cubicBezTo>
                <a:cubicBezTo>
                  <a:pt x="79" y="166"/>
                  <a:pt x="80" y="170"/>
                  <a:pt x="80" y="171"/>
                </a:cubicBezTo>
                <a:cubicBezTo>
                  <a:pt x="80" y="171"/>
                  <a:pt x="80" y="172"/>
                  <a:pt x="80" y="172"/>
                </a:cubicBezTo>
                <a:cubicBezTo>
                  <a:pt x="81" y="173"/>
                  <a:pt x="82" y="173"/>
                  <a:pt x="82" y="173"/>
                </a:cubicBezTo>
                <a:cubicBezTo>
                  <a:pt x="83" y="173"/>
                  <a:pt x="84" y="173"/>
                  <a:pt x="84" y="173"/>
                </a:cubicBezTo>
                <a:cubicBezTo>
                  <a:pt x="85" y="172"/>
                  <a:pt x="85" y="172"/>
                  <a:pt x="86" y="171"/>
                </a:cubicBezTo>
                <a:cubicBezTo>
                  <a:pt x="86" y="170"/>
                  <a:pt x="86" y="166"/>
                  <a:pt x="87" y="162"/>
                </a:cubicBezTo>
                <a:cubicBezTo>
                  <a:pt x="89" y="162"/>
                  <a:pt x="90" y="162"/>
                  <a:pt x="92" y="162"/>
                </a:cubicBezTo>
                <a:cubicBezTo>
                  <a:pt x="93" y="166"/>
                  <a:pt x="94" y="170"/>
                  <a:pt x="94" y="170"/>
                </a:cubicBezTo>
                <a:cubicBezTo>
                  <a:pt x="94" y="171"/>
                  <a:pt x="95" y="172"/>
                  <a:pt x="95" y="172"/>
                </a:cubicBezTo>
                <a:cubicBezTo>
                  <a:pt x="96" y="172"/>
                  <a:pt x="97" y="173"/>
                  <a:pt x="98" y="173"/>
                </a:cubicBezTo>
                <a:cubicBezTo>
                  <a:pt x="98" y="172"/>
                  <a:pt x="99" y="172"/>
                  <a:pt x="99" y="172"/>
                </a:cubicBezTo>
                <a:cubicBezTo>
                  <a:pt x="100" y="171"/>
                  <a:pt x="100" y="170"/>
                  <a:pt x="100" y="170"/>
                </a:cubicBezTo>
                <a:cubicBezTo>
                  <a:pt x="100" y="169"/>
                  <a:pt x="100" y="165"/>
                  <a:pt x="100" y="161"/>
                </a:cubicBezTo>
                <a:cubicBezTo>
                  <a:pt x="102" y="160"/>
                  <a:pt x="103" y="160"/>
                  <a:pt x="105" y="160"/>
                </a:cubicBezTo>
                <a:cubicBezTo>
                  <a:pt x="107" y="163"/>
                  <a:pt x="108" y="167"/>
                  <a:pt x="109" y="168"/>
                </a:cubicBezTo>
                <a:cubicBezTo>
                  <a:pt x="109" y="168"/>
                  <a:pt x="110" y="169"/>
                  <a:pt x="110" y="169"/>
                </a:cubicBezTo>
                <a:cubicBezTo>
                  <a:pt x="111" y="170"/>
                  <a:pt x="112" y="170"/>
                  <a:pt x="112" y="169"/>
                </a:cubicBezTo>
                <a:cubicBezTo>
                  <a:pt x="113" y="169"/>
                  <a:pt x="114" y="169"/>
                  <a:pt x="114" y="168"/>
                </a:cubicBezTo>
                <a:cubicBezTo>
                  <a:pt x="114" y="167"/>
                  <a:pt x="115" y="167"/>
                  <a:pt x="114" y="166"/>
                </a:cubicBezTo>
                <a:cubicBezTo>
                  <a:pt x="114" y="165"/>
                  <a:pt x="113" y="161"/>
                  <a:pt x="113" y="157"/>
                </a:cubicBezTo>
                <a:cubicBezTo>
                  <a:pt x="114" y="157"/>
                  <a:pt x="116" y="156"/>
                  <a:pt x="118" y="155"/>
                </a:cubicBezTo>
                <a:cubicBezTo>
                  <a:pt x="120" y="158"/>
                  <a:pt x="122" y="162"/>
                  <a:pt x="122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12700" y="4070350"/>
            <a:ext cx="1057275" cy="1060450"/>
          </a:xfrm>
          <a:custGeom>
            <a:avLst/>
            <a:gdLst>
              <a:gd name="T0" fmla="*/ 287 w 299"/>
              <a:gd name="T1" fmla="*/ 118 h 300"/>
              <a:gd name="T2" fmla="*/ 242 w 299"/>
              <a:gd name="T3" fmla="*/ 95 h 300"/>
              <a:gd name="T4" fmla="*/ 270 w 299"/>
              <a:gd name="T5" fmla="*/ 64 h 300"/>
              <a:gd name="T6" fmla="*/ 261 w 299"/>
              <a:gd name="T7" fmla="*/ 52 h 300"/>
              <a:gd name="T8" fmla="*/ 225 w 299"/>
              <a:gd name="T9" fmla="*/ 72 h 300"/>
              <a:gd name="T10" fmla="*/ 212 w 299"/>
              <a:gd name="T11" fmla="*/ 23 h 300"/>
              <a:gd name="T12" fmla="*/ 205 w 299"/>
              <a:gd name="T13" fmla="*/ 10 h 300"/>
              <a:gd name="T14" fmla="*/ 191 w 299"/>
              <a:gd name="T15" fmla="*/ 15 h 300"/>
              <a:gd name="T16" fmla="*/ 148 w 299"/>
              <a:gd name="T17" fmla="*/ 39 h 300"/>
              <a:gd name="T18" fmla="*/ 136 w 299"/>
              <a:gd name="T19" fmla="*/ 2 h 300"/>
              <a:gd name="T20" fmla="*/ 120 w 299"/>
              <a:gd name="T21" fmla="*/ 4 h 300"/>
              <a:gd name="T22" fmla="*/ 119 w 299"/>
              <a:gd name="T23" fmla="*/ 43 h 300"/>
              <a:gd name="T24" fmla="*/ 71 w 299"/>
              <a:gd name="T25" fmla="*/ 32 h 300"/>
              <a:gd name="T26" fmla="*/ 56 w 299"/>
              <a:gd name="T27" fmla="*/ 31 h 300"/>
              <a:gd name="T28" fmla="*/ 53 w 299"/>
              <a:gd name="T29" fmla="*/ 46 h 300"/>
              <a:gd name="T30" fmla="*/ 55 w 299"/>
              <a:gd name="T31" fmla="*/ 96 h 300"/>
              <a:gd name="T32" fmla="*/ 15 w 299"/>
              <a:gd name="T33" fmla="*/ 88 h 300"/>
              <a:gd name="T34" fmla="*/ 9 w 299"/>
              <a:gd name="T35" fmla="*/ 102 h 300"/>
              <a:gd name="T36" fmla="*/ 44 w 299"/>
              <a:gd name="T37" fmla="*/ 124 h 300"/>
              <a:gd name="T38" fmla="*/ 8 w 299"/>
              <a:gd name="T39" fmla="*/ 159 h 300"/>
              <a:gd name="T40" fmla="*/ 0 w 299"/>
              <a:gd name="T41" fmla="*/ 171 h 300"/>
              <a:gd name="T42" fmla="*/ 12 w 299"/>
              <a:gd name="T43" fmla="*/ 181 h 300"/>
              <a:gd name="T44" fmla="*/ 56 w 299"/>
              <a:gd name="T45" fmla="*/ 205 h 300"/>
              <a:gd name="T46" fmla="*/ 28 w 299"/>
              <a:gd name="T47" fmla="*/ 236 h 300"/>
              <a:gd name="T48" fmla="*/ 38 w 299"/>
              <a:gd name="T49" fmla="*/ 248 h 300"/>
              <a:gd name="T50" fmla="*/ 73 w 299"/>
              <a:gd name="T51" fmla="*/ 228 h 300"/>
              <a:gd name="T52" fmla="*/ 86 w 299"/>
              <a:gd name="T53" fmla="*/ 276 h 300"/>
              <a:gd name="T54" fmla="*/ 93 w 299"/>
              <a:gd name="T55" fmla="*/ 290 h 300"/>
              <a:gd name="T56" fmla="*/ 108 w 299"/>
              <a:gd name="T57" fmla="*/ 285 h 300"/>
              <a:gd name="T58" fmla="*/ 151 w 299"/>
              <a:gd name="T59" fmla="*/ 261 h 300"/>
              <a:gd name="T60" fmla="*/ 163 w 299"/>
              <a:gd name="T61" fmla="*/ 298 h 300"/>
              <a:gd name="T62" fmla="*/ 178 w 299"/>
              <a:gd name="T63" fmla="*/ 296 h 300"/>
              <a:gd name="T64" fmla="*/ 179 w 299"/>
              <a:gd name="T65" fmla="*/ 257 h 300"/>
              <a:gd name="T66" fmla="*/ 227 w 299"/>
              <a:gd name="T67" fmla="*/ 268 h 300"/>
              <a:gd name="T68" fmla="*/ 242 w 299"/>
              <a:gd name="T69" fmla="*/ 269 h 300"/>
              <a:gd name="T70" fmla="*/ 245 w 299"/>
              <a:gd name="T71" fmla="*/ 254 h 300"/>
              <a:gd name="T72" fmla="*/ 244 w 299"/>
              <a:gd name="T73" fmla="*/ 204 h 300"/>
              <a:gd name="T74" fmla="*/ 284 w 299"/>
              <a:gd name="T75" fmla="*/ 212 h 300"/>
              <a:gd name="T76" fmla="*/ 289 w 299"/>
              <a:gd name="T77" fmla="*/ 198 h 300"/>
              <a:gd name="T78" fmla="*/ 254 w 299"/>
              <a:gd name="T79" fmla="*/ 176 h 300"/>
              <a:gd name="T80" fmla="*/ 290 w 299"/>
              <a:gd name="T81" fmla="*/ 141 h 300"/>
              <a:gd name="T82" fmla="*/ 298 w 299"/>
              <a:gd name="T83" fmla="*/ 129 h 300"/>
              <a:gd name="T84" fmla="*/ 161 w 299"/>
              <a:gd name="T85" fmla="*/ 231 h 300"/>
              <a:gd name="T86" fmla="*/ 138 w 299"/>
              <a:gd name="T87" fmla="*/ 69 h 300"/>
              <a:gd name="T88" fmla="*/ 161 w 299"/>
              <a:gd name="T89" fmla="*/ 23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9" h="300">
                <a:moveTo>
                  <a:pt x="294" y="121"/>
                </a:moveTo>
                <a:cubicBezTo>
                  <a:pt x="292" y="120"/>
                  <a:pt x="290" y="118"/>
                  <a:pt x="287" y="118"/>
                </a:cubicBezTo>
                <a:cubicBezTo>
                  <a:pt x="283" y="119"/>
                  <a:pt x="267" y="119"/>
                  <a:pt x="252" y="120"/>
                </a:cubicBezTo>
                <a:cubicBezTo>
                  <a:pt x="250" y="111"/>
                  <a:pt x="247" y="103"/>
                  <a:pt x="242" y="95"/>
                </a:cubicBezTo>
                <a:cubicBezTo>
                  <a:pt x="253" y="85"/>
                  <a:pt x="265" y="74"/>
                  <a:pt x="267" y="72"/>
                </a:cubicBezTo>
                <a:cubicBezTo>
                  <a:pt x="269" y="70"/>
                  <a:pt x="270" y="67"/>
                  <a:pt x="270" y="64"/>
                </a:cubicBezTo>
                <a:cubicBezTo>
                  <a:pt x="270" y="62"/>
                  <a:pt x="269" y="59"/>
                  <a:pt x="268" y="57"/>
                </a:cubicBezTo>
                <a:cubicBezTo>
                  <a:pt x="266" y="54"/>
                  <a:pt x="263" y="53"/>
                  <a:pt x="261" y="52"/>
                </a:cubicBezTo>
                <a:cubicBezTo>
                  <a:pt x="258" y="52"/>
                  <a:pt x="255" y="52"/>
                  <a:pt x="253" y="54"/>
                </a:cubicBezTo>
                <a:cubicBezTo>
                  <a:pt x="250" y="56"/>
                  <a:pt x="237" y="64"/>
                  <a:pt x="225" y="72"/>
                </a:cubicBezTo>
                <a:cubicBezTo>
                  <a:pt x="218" y="65"/>
                  <a:pt x="211" y="59"/>
                  <a:pt x="203" y="54"/>
                </a:cubicBezTo>
                <a:cubicBezTo>
                  <a:pt x="207" y="41"/>
                  <a:pt x="211" y="26"/>
                  <a:pt x="212" y="23"/>
                </a:cubicBezTo>
                <a:cubicBezTo>
                  <a:pt x="213" y="21"/>
                  <a:pt x="212" y="18"/>
                  <a:pt x="211" y="15"/>
                </a:cubicBezTo>
                <a:cubicBezTo>
                  <a:pt x="210" y="13"/>
                  <a:pt x="208" y="11"/>
                  <a:pt x="205" y="10"/>
                </a:cubicBezTo>
                <a:cubicBezTo>
                  <a:pt x="202" y="9"/>
                  <a:pt x="200" y="9"/>
                  <a:pt x="197" y="10"/>
                </a:cubicBezTo>
                <a:cubicBezTo>
                  <a:pt x="194" y="10"/>
                  <a:pt x="192" y="12"/>
                  <a:pt x="191" y="15"/>
                </a:cubicBezTo>
                <a:cubicBezTo>
                  <a:pt x="189" y="18"/>
                  <a:pt x="183" y="30"/>
                  <a:pt x="176" y="43"/>
                </a:cubicBezTo>
                <a:cubicBezTo>
                  <a:pt x="167" y="40"/>
                  <a:pt x="158" y="39"/>
                  <a:pt x="148" y="39"/>
                </a:cubicBezTo>
                <a:cubicBezTo>
                  <a:pt x="145" y="25"/>
                  <a:pt x="141" y="12"/>
                  <a:pt x="141" y="9"/>
                </a:cubicBezTo>
                <a:cubicBezTo>
                  <a:pt x="140" y="6"/>
                  <a:pt x="138" y="4"/>
                  <a:pt x="136" y="2"/>
                </a:cubicBezTo>
                <a:cubicBezTo>
                  <a:pt x="133" y="1"/>
                  <a:pt x="131" y="0"/>
                  <a:pt x="128" y="1"/>
                </a:cubicBezTo>
                <a:cubicBezTo>
                  <a:pt x="125" y="1"/>
                  <a:pt x="122" y="2"/>
                  <a:pt x="120" y="4"/>
                </a:cubicBezTo>
                <a:cubicBezTo>
                  <a:pt x="119" y="6"/>
                  <a:pt x="118" y="9"/>
                  <a:pt x="118" y="12"/>
                </a:cubicBezTo>
                <a:cubicBezTo>
                  <a:pt x="118" y="15"/>
                  <a:pt x="118" y="29"/>
                  <a:pt x="119" y="43"/>
                </a:cubicBezTo>
                <a:cubicBezTo>
                  <a:pt x="110" y="46"/>
                  <a:pt x="101" y="50"/>
                  <a:pt x="93" y="55"/>
                </a:cubicBezTo>
                <a:cubicBezTo>
                  <a:pt x="83" y="45"/>
                  <a:pt x="73" y="34"/>
                  <a:pt x="71" y="32"/>
                </a:cubicBezTo>
                <a:cubicBezTo>
                  <a:pt x="69" y="30"/>
                  <a:pt x="67" y="29"/>
                  <a:pt x="64" y="29"/>
                </a:cubicBezTo>
                <a:cubicBezTo>
                  <a:pt x="61" y="29"/>
                  <a:pt x="58" y="29"/>
                  <a:pt x="56" y="31"/>
                </a:cubicBezTo>
                <a:cubicBezTo>
                  <a:pt x="54" y="33"/>
                  <a:pt x="52" y="36"/>
                  <a:pt x="52" y="38"/>
                </a:cubicBezTo>
                <a:cubicBezTo>
                  <a:pt x="51" y="41"/>
                  <a:pt x="51" y="44"/>
                  <a:pt x="53" y="46"/>
                </a:cubicBezTo>
                <a:cubicBezTo>
                  <a:pt x="55" y="49"/>
                  <a:pt x="63" y="62"/>
                  <a:pt x="70" y="73"/>
                </a:cubicBezTo>
                <a:cubicBezTo>
                  <a:pt x="64" y="80"/>
                  <a:pt x="59" y="88"/>
                  <a:pt x="55" y="96"/>
                </a:cubicBezTo>
                <a:cubicBezTo>
                  <a:pt x="41" y="92"/>
                  <a:pt x="26" y="88"/>
                  <a:pt x="23" y="87"/>
                </a:cubicBezTo>
                <a:cubicBezTo>
                  <a:pt x="20" y="86"/>
                  <a:pt x="17" y="86"/>
                  <a:pt x="15" y="88"/>
                </a:cubicBezTo>
                <a:cubicBezTo>
                  <a:pt x="12" y="89"/>
                  <a:pt x="10" y="91"/>
                  <a:pt x="9" y="94"/>
                </a:cubicBezTo>
                <a:cubicBezTo>
                  <a:pt x="8" y="97"/>
                  <a:pt x="8" y="100"/>
                  <a:pt x="9" y="102"/>
                </a:cubicBezTo>
                <a:cubicBezTo>
                  <a:pt x="10" y="105"/>
                  <a:pt x="12" y="107"/>
                  <a:pt x="14" y="108"/>
                </a:cubicBezTo>
                <a:cubicBezTo>
                  <a:pt x="17" y="110"/>
                  <a:pt x="31" y="117"/>
                  <a:pt x="44" y="124"/>
                </a:cubicBezTo>
                <a:cubicBezTo>
                  <a:pt x="42" y="132"/>
                  <a:pt x="41" y="141"/>
                  <a:pt x="42" y="151"/>
                </a:cubicBezTo>
                <a:cubicBezTo>
                  <a:pt x="27" y="154"/>
                  <a:pt x="11" y="158"/>
                  <a:pt x="8" y="159"/>
                </a:cubicBezTo>
                <a:cubicBezTo>
                  <a:pt x="5" y="159"/>
                  <a:pt x="3" y="161"/>
                  <a:pt x="2" y="163"/>
                </a:cubicBezTo>
                <a:cubicBezTo>
                  <a:pt x="0" y="166"/>
                  <a:pt x="0" y="169"/>
                  <a:pt x="0" y="171"/>
                </a:cubicBezTo>
                <a:cubicBezTo>
                  <a:pt x="0" y="174"/>
                  <a:pt x="2" y="177"/>
                  <a:pt x="4" y="179"/>
                </a:cubicBezTo>
                <a:cubicBezTo>
                  <a:pt x="6" y="181"/>
                  <a:pt x="9" y="182"/>
                  <a:pt x="12" y="181"/>
                </a:cubicBezTo>
                <a:cubicBezTo>
                  <a:pt x="15" y="181"/>
                  <a:pt x="31" y="181"/>
                  <a:pt x="46" y="180"/>
                </a:cubicBezTo>
                <a:cubicBezTo>
                  <a:pt x="48" y="189"/>
                  <a:pt x="52" y="197"/>
                  <a:pt x="56" y="205"/>
                </a:cubicBezTo>
                <a:cubicBezTo>
                  <a:pt x="45" y="215"/>
                  <a:pt x="34" y="226"/>
                  <a:pt x="31" y="228"/>
                </a:cubicBezTo>
                <a:cubicBezTo>
                  <a:pt x="29" y="230"/>
                  <a:pt x="28" y="233"/>
                  <a:pt x="28" y="236"/>
                </a:cubicBezTo>
                <a:cubicBezTo>
                  <a:pt x="28" y="238"/>
                  <a:pt x="29" y="241"/>
                  <a:pt x="31" y="243"/>
                </a:cubicBezTo>
                <a:cubicBezTo>
                  <a:pt x="32" y="246"/>
                  <a:pt x="35" y="247"/>
                  <a:pt x="38" y="248"/>
                </a:cubicBezTo>
                <a:cubicBezTo>
                  <a:pt x="40" y="248"/>
                  <a:pt x="43" y="248"/>
                  <a:pt x="46" y="246"/>
                </a:cubicBezTo>
                <a:cubicBezTo>
                  <a:pt x="48" y="244"/>
                  <a:pt x="61" y="236"/>
                  <a:pt x="73" y="228"/>
                </a:cubicBezTo>
                <a:cubicBezTo>
                  <a:pt x="80" y="235"/>
                  <a:pt x="87" y="241"/>
                  <a:pt x="95" y="246"/>
                </a:cubicBezTo>
                <a:cubicBezTo>
                  <a:pt x="91" y="259"/>
                  <a:pt x="87" y="274"/>
                  <a:pt x="86" y="276"/>
                </a:cubicBezTo>
                <a:cubicBezTo>
                  <a:pt x="85" y="279"/>
                  <a:pt x="86" y="282"/>
                  <a:pt x="87" y="285"/>
                </a:cubicBezTo>
                <a:cubicBezTo>
                  <a:pt x="88" y="287"/>
                  <a:pt x="90" y="289"/>
                  <a:pt x="93" y="290"/>
                </a:cubicBezTo>
                <a:cubicBezTo>
                  <a:pt x="96" y="291"/>
                  <a:pt x="99" y="291"/>
                  <a:pt x="101" y="290"/>
                </a:cubicBezTo>
                <a:cubicBezTo>
                  <a:pt x="104" y="290"/>
                  <a:pt x="106" y="288"/>
                  <a:pt x="108" y="285"/>
                </a:cubicBezTo>
                <a:cubicBezTo>
                  <a:pt x="109" y="282"/>
                  <a:pt x="116" y="270"/>
                  <a:pt x="122" y="257"/>
                </a:cubicBezTo>
                <a:cubicBezTo>
                  <a:pt x="131" y="260"/>
                  <a:pt x="141" y="261"/>
                  <a:pt x="151" y="261"/>
                </a:cubicBezTo>
                <a:cubicBezTo>
                  <a:pt x="154" y="275"/>
                  <a:pt x="157" y="288"/>
                  <a:pt x="158" y="291"/>
                </a:cubicBezTo>
                <a:cubicBezTo>
                  <a:pt x="158" y="294"/>
                  <a:pt x="160" y="296"/>
                  <a:pt x="163" y="298"/>
                </a:cubicBezTo>
                <a:cubicBezTo>
                  <a:pt x="165" y="299"/>
                  <a:pt x="168" y="300"/>
                  <a:pt x="171" y="299"/>
                </a:cubicBezTo>
                <a:cubicBezTo>
                  <a:pt x="174" y="299"/>
                  <a:pt x="176" y="298"/>
                  <a:pt x="178" y="296"/>
                </a:cubicBezTo>
                <a:cubicBezTo>
                  <a:pt x="180" y="294"/>
                  <a:pt x="181" y="291"/>
                  <a:pt x="181" y="288"/>
                </a:cubicBezTo>
                <a:cubicBezTo>
                  <a:pt x="180" y="285"/>
                  <a:pt x="180" y="271"/>
                  <a:pt x="179" y="257"/>
                </a:cubicBezTo>
                <a:cubicBezTo>
                  <a:pt x="189" y="254"/>
                  <a:pt x="197" y="251"/>
                  <a:pt x="206" y="245"/>
                </a:cubicBezTo>
                <a:cubicBezTo>
                  <a:pt x="215" y="255"/>
                  <a:pt x="225" y="266"/>
                  <a:pt x="227" y="268"/>
                </a:cubicBezTo>
                <a:cubicBezTo>
                  <a:pt x="229" y="270"/>
                  <a:pt x="232" y="271"/>
                  <a:pt x="234" y="271"/>
                </a:cubicBezTo>
                <a:cubicBezTo>
                  <a:pt x="237" y="271"/>
                  <a:pt x="240" y="271"/>
                  <a:pt x="242" y="269"/>
                </a:cubicBezTo>
                <a:cubicBezTo>
                  <a:pt x="245" y="267"/>
                  <a:pt x="246" y="264"/>
                  <a:pt x="247" y="262"/>
                </a:cubicBezTo>
                <a:cubicBezTo>
                  <a:pt x="247" y="259"/>
                  <a:pt x="247" y="256"/>
                  <a:pt x="245" y="254"/>
                </a:cubicBezTo>
                <a:cubicBezTo>
                  <a:pt x="243" y="251"/>
                  <a:pt x="235" y="238"/>
                  <a:pt x="228" y="227"/>
                </a:cubicBezTo>
                <a:cubicBezTo>
                  <a:pt x="234" y="220"/>
                  <a:pt x="239" y="212"/>
                  <a:pt x="244" y="204"/>
                </a:cubicBezTo>
                <a:cubicBezTo>
                  <a:pt x="258" y="208"/>
                  <a:pt x="272" y="212"/>
                  <a:pt x="275" y="213"/>
                </a:cubicBezTo>
                <a:cubicBezTo>
                  <a:pt x="278" y="214"/>
                  <a:pt x="281" y="213"/>
                  <a:pt x="284" y="212"/>
                </a:cubicBezTo>
                <a:cubicBezTo>
                  <a:pt x="286" y="211"/>
                  <a:pt x="288" y="209"/>
                  <a:pt x="289" y="206"/>
                </a:cubicBezTo>
                <a:cubicBezTo>
                  <a:pt x="290" y="203"/>
                  <a:pt x="290" y="201"/>
                  <a:pt x="289" y="198"/>
                </a:cubicBezTo>
                <a:cubicBezTo>
                  <a:pt x="288" y="195"/>
                  <a:pt x="287" y="193"/>
                  <a:pt x="284" y="192"/>
                </a:cubicBezTo>
                <a:cubicBezTo>
                  <a:pt x="281" y="190"/>
                  <a:pt x="267" y="183"/>
                  <a:pt x="254" y="176"/>
                </a:cubicBezTo>
                <a:cubicBezTo>
                  <a:pt x="256" y="168"/>
                  <a:pt x="257" y="159"/>
                  <a:pt x="257" y="149"/>
                </a:cubicBezTo>
                <a:cubicBezTo>
                  <a:pt x="271" y="146"/>
                  <a:pt x="287" y="142"/>
                  <a:pt x="290" y="141"/>
                </a:cubicBezTo>
                <a:cubicBezTo>
                  <a:pt x="293" y="141"/>
                  <a:pt x="295" y="139"/>
                  <a:pt x="297" y="137"/>
                </a:cubicBezTo>
                <a:cubicBezTo>
                  <a:pt x="298" y="134"/>
                  <a:pt x="299" y="131"/>
                  <a:pt x="298" y="129"/>
                </a:cubicBezTo>
                <a:cubicBezTo>
                  <a:pt x="298" y="126"/>
                  <a:pt x="297" y="123"/>
                  <a:pt x="294" y="121"/>
                </a:cubicBezTo>
                <a:close/>
                <a:moveTo>
                  <a:pt x="161" y="231"/>
                </a:moveTo>
                <a:cubicBezTo>
                  <a:pt x="118" y="237"/>
                  <a:pt x="78" y="206"/>
                  <a:pt x="71" y="161"/>
                </a:cubicBezTo>
                <a:cubicBezTo>
                  <a:pt x="65" y="117"/>
                  <a:pt x="95" y="76"/>
                  <a:pt x="138" y="69"/>
                </a:cubicBezTo>
                <a:cubicBezTo>
                  <a:pt x="180" y="63"/>
                  <a:pt x="220" y="94"/>
                  <a:pt x="227" y="139"/>
                </a:cubicBezTo>
                <a:cubicBezTo>
                  <a:pt x="233" y="183"/>
                  <a:pt x="204" y="224"/>
                  <a:pt x="161" y="23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506538" y="1974850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2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3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8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4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4 w 282"/>
              <a:gd name="T47" fmla="*/ 48 h 283"/>
              <a:gd name="T48" fmla="*/ 113 w 282"/>
              <a:gd name="T49" fmla="*/ 52 h 283"/>
              <a:gd name="T50" fmla="*/ 90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8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2 h 283"/>
              <a:gd name="T98" fmla="*/ 117 w 282"/>
              <a:gd name="T99" fmla="*/ 280 h 283"/>
              <a:gd name="T100" fmla="*/ 125 w 282"/>
              <a:gd name="T101" fmla="*/ 272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3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2" y="245"/>
                </a:cubicBezTo>
                <a:cubicBezTo>
                  <a:pt x="220" y="241"/>
                  <a:pt x="213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2" y="187"/>
                  <a:pt x="259" y="189"/>
                  <a:pt x="263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2"/>
                  <a:pt x="281" y="177"/>
                </a:cubicBezTo>
                <a:cubicBezTo>
                  <a:pt x="282" y="173"/>
                  <a:pt x="282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4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8" y="79"/>
                </a:cubicBezTo>
                <a:cubicBezTo>
                  <a:pt x="268" y="75"/>
                  <a:pt x="268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1" y="62"/>
                  <a:pt x="225" y="70"/>
                  <a:pt x="209" y="77"/>
                </a:cubicBezTo>
                <a:cubicBezTo>
                  <a:pt x="201" y="69"/>
                  <a:pt x="193" y="63"/>
                  <a:pt x="184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5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2" y="4"/>
                  <a:pt x="158" y="7"/>
                  <a:pt x="157" y="11"/>
                </a:cubicBezTo>
                <a:cubicBezTo>
                  <a:pt x="156" y="15"/>
                  <a:pt x="150" y="31"/>
                  <a:pt x="144" y="48"/>
                </a:cubicBezTo>
                <a:cubicBezTo>
                  <a:pt x="133" y="48"/>
                  <a:pt x="123" y="49"/>
                  <a:pt x="113" y="52"/>
                </a:cubicBezTo>
                <a:cubicBezTo>
                  <a:pt x="102" y="38"/>
                  <a:pt x="92" y="24"/>
                  <a:pt x="90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9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8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8" y="149"/>
                  <a:pt x="49" y="159"/>
                  <a:pt x="52" y="170"/>
                </a:cubicBezTo>
                <a:cubicBezTo>
                  <a:pt x="38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4" y="207"/>
                  <a:pt x="14" y="211"/>
                  <a:pt x="16" y="215"/>
                </a:cubicBezTo>
                <a:cubicBezTo>
                  <a:pt x="19" y="219"/>
                  <a:pt x="22" y="221"/>
                  <a:pt x="26" y="222"/>
                </a:cubicBezTo>
                <a:cubicBezTo>
                  <a:pt x="30" y="224"/>
                  <a:pt x="34" y="224"/>
                  <a:pt x="38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2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6"/>
                  <a:pt x="125" y="272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9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7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9" y="196"/>
                  <a:pt x="93" y="170"/>
                </a:cubicBezTo>
                <a:cubicBezTo>
                  <a:pt x="77" y="143"/>
                  <a:pt x="86" y="109"/>
                  <a:pt x="113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6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2225" y="2341563"/>
            <a:ext cx="1636713" cy="1636713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62050" y="1093788"/>
            <a:ext cx="871538" cy="869950"/>
          </a:xfrm>
          <a:custGeom>
            <a:avLst/>
            <a:gdLst>
              <a:gd name="T0" fmla="*/ 242 w 246"/>
              <a:gd name="T1" fmla="*/ 119 h 246"/>
              <a:gd name="T2" fmla="*/ 244 w 246"/>
              <a:gd name="T3" fmla="*/ 101 h 246"/>
              <a:gd name="T4" fmla="*/ 236 w 246"/>
              <a:gd name="T5" fmla="*/ 86 h 246"/>
              <a:gd name="T6" fmla="*/ 221 w 246"/>
              <a:gd name="T7" fmla="*/ 81 h 246"/>
              <a:gd name="T8" fmla="*/ 227 w 246"/>
              <a:gd name="T9" fmla="*/ 59 h 246"/>
              <a:gd name="T10" fmla="*/ 218 w 246"/>
              <a:gd name="T11" fmla="*/ 47 h 246"/>
              <a:gd name="T12" fmla="*/ 196 w 246"/>
              <a:gd name="T13" fmla="*/ 44 h 246"/>
              <a:gd name="T14" fmla="*/ 196 w 246"/>
              <a:gd name="T15" fmla="*/ 29 h 246"/>
              <a:gd name="T16" fmla="*/ 184 w 246"/>
              <a:gd name="T17" fmla="*/ 16 h 246"/>
              <a:gd name="T18" fmla="*/ 168 w 246"/>
              <a:gd name="T19" fmla="*/ 12 h 246"/>
              <a:gd name="T20" fmla="*/ 154 w 246"/>
              <a:gd name="T21" fmla="*/ 20 h 246"/>
              <a:gd name="T22" fmla="*/ 141 w 246"/>
              <a:gd name="T23" fmla="*/ 2 h 246"/>
              <a:gd name="T24" fmla="*/ 126 w 246"/>
              <a:gd name="T25" fmla="*/ 1 h 246"/>
              <a:gd name="T26" fmla="*/ 110 w 246"/>
              <a:gd name="T27" fmla="*/ 17 h 246"/>
              <a:gd name="T28" fmla="*/ 98 w 246"/>
              <a:gd name="T29" fmla="*/ 6 h 246"/>
              <a:gd name="T30" fmla="*/ 81 w 246"/>
              <a:gd name="T31" fmla="*/ 7 h 246"/>
              <a:gd name="T32" fmla="*/ 67 w 246"/>
              <a:gd name="T33" fmla="*/ 17 h 246"/>
              <a:gd name="T34" fmla="*/ 65 w 246"/>
              <a:gd name="T35" fmla="*/ 33 h 246"/>
              <a:gd name="T36" fmla="*/ 42 w 246"/>
              <a:gd name="T37" fmla="*/ 31 h 246"/>
              <a:gd name="T38" fmla="*/ 31 w 246"/>
              <a:gd name="T39" fmla="*/ 42 h 246"/>
              <a:gd name="T40" fmla="*/ 33 w 246"/>
              <a:gd name="T41" fmla="*/ 65 h 246"/>
              <a:gd name="T42" fmla="*/ 17 w 246"/>
              <a:gd name="T43" fmla="*/ 67 h 246"/>
              <a:gd name="T44" fmla="*/ 7 w 246"/>
              <a:gd name="T45" fmla="*/ 81 h 246"/>
              <a:gd name="T46" fmla="*/ 6 w 246"/>
              <a:gd name="T47" fmla="*/ 98 h 246"/>
              <a:gd name="T48" fmla="*/ 17 w 246"/>
              <a:gd name="T49" fmla="*/ 110 h 246"/>
              <a:gd name="T50" fmla="*/ 1 w 246"/>
              <a:gd name="T51" fmla="*/ 126 h 246"/>
              <a:gd name="T52" fmla="*/ 2 w 246"/>
              <a:gd name="T53" fmla="*/ 141 h 246"/>
              <a:gd name="T54" fmla="*/ 21 w 246"/>
              <a:gd name="T55" fmla="*/ 154 h 246"/>
              <a:gd name="T56" fmla="*/ 12 w 246"/>
              <a:gd name="T57" fmla="*/ 168 h 246"/>
              <a:gd name="T58" fmla="*/ 16 w 246"/>
              <a:gd name="T59" fmla="*/ 184 h 246"/>
              <a:gd name="T60" fmla="*/ 29 w 246"/>
              <a:gd name="T61" fmla="*/ 196 h 246"/>
              <a:gd name="T62" fmla="*/ 45 w 246"/>
              <a:gd name="T63" fmla="*/ 196 h 246"/>
              <a:gd name="T64" fmla="*/ 47 w 246"/>
              <a:gd name="T65" fmla="*/ 218 h 246"/>
              <a:gd name="T66" fmla="*/ 59 w 246"/>
              <a:gd name="T67" fmla="*/ 227 h 246"/>
              <a:gd name="T68" fmla="*/ 81 w 246"/>
              <a:gd name="T69" fmla="*/ 222 h 246"/>
              <a:gd name="T70" fmla="*/ 86 w 246"/>
              <a:gd name="T71" fmla="*/ 237 h 246"/>
              <a:gd name="T72" fmla="*/ 101 w 246"/>
              <a:gd name="T73" fmla="*/ 244 h 246"/>
              <a:gd name="T74" fmla="*/ 119 w 246"/>
              <a:gd name="T75" fmla="*/ 242 h 246"/>
              <a:gd name="T76" fmla="*/ 128 w 246"/>
              <a:gd name="T77" fmla="*/ 230 h 246"/>
              <a:gd name="T78" fmla="*/ 147 w 246"/>
              <a:gd name="T79" fmla="*/ 243 h 246"/>
              <a:gd name="T80" fmla="*/ 162 w 246"/>
              <a:gd name="T81" fmla="*/ 239 h 246"/>
              <a:gd name="T82" fmla="*/ 171 w 246"/>
              <a:gd name="T83" fmla="*/ 218 h 246"/>
              <a:gd name="T84" fmla="*/ 186 w 246"/>
              <a:gd name="T85" fmla="*/ 224 h 246"/>
              <a:gd name="T86" fmla="*/ 202 w 246"/>
              <a:gd name="T87" fmla="*/ 217 h 246"/>
              <a:gd name="T88" fmla="*/ 211 w 246"/>
              <a:gd name="T89" fmla="*/ 203 h 246"/>
              <a:gd name="T90" fmla="*/ 208 w 246"/>
              <a:gd name="T91" fmla="*/ 187 h 246"/>
              <a:gd name="T92" fmla="*/ 230 w 246"/>
              <a:gd name="T93" fmla="*/ 181 h 246"/>
              <a:gd name="T94" fmla="*/ 236 w 246"/>
              <a:gd name="T95" fmla="*/ 167 h 246"/>
              <a:gd name="T96" fmla="*/ 227 w 246"/>
              <a:gd name="T97" fmla="*/ 147 h 246"/>
              <a:gd name="T98" fmla="*/ 241 w 246"/>
              <a:gd name="T99" fmla="*/ 139 h 246"/>
              <a:gd name="T100" fmla="*/ 36 w 246"/>
              <a:gd name="T101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246">
                <a:moveTo>
                  <a:pt x="242" y="127"/>
                </a:moveTo>
                <a:cubicBezTo>
                  <a:pt x="243" y="127"/>
                  <a:pt x="244" y="126"/>
                  <a:pt x="245" y="126"/>
                </a:cubicBezTo>
                <a:cubicBezTo>
                  <a:pt x="245" y="125"/>
                  <a:pt x="246" y="124"/>
                  <a:pt x="246" y="123"/>
                </a:cubicBezTo>
                <a:cubicBezTo>
                  <a:pt x="246" y="122"/>
                  <a:pt x="245" y="121"/>
                  <a:pt x="245" y="120"/>
                </a:cubicBezTo>
                <a:cubicBezTo>
                  <a:pt x="244" y="119"/>
                  <a:pt x="243" y="119"/>
                  <a:pt x="242" y="119"/>
                </a:cubicBezTo>
                <a:cubicBezTo>
                  <a:pt x="241" y="118"/>
                  <a:pt x="235" y="118"/>
                  <a:pt x="230" y="117"/>
                </a:cubicBezTo>
                <a:cubicBezTo>
                  <a:pt x="229" y="115"/>
                  <a:pt x="229" y="112"/>
                  <a:pt x="229" y="110"/>
                </a:cubicBezTo>
                <a:cubicBezTo>
                  <a:pt x="234" y="108"/>
                  <a:pt x="240" y="107"/>
                  <a:pt x="241" y="106"/>
                </a:cubicBezTo>
                <a:cubicBezTo>
                  <a:pt x="242" y="106"/>
                  <a:pt x="243" y="105"/>
                  <a:pt x="243" y="104"/>
                </a:cubicBezTo>
                <a:cubicBezTo>
                  <a:pt x="244" y="104"/>
                  <a:pt x="244" y="103"/>
                  <a:pt x="244" y="101"/>
                </a:cubicBezTo>
                <a:cubicBezTo>
                  <a:pt x="244" y="100"/>
                  <a:pt x="243" y="99"/>
                  <a:pt x="242" y="99"/>
                </a:cubicBezTo>
                <a:cubicBezTo>
                  <a:pt x="242" y="98"/>
                  <a:pt x="241" y="98"/>
                  <a:pt x="239" y="98"/>
                </a:cubicBezTo>
                <a:cubicBezTo>
                  <a:pt x="238" y="98"/>
                  <a:pt x="232" y="98"/>
                  <a:pt x="227" y="99"/>
                </a:cubicBezTo>
                <a:cubicBezTo>
                  <a:pt x="226" y="96"/>
                  <a:pt x="226" y="94"/>
                  <a:pt x="225" y="91"/>
                </a:cubicBezTo>
                <a:cubicBezTo>
                  <a:pt x="230" y="89"/>
                  <a:pt x="235" y="87"/>
                  <a:pt x="236" y="86"/>
                </a:cubicBezTo>
                <a:cubicBezTo>
                  <a:pt x="237" y="86"/>
                  <a:pt x="238" y="85"/>
                  <a:pt x="238" y="84"/>
                </a:cubicBezTo>
                <a:cubicBezTo>
                  <a:pt x="239" y="83"/>
                  <a:pt x="239" y="82"/>
                  <a:pt x="238" y="81"/>
                </a:cubicBezTo>
                <a:cubicBezTo>
                  <a:pt x="238" y="80"/>
                  <a:pt x="237" y="79"/>
                  <a:pt x="236" y="78"/>
                </a:cubicBezTo>
                <a:cubicBezTo>
                  <a:pt x="235" y="78"/>
                  <a:pt x="234" y="78"/>
                  <a:pt x="233" y="78"/>
                </a:cubicBezTo>
                <a:cubicBezTo>
                  <a:pt x="232" y="78"/>
                  <a:pt x="226" y="80"/>
                  <a:pt x="221" y="81"/>
                </a:cubicBezTo>
                <a:cubicBezTo>
                  <a:pt x="220" y="79"/>
                  <a:pt x="219" y="76"/>
                  <a:pt x="218" y="74"/>
                </a:cubicBezTo>
                <a:cubicBezTo>
                  <a:pt x="222" y="71"/>
                  <a:pt x="227" y="67"/>
                  <a:pt x="228" y="67"/>
                </a:cubicBezTo>
                <a:cubicBezTo>
                  <a:pt x="229" y="66"/>
                  <a:pt x="230" y="65"/>
                  <a:pt x="230" y="64"/>
                </a:cubicBezTo>
                <a:cubicBezTo>
                  <a:pt x="230" y="63"/>
                  <a:pt x="230" y="62"/>
                  <a:pt x="229" y="61"/>
                </a:cubicBezTo>
                <a:cubicBezTo>
                  <a:pt x="229" y="60"/>
                  <a:pt x="228" y="60"/>
                  <a:pt x="227" y="59"/>
                </a:cubicBezTo>
                <a:cubicBezTo>
                  <a:pt x="226" y="59"/>
                  <a:pt x="225" y="59"/>
                  <a:pt x="224" y="59"/>
                </a:cubicBezTo>
                <a:cubicBezTo>
                  <a:pt x="223" y="60"/>
                  <a:pt x="217" y="62"/>
                  <a:pt x="213" y="65"/>
                </a:cubicBezTo>
                <a:cubicBezTo>
                  <a:pt x="211" y="62"/>
                  <a:pt x="210" y="60"/>
                  <a:pt x="208" y="58"/>
                </a:cubicBezTo>
                <a:cubicBezTo>
                  <a:pt x="212" y="54"/>
                  <a:pt x="216" y="50"/>
                  <a:pt x="217" y="49"/>
                </a:cubicBezTo>
                <a:cubicBezTo>
                  <a:pt x="218" y="49"/>
                  <a:pt x="218" y="48"/>
                  <a:pt x="218" y="47"/>
                </a:cubicBezTo>
                <a:cubicBezTo>
                  <a:pt x="218" y="46"/>
                  <a:pt x="218" y="44"/>
                  <a:pt x="217" y="44"/>
                </a:cubicBezTo>
                <a:cubicBezTo>
                  <a:pt x="216" y="43"/>
                  <a:pt x="215" y="42"/>
                  <a:pt x="214" y="42"/>
                </a:cubicBezTo>
                <a:cubicBezTo>
                  <a:pt x="213" y="42"/>
                  <a:pt x="212" y="42"/>
                  <a:pt x="211" y="43"/>
                </a:cubicBezTo>
                <a:cubicBezTo>
                  <a:pt x="210" y="43"/>
                  <a:pt x="206" y="47"/>
                  <a:pt x="201" y="50"/>
                </a:cubicBezTo>
                <a:cubicBezTo>
                  <a:pt x="199" y="48"/>
                  <a:pt x="198" y="46"/>
                  <a:pt x="196" y="44"/>
                </a:cubicBezTo>
                <a:cubicBezTo>
                  <a:pt x="199" y="40"/>
                  <a:pt x="202" y="35"/>
                  <a:pt x="203" y="34"/>
                </a:cubicBezTo>
                <a:cubicBezTo>
                  <a:pt x="203" y="33"/>
                  <a:pt x="203" y="32"/>
                  <a:pt x="203" y="31"/>
                </a:cubicBezTo>
                <a:cubicBezTo>
                  <a:pt x="203" y="30"/>
                  <a:pt x="203" y="29"/>
                  <a:pt x="202" y="28"/>
                </a:cubicBezTo>
                <a:cubicBezTo>
                  <a:pt x="201" y="28"/>
                  <a:pt x="200" y="27"/>
                  <a:pt x="199" y="27"/>
                </a:cubicBezTo>
                <a:cubicBezTo>
                  <a:pt x="198" y="27"/>
                  <a:pt x="197" y="28"/>
                  <a:pt x="196" y="29"/>
                </a:cubicBezTo>
                <a:cubicBezTo>
                  <a:pt x="195" y="29"/>
                  <a:pt x="191" y="34"/>
                  <a:pt x="187" y="37"/>
                </a:cubicBezTo>
                <a:cubicBezTo>
                  <a:pt x="185" y="36"/>
                  <a:pt x="183" y="34"/>
                  <a:pt x="181" y="33"/>
                </a:cubicBezTo>
                <a:cubicBezTo>
                  <a:pt x="183" y="28"/>
                  <a:pt x="186" y="23"/>
                  <a:pt x="186" y="22"/>
                </a:cubicBezTo>
                <a:cubicBezTo>
                  <a:pt x="187" y="21"/>
                  <a:pt x="187" y="19"/>
                  <a:pt x="186" y="19"/>
                </a:cubicBezTo>
                <a:cubicBezTo>
                  <a:pt x="186" y="18"/>
                  <a:pt x="185" y="17"/>
                  <a:pt x="184" y="16"/>
                </a:cubicBezTo>
                <a:cubicBezTo>
                  <a:pt x="183" y="16"/>
                  <a:pt x="182" y="15"/>
                  <a:pt x="181" y="16"/>
                </a:cubicBezTo>
                <a:cubicBezTo>
                  <a:pt x="180" y="16"/>
                  <a:pt x="179" y="16"/>
                  <a:pt x="179" y="17"/>
                </a:cubicBezTo>
                <a:cubicBezTo>
                  <a:pt x="178" y="18"/>
                  <a:pt x="175" y="23"/>
                  <a:pt x="171" y="27"/>
                </a:cubicBezTo>
                <a:cubicBezTo>
                  <a:pt x="169" y="26"/>
                  <a:pt x="167" y="25"/>
                  <a:pt x="164" y="24"/>
                </a:cubicBezTo>
                <a:cubicBezTo>
                  <a:pt x="166" y="19"/>
                  <a:pt x="167" y="13"/>
                  <a:pt x="168" y="12"/>
                </a:cubicBezTo>
                <a:cubicBezTo>
                  <a:pt x="168" y="11"/>
                  <a:pt x="168" y="10"/>
                  <a:pt x="167" y="9"/>
                </a:cubicBezTo>
                <a:cubicBezTo>
                  <a:pt x="167" y="8"/>
                  <a:pt x="166" y="7"/>
                  <a:pt x="165" y="7"/>
                </a:cubicBezTo>
                <a:cubicBezTo>
                  <a:pt x="164" y="7"/>
                  <a:pt x="163" y="7"/>
                  <a:pt x="162" y="7"/>
                </a:cubicBezTo>
                <a:cubicBezTo>
                  <a:pt x="161" y="7"/>
                  <a:pt x="160" y="8"/>
                  <a:pt x="160" y="9"/>
                </a:cubicBezTo>
                <a:cubicBezTo>
                  <a:pt x="159" y="10"/>
                  <a:pt x="156" y="16"/>
                  <a:pt x="154" y="20"/>
                </a:cubicBezTo>
                <a:cubicBezTo>
                  <a:pt x="152" y="20"/>
                  <a:pt x="149" y="19"/>
                  <a:pt x="147" y="18"/>
                </a:cubicBezTo>
                <a:cubicBezTo>
                  <a:pt x="147" y="13"/>
                  <a:pt x="148" y="7"/>
                  <a:pt x="148" y="6"/>
                </a:cubicBezTo>
                <a:cubicBezTo>
                  <a:pt x="148" y="5"/>
                  <a:pt x="147" y="4"/>
                  <a:pt x="147" y="3"/>
                </a:cubicBezTo>
                <a:cubicBezTo>
                  <a:pt x="146" y="2"/>
                  <a:pt x="145" y="2"/>
                  <a:pt x="144" y="2"/>
                </a:cubicBezTo>
                <a:cubicBezTo>
                  <a:pt x="143" y="1"/>
                  <a:pt x="142" y="2"/>
                  <a:pt x="141" y="2"/>
                </a:cubicBezTo>
                <a:cubicBezTo>
                  <a:pt x="140" y="3"/>
                  <a:pt x="140" y="3"/>
                  <a:pt x="139" y="4"/>
                </a:cubicBezTo>
                <a:cubicBezTo>
                  <a:pt x="139" y="6"/>
                  <a:pt x="137" y="11"/>
                  <a:pt x="136" y="17"/>
                </a:cubicBezTo>
                <a:cubicBezTo>
                  <a:pt x="133" y="16"/>
                  <a:pt x="131" y="16"/>
                  <a:pt x="128" y="16"/>
                </a:cubicBezTo>
                <a:cubicBezTo>
                  <a:pt x="128" y="11"/>
                  <a:pt x="127" y="5"/>
                  <a:pt x="127" y="3"/>
                </a:cubicBezTo>
                <a:cubicBezTo>
                  <a:pt x="127" y="2"/>
                  <a:pt x="126" y="1"/>
                  <a:pt x="126" y="1"/>
                </a:cubicBezTo>
                <a:cubicBezTo>
                  <a:pt x="125" y="0"/>
                  <a:pt x="124" y="0"/>
                  <a:pt x="123" y="0"/>
                </a:cubicBezTo>
                <a:cubicBezTo>
                  <a:pt x="122" y="0"/>
                  <a:pt x="121" y="0"/>
                  <a:pt x="120" y="1"/>
                </a:cubicBezTo>
                <a:cubicBezTo>
                  <a:pt x="119" y="1"/>
                  <a:pt x="119" y="2"/>
                  <a:pt x="119" y="3"/>
                </a:cubicBezTo>
                <a:cubicBezTo>
                  <a:pt x="118" y="5"/>
                  <a:pt x="118" y="11"/>
                  <a:pt x="117" y="16"/>
                </a:cubicBezTo>
                <a:cubicBezTo>
                  <a:pt x="115" y="16"/>
                  <a:pt x="112" y="16"/>
                  <a:pt x="110" y="17"/>
                </a:cubicBezTo>
                <a:cubicBezTo>
                  <a:pt x="108" y="11"/>
                  <a:pt x="107" y="6"/>
                  <a:pt x="106" y="4"/>
                </a:cubicBezTo>
                <a:cubicBezTo>
                  <a:pt x="106" y="3"/>
                  <a:pt x="105" y="3"/>
                  <a:pt x="104" y="2"/>
                </a:cubicBezTo>
                <a:cubicBezTo>
                  <a:pt x="104" y="2"/>
                  <a:pt x="103" y="1"/>
                  <a:pt x="101" y="2"/>
                </a:cubicBezTo>
                <a:cubicBezTo>
                  <a:pt x="100" y="2"/>
                  <a:pt x="100" y="2"/>
                  <a:pt x="99" y="3"/>
                </a:cubicBezTo>
                <a:cubicBezTo>
                  <a:pt x="98" y="4"/>
                  <a:pt x="98" y="5"/>
                  <a:pt x="98" y="6"/>
                </a:cubicBezTo>
                <a:cubicBezTo>
                  <a:pt x="98" y="7"/>
                  <a:pt x="99" y="13"/>
                  <a:pt x="99" y="18"/>
                </a:cubicBezTo>
                <a:cubicBezTo>
                  <a:pt x="96" y="19"/>
                  <a:pt x="94" y="20"/>
                  <a:pt x="91" y="20"/>
                </a:cubicBezTo>
                <a:cubicBezTo>
                  <a:pt x="89" y="16"/>
                  <a:pt x="87" y="10"/>
                  <a:pt x="86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7"/>
                  <a:pt x="82" y="7"/>
                  <a:pt x="81" y="7"/>
                </a:cubicBezTo>
                <a:cubicBezTo>
                  <a:pt x="80" y="7"/>
                  <a:pt x="79" y="8"/>
                  <a:pt x="79" y="9"/>
                </a:cubicBezTo>
                <a:cubicBezTo>
                  <a:pt x="78" y="10"/>
                  <a:pt x="78" y="11"/>
                  <a:pt x="78" y="12"/>
                </a:cubicBezTo>
                <a:cubicBezTo>
                  <a:pt x="78" y="13"/>
                  <a:pt x="80" y="19"/>
                  <a:pt x="81" y="24"/>
                </a:cubicBezTo>
                <a:cubicBezTo>
                  <a:pt x="79" y="25"/>
                  <a:pt x="76" y="26"/>
                  <a:pt x="74" y="27"/>
                </a:cubicBezTo>
                <a:cubicBezTo>
                  <a:pt x="71" y="23"/>
                  <a:pt x="68" y="18"/>
                  <a:pt x="67" y="17"/>
                </a:cubicBezTo>
                <a:cubicBezTo>
                  <a:pt x="66" y="16"/>
                  <a:pt x="65" y="16"/>
                  <a:pt x="64" y="16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59" y="19"/>
                </a:cubicBezTo>
                <a:cubicBezTo>
                  <a:pt x="59" y="19"/>
                  <a:pt x="59" y="21"/>
                  <a:pt x="60" y="22"/>
                </a:cubicBezTo>
                <a:cubicBezTo>
                  <a:pt x="60" y="23"/>
                  <a:pt x="63" y="28"/>
                  <a:pt x="65" y="33"/>
                </a:cubicBezTo>
                <a:cubicBezTo>
                  <a:pt x="63" y="34"/>
                  <a:pt x="60" y="36"/>
                  <a:pt x="58" y="37"/>
                </a:cubicBezTo>
                <a:cubicBezTo>
                  <a:pt x="55" y="34"/>
                  <a:pt x="50" y="29"/>
                  <a:pt x="49" y="29"/>
                </a:cubicBezTo>
                <a:cubicBezTo>
                  <a:pt x="49" y="28"/>
                  <a:pt x="48" y="27"/>
                  <a:pt x="47" y="27"/>
                </a:cubicBezTo>
                <a:cubicBezTo>
                  <a:pt x="46" y="27"/>
                  <a:pt x="45" y="28"/>
                  <a:pt x="44" y="28"/>
                </a:cubicBezTo>
                <a:cubicBezTo>
                  <a:pt x="43" y="29"/>
                  <a:pt x="42" y="30"/>
                  <a:pt x="42" y="31"/>
                </a:cubicBezTo>
                <a:cubicBezTo>
                  <a:pt x="42" y="32"/>
                  <a:pt x="42" y="33"/>
                  <a:pt x="43" y="34"/>
                </a:cubicBezTo>
                <a:cubicBezTo>
                  <a:pt x="44" y="35"/>
                  <a:pt x="47" y="40"/>
                  <a:pt x="50" y="44"/>
                </a:cubicBezTo>
                <a:cubicBezTo>
                  <a:pt x="48" y="46"/>
                  <a:pt x="46" y="48"/>
                  <a:pt x="45" y="50"/>
                </a:cubicBezTo>
                <a:cubicBezTo>
                  <a:pt x="40" y="47"/>
                  <a:pt x="35" y="43"/>
                  <a:pt x="34" y="43"/>
                </a:cubicBezTo>
                <a:cubicBezTo>
                  <a:pt x="33" y="42"/>
                  <a:pt x="32" y="42"/>
                  <a:pt x="31" y="42"/>
                </a:cubicBezTo>
                <a:cubicBezTo>
                  <a:pt x="30" y="42"/>
                  <a:pt x="29" y="43"/>
                  <a:pt x="29" y="44"/>
                </a:cubicBezTo>
                <a:cubicBezTo>
                  <a:pt x="28" y="44"/>
                  <a:pt x="28" y="46"/>
                  <a:pt x="28" y="47"/>
                </a:cubicBezTo>
                <a:cubicBezTo>
                  <a:pt x="28" y="48"/>
                  <a:pt x="28" y="49"/>
                  <a:pt x="29" y="49"/>
                </a:cubicBezTo>
                <a:cubicBezTo>
                  <a:pt x="30" y="50"/>
                  <a:pt x="34" y="54"/>
                  <a:pt x="37" y="58"/>
                </a:cubicBezTo>
                <a:cubicBezTo>
                  <a:pt x="36" y="60"/>
                  <a:pt x="34" y="62"/>
                  <a:pt x="33" y="65"/>
                </a:cubicBezTo>
                <a:cubicBezTo>
                  <a:pt x="28" y="62"/>
                  <a:pt x="23" y="60"/>
                  <a:pt x="22" y="59"/>
                </a:cubicBezTo>
                <a:cubicBezTo>
                  <a:pt x="21" y="59"/>
                  <a:pt x="20" y="59"/>
                  <a:pt x="19" y="59"/>
                </a:cubicBezTo>
                <a:cubicBezTo>
                  <a:pt x="18" y="60"/>
                  <a:pt x="17" y="60"/>
                  <a:pt x="16" y="61"/>
                </a:cubicBezTo>
                <a:cubicBezTo>
                  <a:pt x="16" y="62"/>
                  <a:pt x="16" y="63"/>
                  <a:pt x="16" y="64"/>
                </a:cubicBezTo>
                <a:cubicBezTo>
                  <a:pt x="16" y="65"/>
                  <a:pt x="17" y="66"/>
                  <a:pt x="17" y="67"/>
                </a:cubicBezTo>
                <a:cubicBezTo>
                  <a:pt x="18" y="67"/>
                  <a:pt x="23" y="71"/>
                  <a:pt x="28" y="74"/>
                </a:cubicBezTo>
                <a:cubicBezTo>
                  <a:pt x="26" y="76"/>
                  <a:pt x="25" y="79"/>
                  <a:pt x="24" y="81"/>
                </a:cubicBezTo>
                <a:cubicBezTo>
                  <a:pt x="19" y="80"/>
                  <a:pt x="13" y="78"/>
                  <a:pt x="12" y="78"/>
                </a:cubicBezTo>
                <a:cubicBezTo>
                  <a:pt x="11" y="78"/>
                  <a:pt x="10" y="78"/>
                  <a:pt x="9" y="78"/>
                </a:cubicBezTo>
                <a:cubicBezTo>
                  <a:pt x="8" y="79"/>
                  <a:pt x="8" y="80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8" y="85"/>
                  <a:pt x="8" y="86"/>
                  <a:pt x="9" y="86"/>
                </a:cubicBezTo>
                <a:cubicBezTo>
                  <a:pt x="10" y="87"/>
                  <a:pt x="16" y="89"/>
                  <a:pt x="21" y="91"/>
                </a:cubicBezTo>
                <a:cubicBezTo>
                  <a:pt x="20" y="94"/>
                  <a:pt x="19" y="96"/>
                  <a:pt x="19" y="99"/>
                </a:cubicBezTo>
                <a:cubicBezTo>
                  <a:pt x="13" y="98"/>
                  <a:pt x="7" y="98"/>
                  <a:pt x="6" y="98"/>
                </a:cubicBezTo>
                <a:cubicBezTo>
                  <a:pt x="5" y="98"/>
                  <a:pt x="4" y="98"/>
                  <a:pt x="3" y="99"/>
                </a:cubicBezTo>
                <a:cubicBezTo>
                  <a:pt x="2" y="99"/>
                  <a:pt x="2" y="100"/>
                  <a:pt x="2" y="101"/>
                </a:cubicBezTo>
                <a:cubicBezTo>
                  <a:pt x="2" y="103"/>
                  <a:pt x="2" y="104"/>
                  <a:pt x="2" y="104"/>
                </a:cubicBezTo>
                <a:cubicBezTo>
                  <a:pt x="3" y="105"/>
                  <a:pt x="4" y="106"/>
                  <a:pt x="5" y="106"/>
                </a:cubicBezTo>
                <a:cubicBezTo>
                  <a:pt x="6" y="107"/>
                  <a:pt x="12" y="108"/>
                  <a:pt x="17" y="110"/>
                </a:cubicBezTo>
                <a:cubicBezTo>
                  <a:pt x="16" y="112"/>
                  <a:pt x="16" y="115"/>
                  <a:pt x="16" y="117"/>
                </a:cubicBezTo>
                <a:cubicBezTo>
                  <a:pt x="11" y="118"/>
                  <a:pt x="5" y="118"/>
                  <a:pt x="4" y="119"/>
                </a:cubicBezTo>
                <a:cubicBezTo>
                  <a:pt x="2" y="119"/>
                  <a:pt x="2" y="119"/>
                  <a:pt x="1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4"/>
                  <a:pt x="0" y="125"/>
                  <a:pt x="1" y="126"/>
                </a:cubicBezTo>
                <a:cubicBezTo>
                  <a:pt x="2" y="126"/>
                  <a:pt x="2" y="127"/>
                  <a:pt x="4" y="127"/>
                </a:cubicBezTo>
                <a:cubicBezTo>
                  <a:pt x="5" y="127"/>
                  <a:pt x="11" y="128"/>
                  <a:pt x="16" y="128"/>
                </a:cubicBezTo>
                <a:cubicBezTo>
                  <a:pt x="16" y="131"/>
                  <a:pt x="16" y="134"/>
                  <a:pt x="17" y="136"/>
                </a:cubicBezTo>
                <a:cubicBezTo>
                  <a:pt x="12" y="138"/>
                  <a:pt x="6" y="139"/>
                  <a:pt x="5" y="139"/>
                </a:cubicBezTo>
                <a:cubicBezTo>
                  <a:pt x="4" y="140"/>
                  <a:pt x="3" y="140"/>
                  <a:pt x="2" y="141"/>
                </a:cubicBezTo>
                <a:cubicBezTo>
                  <a:pt x="2" y="142"/>
                  <a:pt x="2" y="143"/>
                  <a:pt x="2" y="144"/>
                </a:cubicBezTo>
                <a:cubicBezTo>
                  <a:pt x="2" y="145"/>
                  <a:pt x="2" y="146"/>
                  <a:pt x="3" y="147"/>
                </a:cubicBezTo>
                <a:cubicBezTo>
                  <a:pt x="4" y="147"/>
                  <a:pt x="5" y="148"/>
                  <a:pt x="6" y="148"/>
                </a:cubicBezTo>
                <a:cubicBezTo>
                  <a:pt x="7" y="148"/>
                  <a:pt x="13" y="147"/>
                  <a:pt x="19" y="147"/>
                </a:cubicBezTo>
                <a:cubicBezTo>
                  <a:pt x="19" y="149"/>
                  <a:pt x="20" y="152"/>
                  <a:pt x="21" y="154"/>
                </a:cubicBezTo>
                <a:cubicBezTo>
                  <a:pt x="16" y="157"/>
                  <a:pt x="10" y="159"/>
                  <a:pt x="9" y="160"/>
                </a:cubicBezTo>
                <a:cubicBezTo>
                  <a:pt x="8" y="160"/>
                  <a:pt x="8" y="161"/>
                  <a:pt x="7" y="162"/>
                </a:cubicBezTo>
                <a:cubicBezTo>
                  <a:pt x="7" y="163"/>
                  <a:pt x="7" y="164"/>
                  <a:pt x="7" y="165"/>
                </a:cubicBezTo>
                <a:cubicBezTo>
                  <a:pt x="8" y="166"/>
                  <a:pt x="8" y="167"/>
                  <a:pt x="9" y="167"/>
                </a:cubicBezTo>
                <a:cubicBezTo>
                  <a:pt x="10" y="168"/>
                  <a:pt x="11" y="168"/>
                  <a:pt x="12" y="168"/>
                </a:cubicBezTo>
                <a:cubicBezTo>
                  <a:pt x="13" y="167"/>
                  <a:pt x="19" y="166"/>
                  <a:pt x="24" y="165"/>
                </a:cubicBezTo>
                <a:cubicBezTo>
                  <a:pt x="25" y="167"/>
                  <a:pt x="26" y="169"/>
                  <a:pt x="28" y="172"/>
                </a:cubicBezTo>
                <a:cubicBezTo>
                  <a:pt x="23" y="175"/>
                  <a:pt x="18" y="178"/>
                  <a:pt x="17" y="179"/>
                </a:cubicBezTo>
                <a:cubicBezTo>
                  <a:pt x="17" y="180"/>
                  <a:pt x="16" y="180"/>
                  <a:pt x="16" y="181"/>
                </a:cubicBezTo>
                <a:cubicBezTo>
                  <a:pt x="16" y="182"/>
                  <a:pt x="16" y="184"/>
                  <a:pt x="16" y="184"/>
                </a:cubicBezTo>
                <a:cubicBezTo>
                  <a:pt x="17" y="185"/>
                  <a:pt x="18" y="186"/>
                  <a:pt x="19" y="186"/>
                </a:cubicBezTo>
                <a:cubicBezTo>
                  <a:pt x="20" y="187"/>
                  <a:pt x="21" y="187"/>
                  <a:pt x="22" y="186"/>
                </a:cubicBezTo>
                <a:cubicBezTo>
                  <a:pt x="23" y="186"/>
                  <a:pt x="28" y="183"/>
                  <a:pt x="33" y="181"/>
                </a:cubicBezTo>
                <a:cubicBezTo>
                  <a:pt x="34" y="183"/>
                  <a:pt x="36" y="185"/>
                  <a:pt x="37" y="187"/>
                </a:cubicBezTo>
                <a:cubicBezTo>
                  <a:pt x="34" y="191"/>
                  <a:pt x="30" y="196"/>
                  <a:pt x="29" y="196"/>
                </a:cubicBezTo>
                <a:cubicBezTo>
                  <a:pt x="28" y="197"/>
                  <a:pt x="28" y="198"/>
                  <a:pt x="28" y="199"/>
                </a:cubicBezTo>
                <a:cubicBezTo>
                  <a:pt x="28" y="200"/>
                  <a:pt x="28" y="201"/>
                  <a:pt x="29" y="202"/>
                </a:cubicBezTo>
                <a:cubicBezTo>
                  <a:pt x="29" y="203"/>
                  <a:pt x="30" y="203"/>
                  <a:pt x="31" y="204"/>
                </a:cubicBezTo>
                <a:cubicBezTo>
                  <a:pt x="32" y="204"/>
                  <a:pt x="33" y="204"/>
                  <a:pt x="34" y="203"/>
                </a:cubicBezTo>
                <a:cubicBezTo>
                  <a:pt x="35" y="202"/>
                  <a:pt x="40" y="199"/>
                  <a:pt x="45" y="196"/>
                </a:cubicBezTo>
                <a:cubicBezTo>
                  <a:pt x="46" y="198"/>
                  <a:pt x="48" y="200"/>
                  <a:pt x="50" y="201"/>
                </a:cubicBezTo>
                <a:cubicBezTo>
                  <a:pt x="47" y="206"/>
                  <a:pt x="44" y="211"/>
                  <a:pt x="43" y="212"/>
                </a:cubicBezTo>
                <a:cubicBezTo>
                  <a:pt x="42" y="213"/>
                  <a:pt x="42" y="214"/>
                  <a:pt x="42" y="215"/>
                </a:cubicBezTo>
                <a:cubicBezTo>
                  <a:pt x="42" y="216"/>
                  <a:pt x="43" y="217"/>
                  <a:pt x="44" y="217"/>
                </a:cubicBezTo>
                <a:cubicBezTo>
                  <a:pt x="45" y="218"/>
                  <a:pt x="46" y="218"/>
                  <a:pt x="47" y="218"/>
                </a:cubicBezTo>
                <a:cubicBezTo>
                  <a:pt x="48" y="218"/>
                  <a:pt x="49" y="218"/>
                  <a:pt x="49" y="217"/>
                </a:cubicBezTo>
                <a:cubicBezTo>
                  <a:pt x="50" y="216"/>
                  <a:pt x="55" y="212"/>
                  <a:pt x="58" y="208"/>
                </a:cubicBezTo>
                <a:cubicBezTo>
                  <a:pt x="60" y="210"/>
                  <a:pt x="63" y="211"/>
                  <a:pt x="65" y="213"/>
                </a:cubicBezTo>
                <a:cubicBezTo>
                  <a:pt x="63" y="218"/>
                  <a:pt x="60" y="223"/>
                  <a:pt x="60" y="224"/>
                </a:cubicBezTo>
                <a:cubicBezTo>
                  <a:pt x="59" y="225"/>
                  <a:pt x="59" y="226"/>
                  <a:pt x="59" y="227"/>
                </a:cubicBezTo>
                <a:cubicBezTo>
                  <a:pt x="60" y="228"/>
                  <a:pt x="60" y="229"/>
                  <a:pt x="61" y="229"/>
                </a:cubicBezTo>
                <a:cubicBezTo>
                  <a:pt x="62" y="230"/>
                  <a:pt x="63" y="230"/>
                  <a:pt x="64" y="230"/>
                </a:cubicBezTo>
                <a:cubicBezTo>
                  <a:pt x="65" y="230"/>
                  <a:pt x="66" y="229"/>
                  <a:pt x="67" y="228"/>
                </a:cubicBezTo>
                <a:cubicBezTo>
                  <a:pt x="68" y="227"/>
                  <a:pt x="71" y="223"/>
                  <a:pt x="74" y="218"/>
                </a:cubicBezTo>
                <a:cubicBezTo>
                  <a:pt x="76" y="219"/>
                  <a:pt x="79" y="221"/>
                  <a:pt x="81" y="222"/>
                </a:cubicBezTo>
                <a:cubicBezTo>
                  <a:pt x="80" y="227"/>
                  <a:pt x="78" y="233"/>
                  <a:pt x="78" y="234"/>
                </a:cubicBezTo>
                <a:cubicBezTo>
                  <a:pt x="78" y="235"/>
                  <a:pt x="78" y="236"/>
                  <a:pt x="79" y="237"/>
                </a:cubicBezTo>
                <a:cubicBezTo>
                  <a:pt x="79" y="237"/>
                  <a:pt x="80" y="238"/>
                  <a:pt x="81" y="239"/>
                </a:cubicBezTo>
                <a:cubicBezTo>
                  <a:pt x="82" y="239"/>
                  <a:pt x="83" y="239"/>
                  <a:pt x="84" y="239"/>
                </a:cubicBezTo>
                <a:cubicBezTo>
                  <a:pt x="85" y="238"/>
                  <a:pt x="86" y="238"/>
                  <a:pt x="86" y="237"/>
                </a:cubicBezTo>
                <a:cubicBezTo>
                  <a:pt x="87" y="236"/>
                  <a:pt x="89" y="230"/>
                  <a:pt x="91" y="225"/>
                </a:cubicBezTo>
                <a:cubicBezTo>
                  <a:pt x="94" y="226"/>
                  <a:pt x="96" y="227"/>
                  <a:pt x="99" y="227"/>
                </a:cubicBezTo>
                <a:cubicBezTo>
                  <a:pt x="99" y="233"/>
                  <a:pt x="98" y="239"/>
                  <a:pt x="98" y="240"/>
                </a:cubicBezTo>
                <a:cubicBezTo>
                  <a:pt x="98" y="241"/>
                  <a:pt x="98" y="242"/>
                  <a:pt x="99" y="243"/>
                </a:cubicBezTo>
                <a:cubicBezTo>
                  <a:pt x="100" y="243"/>
                  <a:pt x="100" y="244"/>
                  <a:pt x="101" y="244"/>
                </a:cubicBezTo>
                <a:cubicBezTo>
                  <a:pt x="103" y="244"/>
                  <a:pt x="104" y="244"/>
                  <a:pt x="104" y="244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7" y="240"/>
                  <a:pt x="108" y="234"/>
                  <a:pt x="110" y="229"/>
                </a:cubicBezTo>
                <a:cubicBezTo>
                  <a:pt x="112" y="229"/>
                  <a:pt x="115" y="230"/>
                  <a:pt x="117" y="230"/>
                </a:cubicBezTo>
                <a:cubicBezTo>
                  <a:pt x="118" y="235"/>
                  <a:pt x="118" y="241"/>
                  <a:pt x="119" y="242"/>
                </a:cubicBezTo>
                <a:cubicBezTo>
                  <a:pt x="119" y="243"/>
                  <a:pt x="119" y="244"/>
                  <a:pt x="120" y="245"/>
                </a:cubicBezTo>
                <a:cubicBezTo>
                  <a:pt x="121" y="246"/>
                  <a:pt x="122" y="246"/>
                  <a:pt x="123" y="246"/>
                </a:cubicBezTo>
                <a:cubicBezTo>
                  <a:pt x="124" y="246"/>
                  <a:pt x="125" y="246"/>
                  <a:pt x="126" y="245"/>
                </a:cubicBezTo>
                <a:cubicBezTo>
                  <a:pt x="126" y="244"/>
                  <a:pt x="127" y="243"/>
                  <a:pt x="127" y="242"/>
                </a:cubicBezTo>
                <a:cubicBezTo>
                  <a:pt x="127" y="241"/>
                  <a:pt x="128" y="235"/>
                  <a:pt x="128" y="230"/>
                </a:cubicBezTo>
                <a:cubicBezTo>
                  <a:pt x="131" y="230"/>
                  <a:pt x="133" y="229"/>
                  <a:pt x="136" y="229"/>
                </a:cubicBezTo>
                <a:cubicBezTo>
                  <a:pt x="137" y="234"/>
                  <a:pt x="139" y="240"/>
                  <a:pt x="139" y="241"/>
                </a:cubicBezTo>
                <a:cubicBezTo>
                  <a:pt x="140" y="242"/>
                  <a:pt x="140" y="243"/>
                  <a:pt x="141" y="244"/>
                </a:cubicBezTo>
                <a:cubicBezTo>
                  <a:pt x="142" y="244"/>
                  <a:pt x="143" y="244"/>
                  <a:pt x="144" y="244"/>
                </a:cubicBezTo>
                <a:cubicBezTo>
                  <a:pt x="145" y="244"/>
                  <a:pt x="146" y="243"/>
                  <a:pt x="147" y="243"/>
                </a:cubicBezTo>
                <a:cubicBezTo>
                  <a:pt x="147" y="242"/>
                  <a:pt x="148" y="241"/>
                  <a:pt x="148" y="240"/>
                </a:cubicBezTo>
                <a:cubicBezTo>
                  <a:pt x="148" y="239"/>
                  <a:pt x="147" y="233"/>
                  <a:pt x="147" y="227"/>
                </a:cubicBezTo>
                <a:cubicBezTo>
                  <a:pt x="149" y="227"/>
                  <a:pt x="152" y="226"/>
                  <a:pt x="154" y="225"/>
                </a:cubicBezTo>
                <a:cubicBezTo>
                  <a:pt x="156" y="230"/>
                  <a:pt x="159" y="236"/>
                  <a:pt x="160" y="237"/>
                </a:cubicBezTo>
                <a:cubicBezTo>
                  <a:pt x="160" y="238"/>
                  <a:pt x="161" y="238"/>
                  <a:pt x="162" y="239"/>
                </a:cubicBezTo>
                <a:cubicBezTo>
                  <a:pt x="163" y="239"/>
                  <a:pt x="164" y="239"/>
                  <a:pt x="165" y="239"/>
                </a:cubicBezTo>
                <a:cubicBezTo>
                  <a:pt x="166" y="238"/>
                  <a:pt x="167" y="237"/>
                  <a:pt x="167" y="237"/>
                </a:cubicBezTo>
                <a:cubicBezTo>
                  <a:pt x="168" y="236"/>
                  <a:pt x="168" y="235"/>
                  <a:pt x="168" y="234"/>
                </a:cubicBezTo>
                <a:cubicBezTo>
                  <a:pt x="167" y="233"/>
                  <a:pt x="166" y="227"/>
                  <a:pt x="164" y="222"/>
                </a:cubicBezTo>
                <a:cubicBezTo>
                  <a:pt x="167" y="221"/>
                  <a:pt x="169" y="219"/>
                  <a:pt x="171" y="218"/>
                </a:cubicBezTo>
                <a:cubicBezTo>
                  <a:pt x="175" y="223"/>
                  <a:pt x="178" y="227"/>
                  <a:pt x="179" y="228"/>
                </a:cubicBezTo>
                <a:cubicBezTo>
                  <a:pt x="179" y="229"/>
                  <a:pt x="180" y="230"/>
                  <a:pt x="181" y="230"/>
                </a:cubicBezTo>
                <a:cubicBezTo>
                  <a:pt x="182" y="230"/>
                  <a:pt x="183" y="230"/>
                  <a:pt x="184" y="229"/>
                </a:cubicBezTo>
                <a:cubicBezTo>
                  <a:pt x="185" y="229"/>
                  <a:pt x="186" y="228"/>
                  <a:pt x="186" y="227"/>
                </a:cubicBezTo>
                <a:cubicBezTo>
                  <a:pt x="187" y="226"/>
                  <a:pt x="187" y="225"/>
                  <a:pt x="186" y="224"/>
                </a:cubicBezTo>
                <a:cubicBezTo>
                  <a:pt x="186" y="223"/>
                  <a:pt x="183" y="218"/>
                  <a:pt x="181" y="213"/>
                </a:cubicBezTo>
                <a:cubicBezTo>
                  <a:pt x="183" y="211"/>
                  <a:pt x="185" y="210"/>
                  <a:pt x="187" y="208"/>
                </a:cubicBezTo>
                <a:cubicBezTo>
                  <a:pt x="191" y="212"/>
                  <a:pt x="195" y="216"/>
                  <a:pt x="196" y="217"/>
                </a:cubicBezTo>
                <a:cubicBezTo>
                  <a:pt x="197" y="218"/>
                  <a:pt x="198" y="218"/>
                  <a:pt x="199" y="218"/>
                </a:cubicBezTo>
                <a:cubicBezTo>
                  <a:pt x="200" y="218"/>
                  <a:pt x="201" y="218"/>
                  <a:pt x="202" y="217"/>
                </a:cubicBezTo>
                <a:cubicBezTo>
                  <a:pt x="203" y="217"/>
                  <a:pt x="203" y="216"/>
                  <a:pt x="203" y="215"/>
                </a:cubicBezTo>
                <a:cubicBezTo>
                  <a:pt x="203" y="214"/>
                  <a:pt x="203" y="213"/>
                  <a:pt x="203" y="212"/>
                </a:cubicBezTo>
                <a:cubicBezTo>
                  <a:pt x="202" y="211"/>
                  <a:pt x="199" y="206"/>
                  <a:pt x="196" y="201"/>
                </a:cubicBezTo>
                <a:cubicBezTo>
                  <a:pt x="198" y="200"/>
                  <a:pt x="199" y="198"/>
                  <a:pt x="201" y="196"/>
                </a:cubicBezTo>
                <a:cubicBezTo>
                  <a:pt x="206" y="199"/>
                  <a:pt x="210" y="202"/>
                  <a:pt x="211" y="203"/>
                </a:cubicBezTo>
                <a:cubicBezTo>
                  <a:pt x="212" y="204"/>
                  <a:pt x="213" y="204"/>
                  <a:pt x="214" y="204"/>
                </a:cubicBezTo>
                <a:cubicBezTo>
                  <a:pt x="215" y="203"/>
                  <a:pt x="216" y="203"/>
                  <a:pt x="217" y="202"/>
                </a:cubicBezTo>
                <a:cubicBezTo>
                  <a:pt x="218" y="201"/>
                  <a:pt x="218" y="200"/>
                  <a:pt x="218" y="199"/>
                </a:cubicBezTo>
                <a:cubicBezTo>
                  <a:pt x="218" y="198"/>
                  <a:pt x="218" y="197"/>
                  <a:pt x="217" y="196"/>
                </a:cubicBezTo>
                <a:cubicBezTo>
                  <a:pt x="216" y="196"/>
                  <a:pt x="212" y="191"/>
                  <a:pt x="208" y="187"/>
                </a:cubicBezTo>
                <a:cubicBezTo>
                  <a:pt x="210" y="185"/>
                  <a:pt x="211" y="183"/>
                  <a:pt x="213" y="181"/>
                </a:cubicBezTo>
                <a:cubicBezTo>
                  <a:pt x="217" y="183"/>
                  <a:pt x="223" y="186"/>
                  <a:pt x="224" y="186"/>
                </a:cubicBezTo>
                <a:cubicBezTo>
                  <a:pt x="225" y="187"/>
                  <a:pt x="226" y="187"/>
                  <a:pt x="227" y="186"/>
                </a:cubicBezTo>
                <a:cubicBezTo>
                  <a:pt x="228" y="186"/>
                  <a:pt x="229" y="185"/>
                  <a:pt x="229" y="184"/>
                </a:cubicBezTo>
                <a:cubicBezTo>
                  <a:pt x="230" y="184"/>
                  <a:pt x="230" y="182"/>
                  <a:pt x="230" y="181"/>
                </a:cubicBezTo>
                <a:cubicBezTo>
                  <a:pt x="230" y="180"/>
                  <a:pt x="229" y="180"/>
                  <a:pt x="228" y="179"/>
                </a:cubicBezTo>
                <a:cubicBezTo>
                  <a:pt x="227" y="178"/>
                  <a:pt x="222" y="175"/>
                  <a:pt x="218" y="172"/>
                </a:cubicBezTo>
                <a:cubicBezTo>
                  <a:pt x="219" y="169"/>
                  <a:pt x="220" y="167"/>
                  <a:pt x="221" y="165"/>
                </a:cubicBezTo>
                <a:cubicBezTo>
                  <a:pt x="226" y="166"/>
                  <a:pt x="232" y="167"/>
                  <a:pt x="233" y="168"/>
                </a:cubicBezTo>
                <a:cubicBezTo>
                  <a:pt x="234" y="168"/>
                  <a:pt x="235" y="168"/>
                  <a:pt x="236" y="167"/>
                </a:cubicBezTo>
                <a:cubicBezTo>
                  <a:pt x="237" y="167"/>
                  <a:pt x="238" y="166"/>
                  <a:pt x="238" y="165"/>
                </a:cubicBezTo>
                <a:cubicBezTo>
                  <a:pt x="239" y="164"/>
                  <a:pt x="239" y="163"/>
                  <a:pt x="238" y="162"/>
                </a:cubicBezTo>
                <a:cubicBezTo>
                  <a:pt x="238" y="161"/>
                  <a:pt x="237" y="160"/>
                  <a:pt x="236" y="160"/>
                </a:cubicBezTo>
                <a:cubicBezTo>
                  <a:pt x="235" y="159"/>
                  <a:pt x="230" y="157"/>
                  <a:pt x="225" y="154"/>
                </a:cubicBezTo>
                <a:cubicBezTo>
                  <a:pt x="226" y="152"/>
                  <a:pt x="226" y="149"/>
                  <a:pt x="227" y="147"/>
                </a:cubicBezTo>
                <a:cubicBezTo>
                  <a:pt x="232" y="147"/>
                  <a:pt x="238" y="148"/>
                  <a:pt x="239" y="148"/>
                </a:cubicBezTo>
                <a:cubicBezTo>
                  <a:pt x="241" y="148"/>
                  <a:pt x="242" y="147"/>
                  <a:pt x="242" y="147"/>
                </a:cubicBezTo>
                <a:cubicBezTo>
                  <a:pt x="243" y="146"/>
                  <a:pt x="244" y="145"/>
                  <a:pt x="244" y="144"/>
                </a:cubicBezTo>
                <a:cubicBezTo>
                  <a:pt x="244" y="143"/>
                  <a:pt x="244" y="142"/>
                  <a:pt x="243" y="141"/>
                </a:cubicBezTo>
                <a:cubicBezTo>
                  <a:pt x="243" y="140"/>
                  <a:pt x="242" y="140"/>
                  <a:pt x="241" y="139"/>
                </a:cubicBezTo>
                <a:cubicBezTo>
                  <a:pt x="240" y="139"/>
                  <a:pt x="234" y="138"/>
                  <a:pt x="229" y="136"/>
                </a:cubicBezTo>
                <a:cubicBezTo>
                  <a:pt x="229" y="134"/>
                  <a:pt x="229" y="131"/>
                  <a:pt x="230" y="128"/>
                </a:cubicBezTo>
                <a:cubicBezTo>
                  <a:pt x="235" y="128"/>
                  <a:pt x="241" y="127"/>
                  <a:pt x="242" y="127"/>
                </a:cubicBezTo>
                <a:close/>
                <a:moveTo>
                  <a:pt x="123" y="209"/>
                </a:moveTo>
                <a:cubicBezTo>
                  <a:pt x="75" y="209"/>
                  <a:pt x="36" y="171"/>
                  <a:pt x="36" y="123"/>
                </a:cubicBezTo>
                <a:cubicBezTo>
                  <a:pt x="36" y="75"/>
                  <a:pt x="75" y="36"/>
                  <a:pt x="123" y="36"/>
                </a:cubicBezTo>
                <a:cubicBezTo>
                  <a:pt x="171" y="36"/>
                  <a:pt x="209" y="75"/>
                  <a:pt x="209" y="123"/>
                </a:cubicBezTo>
                <a:cubicBezTo>
                  <a:pt x="209" y="171"/>
                  <a:pt x="171" y="209"/>
                  <a:pt x="123" y="20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-33337" y="-12700"/>
            <a:ext cx="788988" cy="792163"/>
          </a:xfrm>
          <a:custGeom>
            <a:avLst/>
            <a:gdLst>
              <a:gd name="T0" fmla="*/ 165 w 223"/>
              <a:gd name="T1" fmla="*/ 209 h 224"/>
              <a:gd name="T2" fmla="*/ 175 w 223"/>
              <a:gd name="T3" fmla="*/ 200 h 224"/>
              <a:gd name="T4" fmla="*/ 181 w 223"/>
              <a:gd name="T5" fmla="*/ 196 h 224"/>
              <a:gd name="T6" fmla="*/ 191 w 223"/>
              <a:gd name="T7" fmla="*/ 189 h 224"/>
              <a:gd name="T8" fmla="*/ 186 w 223"/>
              <a:gd name="T9" fmla="*/ 174 h 224"/>
              <a:gd name="T10" fmla="*/ 206 w 223"/>
              <a:gd name="T11" fmla="*/ 172 h 224"/>
              <a:gd name="T12" fmla="*/ 199 w 223"/>
              <a:gd name="T13" fmla="*/ 154 h 224"/>
              <a:gd name="T14" fmla="*/ 215 w 223"/>
              <a:gd name="T15" fmla="*/ 152 h 224"/>
              <a:gd name="T16" fmla="*/ 216 w 223"/>
              <a:gd name="T17" fmla="*/ 139 h 224"/>
              <a:gd name="T18" fmla="*/ 218 w 223"/>
              <a:gd name="T19" fmla="*/ 132 h 224"/>
              <a:gd name="T20" fmla="*/ 222 w 223"/>
              <a:gd name="T21" fmla="*/ 119 h 224"/>
              <a:gd name="T22" fmla="*/ 209 w 223"/>
              <a:gd name="T23" fmla="*/ 111 h 224"/>
              <a:gd name="T24" fmla="*/ 222 w 223"/>
              <a:gd name="T25" fmla="*/ 98 h 224"/>
              <a:gd name="T26" fmla="*/ 205 w 223"/>
              <a:gd name="T27" fmla="*/ 88 h 224"/>
              <a:gd name="T28" fmla="*/ 216 w 223"/>
              <a:gd name="T29" fmla="*/ 76 h 224"/>
              <a:gd name="T30" fmla="*/ 209 w 223"/>
              <a:gd name="T31" fmla="*/ 66 h 224"/>
              <a:gd name="T32" fmla="*/ 206 w 223"/>
              <a:gd name="T33" fmla="*/ 59 h 224"/>
              <a:gd name="T34" fmla="*/ 201 w 223"/>
              <a:gd name="T35" fmla="*/ 47 h 224"/>
              <a:gd name="T36" fmla="*/ 185 w 223"/>
              <a:gd name="T37" fmla="*/ 49 h 224"/>
              <a:gd name="T38" fmla="*/ 187 w 223"/>
              <a:gd name="T39" fmla="*/ 30 h 224"/>
              <a:gd name="T40" fmla="*/ 168 w 223"/>
              <a:gd name="T41" fmla="*/ 33 h 224"/>
              <a:gd name="T42" fmla="*/ 169 w 223"/>
              <a:gd name="T43" fmla="*/ 17 h 224"/>
              <a:gd name="T44" fmla="*/ 157 w 223"/>
              <a:gd name="T45" fmla="*/ 14 h 224"/>
              <a:gd name="T46" fmla="*/ 149 w 223"/>
              <a:gd name="T47" fmla="*/ 11 h 224"/>
              <a:gd name="T48" fmla="*/ 138 w 223"/>
              <a:gd name="T49" fmla="*/ 4 h 224"/>
              <a:gd name="T50" fmla="*/ 128 w 223"/>
              <a:gd name="T51" fmla="*/ 16 h 224"/>
              <a:gd name="T52" fmla="*/ 116 w 223"/>
              <a:gd name="T53" fmla="*/ 0 h 224"/>
              <a:gd name="T54" fmla="*/ 104 w 223"/>
              <a:gd name="T55" fmla="*/ 15 h 224"/>
              <a:gd name="T56" fmla="*/ 95 w 223"/>
              <a:gd name="T57" fmla="*/ 3 h 224"/>
              <a:gd name="T58" fmla="*/ 83 w 223"/>
              <a:gd name="T59" fmla="*/ 8 h 224"/>
              <a:gd name="T60" fmla="*/ 75 w 223"/>
              <a:gd name="T61" fmla="*/ 10 h 224"/>
              <a:gd name="T62" fmla="*/ 63 w 223"/>
              <a:gd name="T63" fmla="*/ 13 h 224"/>
              <a:gd name="T64" fmla="*/ 62 w 223"/>
              <a:gd name="T65" fmla="*/ 28 h 224"/>
              <a:gd name="T66" fmla="*/ 44 w 223"/>
              <a:gd name="T67" fmla="*/ 24 h 224"/>
              <a:gd name="T68" fmla="*/ 44 w 223"/>
              <a:gd name="T69" fmla="*/ 43 h 224"/>
              <a:gd name="T70" fmla="*/ 28 w 223"/>
              <a:gd name="T71" fmla="*/ 39 h 224"/>
              <a:gd name="T72" fmla="*/ 22 w 223"/>
              <a:gd name="T73" fmla="*/ 51 h 224"/>
              <a:gd name="T74" fmla="*/ 18 w 223"/>
              <a:gd name="T75" fmla="*/ 57 h 224"/>
              <a:gd name="T76" fmla="*/ 10 w 223"/>
              <a:gd name="T77" fmla="*/ 67 h 224"/>
              <a:gd name="T78" fmla="*/ 20 w 223"/>
              <a:gd name="T79" fmla="*/ 80 h 224"/>
              <a:gd name="T80" fmla="*/ 3 w 223"/>
              <a:gd name="T81" fmla="*/ 88 h 224"/>
              <a:gd name="T82" fmla="*/ 15 w 223"/>
              <a:gd name="T83" fmla="*/ 103 h 224"/>
              <a:gd name="T84" fmla="*/ 1 w 223"/>
              <a:gd name="T85" fmla="*/ 110 h 224"/>
              <a:gd name="T86" fmla="*/ 4 w 223"/>
              <a:gd name="T87" fmla="*/ 123 h 224"/>
              <a:gd name="T88" fmla="*/ 5 w 223"/>
              <a:gd name="T89" fmla="*/ 130 h 224"/>
              <a:gd name="T90" fmla="*/ 5 w 223"/>
              <a:gd name="T91" fmla="*/ 143 h 224"/>
              <a:gd name="T92" fmla="*/ 21 w 223"/>
              <a:gd name="T93" fmla="*/ 146 h 224"/>
              <a:gd name="T94" fmla="*/ 13 w 223"/>
              <a:gd name="T95" fmla="*/ 164 h 224"/>
              <a:gd name="T96" fmla="*/ 32 w 223"/>
              <a:gd name="T97" fmla="*/ 167 h 224"/>
              <a:gd name="T98" fmla="*/ 25 w 223"/>
              <a:gd name="T99" fmla="*/ 182 h 224"/>
              <a:gd name="T100" fmla="*/ 36 w 223"/>
              <a:gd name="T101" fmla="*/ 189 h 224"/>
              <a:gd name="T102" fmla="*/ 41 w 223"/>
              <a:gd name="T103" fmla="*/ 195 h 224"/>
              <a:gd name="T104" fmla="*/ 50 w 223"/>
              <a:gd name="T105" fmla="*/ 204 h 224"/>
              <a:gd name="T106" fmla="*/ 64 w 223"/>
              <a:gd name="T107" fmla="*/ 197 h 224"/>
              <a:gd name="T108" fmla="*/ 69 w 223"/>
              <a:gd name="T109" fmla="*/ 215 h 224"/>
              <a:gd name="T110" fmla="*/ 86 w 223"/>
              <a:gd name="T111" fmla="*/ 206 h 224"/>
              <a:gd name="T112" fmla="*/ 90 w 223"/>
              <a:gd name="T113" fmla="*/ 221 h 224"/>
              <a:gd name="T114" fmla="*/ 103 w 223"/>
              <a:gd name="T115" fmla="*/ 220 h 224"/>
              <a:gd name="T116" fmla="*/ 111 w 223"/>
              <a:gd name="T117" fmla="*/ 221 h 224"/>
              <a:gd name="T118" fmla="*/ 124 w 223"/>
              <a:gd name="T119" fmla="*/ 222 h 224"/>
              <a:gd name="T120" fmla="*/ 129 w 223"/>
              <a:gd name="T121" fmla="*/ 208 h 224"/>
              <a:gd name="T122" fmla="*/ 145 w 223"/>
              <a:gd name="T123" fmla="*/ 219 h 224"/>
              <a:gd name="T124" fmla="*/ 152 w 223"/>
              <a:gd name="T125" fmla="*/ 20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3" h="224">
                <a:moveTo>
                  <a:pt x="158" y="210"/>
                </a:moveTo>
                <a:cubicBezTo>
                  <a:pt x="159" y="211"/>
                  <a:pt x="160" y="211"/>
                  <a:pt x="160" y="212"/>
                </a:cubicBezTo>
                <a:cubicBezTo>
                  <a:pt x="161" y="212"/>
                  <a:pt x="162" y="212"/>
                  <a:pt x="163" y="211"/>
                </a:cubicBezTo>
                <a:cubicBezTo>
                  <a:pt x="164" y="211"/>
                  <a:pt x="165" y="210"/>
                  <a:pt x="165" y="209"/>
                </a:cubicBezTo>
                <a:cubicBezTo>
                  <a:pt x="165" y="208"/>
                  <a:pt x="165" y="207"/>
                  <a:pt x="165" y="206"/>
                </a:cubicBezTo>
                <a:cubicBezTo>
                  <a:pt x="165" y="205"/>
                  <a:pt x="163" y="200"/>
                  <a:pt x="161" y="196"/>
                </a:cubicBezTo>
                <a:cubicBezTo>
                  <a:pt x="163" y="195"/>
                  <a:pt x="165" y="193"/>
                  <a:pt x="167" y="192"/>
                </a:cubicBezTo>
                <a:cubicBezTo>
                  <a:pt x="170" y="196"/>
                  <a:pt x="174" y="200"/>
                  <a:pt x="175" y="200"/>
                </a:cubicBezTo>
                <a:cubicBezTo>
                  <a:pt x="175" y="201"/>
                  <a:pt x="176" y="202"/>
                  <a:pt x="177" y="202"/>
                </a:cubicBezTo>
                <a:cubicBezTo>
                  <a:pt x="178" y="202"/>
                  <a:pt x="179" y="201"/>
                  <a:pt x="180" y="201"/>
                </a:cubicBezTo>
                <a:cubicBezTo>
                  <a:pt x="180" y="200"/>
                  <a:pt x="181" y="199"/>
                  <a:pt x="181" y="198"/>
                </a:cubicBezTo>
                <a:cubicBezTo>
                  <a:pt x="181" y="198"/>
                  <a:pt x="181" y="197"/>
                  <a:pt x="181" y="196"/>
                </a:cubicBezTo>
                <a:cubicBezTo>
                  <a:pt x="180" y="195"/>
                  <a:pt x="177" y="190"/>
                  <a:pt x="175" y="186"/>
                </a:cubicBezTo>
                <a:cubicBezTo>
                  <a:pt x="176" y="185"/>
                  <a:pt x="178" y="183"/>
                  <a:pt x="180" y="181"/>
                </a:cubicBezTo>
                <a:cubicBezTo>
                  <a:pt x="184" y="184"/>
                  <a:pt x="188" y="188"/>
                  <a:pt x="189" y="188"/>
                </a:cubicBezTo>
                <a:cubicBezTo>
                  <a:pt x="190" y="189"/>
                  <a:pt x="191" y="189"/>
                  <a:pt x="191" y="189"/>
                </a:cubicBezTo>
                <a:cubicBezTo>
                  <a:pt x="192" y="189"/>
                  <a:pt x="193" y="188"/>
                  <a:pt x="194" y="188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4"/>
                  <a:pt x="195" y="183"/>
                  <a:pt x="194" y="182"/>
                </a:cubicBezTo>
                <a:cubicBezTo>
                  <a:pt x="193" y="182"/>
                  <a:pt x="190" y="178"/>
                  <a:pt x="186" y="174"/>
                </a:cubicBezTo>
                <a:cubicBezTo>
                  <a:pt x="188" y="172"/>
                  <a:pt x="189" y="170"/>
                  <a:pt x="191" y="168"/>
                </a:cubicBezTo>
                <a:cubicBezTo>
                  <a:pt x="195" y="171"/>
                  <a:pt x="200" y="173"/>
                  <a:pt x="201" y="174"/>
                </a:cubicBezTo>
                <a:cubicBezTo>
                  <a:pt x="202" y="174"/>
                  <a:pt x="203" y="174"/>
                  <a:pt x="204" y="174"/>
                </a:cubicBezTo>
                <a:cubicBezTo>
                  <a:pt x="204" y="174"/>
                  <a:pt x="205" y="173"/>
                  <a:pt x="206" y="172"/>
                </a:cubicBezTo>
                <a:cubicBezTo>
                  <a:pt x="206" y="171"/>
                  <a:pt x="206" y="170"/>
                  <a:pt x="206" y="169"/>
                </a:cubicBezTo>
                <a:cubicBezTo>
                  <a:pt x="206" y="169"/>
                  <a:pt x="206" y="168"/>
                  <a:pt x="205" y="167"/>
                </a:cubicBezTo>
                <a:cubicBezTo>
                  <a:pt x="204" y="166"/>
                  <a:pt x="200" y="163"/>
                  <a:pt x="196" y="160"/>
                </a:cubicBezTo>
                <a:cubicBezTo>
                  <a:pt x="197" y="158"/>
                  <a:pt x="198" y="156"/>
                  <a:pt x="199" y="154"/>
                </a:cubicBezTo>
                <a:cubicBezTo>
                  <a:pt x="204" y="155"/>
                  <a:pt x="209" y="157"/>
                  <a:pt x="210" y="157"/>
                </a:cubicBezTo>
                <a:cubicBezTo>
                  <a:pt x="211" y="157"/>
                  <a:pt x="212" y="157"/>
                  <a:pt x="213" y="157"/>
                </a:cubicBezTo>
                <a:cubicBezTo>
                  <a:pt x="214" y="157"/>
                  <a:pt x="214" y="156"/>
                  <a:pt x="215" y="155"/>
                </a:cubicBezTo>
                <a:cubicBezTo>
                  <a:pt x="215" y="154"/>
                  <a:pt x="215" y="153"/>
                  <a:pt x="215" y="152"/>
                </a:cubicBezTo>
                <a:cubicBezTo>
                  <a:pt x="215" y="151"/>
                  <a:pt x="214" y="150"/>
                  <a:pt x="213" y="150"/>
                </a:cubicBezTo>
                <a:cubicBezTo>
                  <a:pt x="212" y="150"/>
                  <a:pt x="207" y="147"/>
                  <a:pt x="203" y="145"/>
                </a:cubicBezTo>
                <a:cubicBezTo>
                  <a:pt x="204" y="142"/>
                  <a:pt x="204" y="140"/>
                  <a:pt x="205" y="138"/>
                </a:cubicBezTo>
                <a:cubicBezTo>
                  <a:pt x="210" y="139"/>
                  <a:pt x="215" y="139"/>
                  <a:pt x="216" y="139"/>
                </a:cubicBezTo>
                <a:cubicBezTo>
                  <a:pt x="217" y="139"/>
                  <a:pt x="218" y="139"/>
                  <a:pt x="219" y="139"/>
                </a:cubicBezTo>
                <a:cubicBezTo>
                  <a:pt x="220" y="138"/>
                  <a:pt x="220" y="137"/>
                  <a:pt x="221" y="136"/>
                </a:cubicBezTo>
                <a:cubicBezTo>
                  <a:pt x="221" y="135"/>
                  <a:pt x="221" y="134"/>
                  <a:pt x="220" y="134"/>
                </a:cubicBezTo>
                <a:cubicBezTo>
                  <a:pt x="220" y="133"/>
                  <a:pt x="219" y="132"/>
                  <a:pt x="218" y="132"/>
                </a:cubicBezTo>
                <a:cubicBezTo>
                  <a:pt x="217" y="131"/>
                  <a:pt x="212" y="130"/>
                  <a:pt x="207" y="128"/>
                </a:cubicBezTo>
                <a:cubicBezTo>
                  <a:pt x="208" y="126"/>
                  <a:pt x="208" y="124"/>
                  <a:pt x="208" y="121"/>
                </a:cubicBezTo>
                <a:cubicBezTo>
                  <a:pt x="213" y="121"/>
                  <a:pt x="219" y="121"/>
                  <a:pt x="220" y="121"/>
                </a:cubicBezTo>
                <a:cubicBezTo>
                  <a:pt x="221" y="121"/>
                  <a:pt x="221" y="120"/>
                  <a:pt x="222" y="119"/>
                </a:cubicBezTo>
                <a:cubicBezTo>
                  <a:pt x="223" y="119"/>
                  <a:pt x="223" y="118"/>
                  <a:pt x="223" y="117"/>
                </a:cubicBezTo>
                <a:cubicBezTo>
                  <a:pt x="223" y="116"/>
                  <a:pt x="223" y="115"/>
                  <a:pt x="222" y="114"/>
                </a:cubicBezTo>
                <a:cubicBezTo>
                  <a:pt x="222" y="114"/>
                  <a:pt x="221" y="113"/>
                  <a:pt x="220" y="113"/>
                </a:cubicBezTo>
                <a:cubicBezTo>
                  <a:pt x="219" y="113"/>
                  <a:pt x="213" y="112"/>
                  <a:pt x="209" y="111"/>
                </a:cubicBezTo>
                <a:cubicBezTo>
                  <a:pt x="209" y="109"/>
                  <a:pt x="209" y="107"/>
                  <a:pt x="208" y="104"/>
                </a:cubicBezTo>
                <a:cubicBezTo>
                  <a:pt x="213" y="103"/>
                  <a:pt x="218" y="102"/>
                  <a:pt x="219" y="102"/>
                </a:cubicBezTo>
                <a:cubicBezTo>
                  <a:pt x="220" y="102"/>
                  <a:pt x="221" y="101"/>
                  <a:pt x="222" y="100"/>
                </a:cubicBezTo>
                <a:cubicBezTo>
                  <a:pt x="222" y="99"/>
                  <a:pt x="222" y="98"/>
                  <a:pt x="222" y="98"/>
                </a:cubicBezTo>
                <a:cubicBezTo>
                  <a:pt x="222" y="97"/>
                  <a:pt x="222" y="96"/>
                  <a:pt x="221" y="95"/>
                </a:cubicBezTo>
                <a:cubicBezTo>
                  <a:pt x="220" y="94"/>
                  <a:pt x="219" y="94"/>
                  <a:pt x="218" y="94"/>
                </a:cubicBezTo>
                <a:cubicBezTo>
                  <a:pt x="217" y="94"/>
                  <a:pt x="212" y="94"/>
                  <a:pt x="207" y="95"/>
                </a:cubicBezTo>
                <a:cubicBezTo>
                  <a:pt x="207" y="92"/>
                  <a:pt x="206" y="90"/>
                  <a:pt x="205" y="88"/>
                </a:cubicBezTo>
                <a:cubicBezTo>
                  <a:pt x="210" y="86"/>
                  <a:pt x="215" y="84"/>
                  <a:pt x="216" y="83"/>
                </a:cubicBezTo>
                <a:cubicBezTo>
                  <a:pt x="217" y="83"/>
                  <a:pt x="217" y="82"/>
                  <a:pt x="218" y="81"/>
                </a:cubicBezTo>
                <a:cubicBezTo>
                  <a:pt x="218" y="80"/>
                  <a:pt x="218" y="79"/>
                  <a:pt x="218" y="79"/>
                </a:cubicBezTo>
                <a:cubicBezTo>
                  <a:pt x="218" y="78"/>
                  <a:pt x="217" y="77"/>
                  <a:pt x="216" y="76"/>
                </a:cubicBezTo>
                <a:cubicBezTo>
                  <a:pt x="216" y="76"/>
                  <a:pt x="215" y="76"/>
                  <a:pt x="214" y="76"/>
                </a:cubicBezTo>
                <a:cubicBezTo>
                  <a:pt x="213" y="76"/>
                  <a:pt x="207" y="77"/>
                  <a:pt x="203" y="78"/>
                </a:cubicBezTo>
                <a:cubicBezTo>
                  <a:pt x="202" y="76"/>
                  <a:pt x="201" y="74"/>
                  <a:pt x="200" y="72"/>
                </a:cubicBezTo>
                <a:cubicBezTo>
                  <a:pt x="204" y="69"/>
                  <a:pt x="208" y="66"/>
                  <a:pt x="209" y="66"/>
                </a:cubicBezTo>
                <a:cubicBezTo>
                  <a:pt x="210" y="65"/>
                  <a:pt x="211" y="64"/>
                  <a:pt x="211" y="63"/>
                </a:cubicBezTo>
                <a:cubicBezTo>
                  <a:pt x="211" y="62"/>
                  <a:pt x="211" y="61"/>
                  <a:pt x="211" y="61"/>
                </a:cubicBezTo>
                <a:cubicBezTo>
                  <a:pt x="210" y="60"/>
                  <a:pt x="209" y="59"/>
                  <a:pt x="209" y="59"/>
                </a:cubicBezTo>
                <a:cubicBezTo>
                  <a:pt x="208" y="58"/>
                  <a:pt x="207" y="58"/>
                  <a:pt x="206" y="59"/>
                </a:cubicBezTo>
                <a:cubicBezTo>
                  <a:pt x="205" y="59"/>
                  <a:pt x="200" y="61"/>
                  <a:pt x="195" y="63"/>
                </a:cubicBezTo>
                <a:cubicBezTo>
                  <a:pt x="194" y="61"/>
                  <a:pt x="193" y="59"/>
                  <a:pt x="191" y="57"/>
                </a:cubicBezTo>
                <a:cubicBezTo>
                  <a:pt x="195" y="54"/>
                  <a:pt x="199" y="50"/>
                  <a:pt x="200" y="49"/>
                </a:cubicBezTo>
                <a:cubicBezTo>
                  <a:pt x="200" y="49"/>
                  <a:pt x="201" y="48"/>
                  <a:pt x="201" y="47"/>
                </a:cubicBezTo>
                <a:cubicBezTo>
                  <a:pt x="201" y="46"/>
                  <a:pt x="201" y="45"/>
                  <a:pt x="200" y="44"/>
                </a:cubicBezTo>
                <a:cubicBezTo>
                  <a:pt x="200" y="43"/>
                  <a:pt x="199" y="43"/>
                  <a:pt x="198" y="43"/>
                </a:cubicBezTo>
                <a:cubicBezTo>
                  <a:pt x="197" y="42"/>
                  <a:pt x="196" y="43"/>
                  <a:pt x="195" y="43"/>
                </a:cubicBezTo>
                <a:cubicBezTo>
                  <a:pt x="194" y="44"/>
                  <a:pt x="190" y="47"/>
                  <a:pt x="185" y="49"/>
                </a:cubicBezTo>
                <a:cubicBezTo>
                  <a:pt x="184" y="47"/>
                  <a:pt x="182" y="46"/>
                  <a:pt x="181" y="44"/>
                </a:cubicBezTo>
                <a:cubicBezTo>
                  <a:pt x="184" y="40"/>
                  <a:pt x="187" y="36"/>
                  <a:pt x="188" y="35"/>
                </a:cubicBezTo>
                <a:cubicBezTo>
                  <a:pt x="188" y="34"/>
                  <a:pt x="188" y="33"/>
                  <a:pt x="188" y="32"/>
                </a:cubicBezTo>
                <a:cubicBezTo>
                  <a:pt x="188" y="31"/>
                  <a:pt x="188" y="30"/>
                  <a:pt x="187" y="30"/>
                </a:cubicBezTo>
                <a:cubicBezTo>
                  <a:pt x="186" y="29"/>
                  <a:pt x="185" y="29"/>
                  <a:pt x="184" y="29"/>
                </a:cubicBezTo>
                <a:cubicBezTo>
                  <a:pt x="184" y="29"/>
                  <a:pt x="183" y="29"/>
                  <a:pt x="182" y="30"/>
                </a:cubicBezTo>
                <a:cubicBezTo>
                  <a:pt x="181" y="30"/>
                  <a:pt x="177" y="34"/>
                  <a:pt x="173" y="37"/>
                </a:cubicBezTo>
                <a:cubicBezTo>
                  <a:pt x="172" y="36"/>
                  <a:pt x="170" y="34"/>
                  <a:pt x="168" y="33"/>
                </a:cubicBezTo>
                <a:cubicBezTo>
                  <a:pt x="170" y="29"/>
                  <a:pt x="172" y="24"/>
                  <a:pt x="173" y="23"/>
                </a:cubicBezTo>
                <a:cubicBezTo>
                  <a:pt x="173" y="22"/>
                  <a:pt x="173" y="21"/>
                  <a:pt x="173" y="20"/>
                </a:cubicBezTo>
                <a:cubicBezTo>
                  <a:pt x="173" y="19"/>
                  <a:pt x="172" y="18"/>
                  <a:pt x="172" y="18"/>
                </a:cubicBezTo>
                <a:cubicBezTo>
                  <a:pt x="171" y="17"/>
                  <a:pt x="170" y="17"/>
                  <a:pt x="169" y="17"/>
                </a:cubicBezTo>
                <a:cubicBezTo>
                  <a:pt x="168" y="17"/>
                  <a:pt x="167" y="18"/>
                  <a:pt x="167" y="19"/>
                </a:cubicBezTo>
                <a:cubicBezTo>
                  <a:pt x="166" y="19"/>
                  <a:pt x="163" y="24"/>
                  <a:pt x="160" y="28"/>
                </a:cubicBezTo>
                <a:cubicBezTo>
                  <a:pt x="157" y="26"/>
                  <a:pt x="155" y="25"/>
                  <a:pt x="153" y="24"/>
                </a:cubicBezTo>
                <a:cubicBezTo>
                  <a:pt x="155" y="20"/>
                  <a:pt x="156" y="15"/>
                  <a:pt x="157" y="14"/>
                </a:cubicBezTo>
                <a:cubicBezTo>
                  <a:pt x="157" y="13"/>
                  <a:pt x="157" y="12"/>
                  <a:pt x="156" y="11"/>
                </a:cubicBezTo>
                <a:cubicBezTo>
                  <a:pt x="156" y="10"/>
                  <a:pt x="155" y="9"/>
                  <a:pt x="154" y="9"/>
                </a:cubicBezTo>
                <a:cubicBezTo>
                  <a:pt x="153" y="8"/>
                  <a:pt x="152" y="8"/>
                  <a:pt x="152" y="9"/>
                </a:cubicBezTo>
                <a:cubicBezTo>
                  <a:pt x="151" y="9"/>
                  <a:pt x="150" y="10"/>
                  <a:pt x="149" y="11"/>
                </a:cubicBezTo>
                <a:cubicBezTo>
                  <a:pt x="149" y="11"/>
                  <a:pt x="146" y="16"/>
                  <a:pt x="144" y="21"/>
                </a:cubicBezTo>
                <a:cubicBezTo>
                  <a:pt x="142" y="20"/>
                  <a:pt x="140" y="19"/>
                  <a:pt x="137" y="19"/>
                </a:cubicBezTo>
                <a:cubicBezTo>
                  <a:pt x="138" y="14"/>
                  <a:pt x="139" y="8"/>
                  <a:pt x="139" y="7"/>
                </a:cubicBezTo>
                <a:cubicBezTo>
                  <a:pt x="139" y="6"/>
                  <a:pt x="139" y="5"/>
                  <a:pt x="138" y="4"/>
                </a:cubicBezTo>
                <a:cubicBezTo>
                  <a:pt x="137" y="4"/>
                  <a:pt x="137" y="3"/>
                  <a:pt x="136" y="3"/>
                </a:cubicBezTo>
                <a:cubicBezTo>
                  <a:pt x="135" y="3"/>
                  <a:pt x="134" y="3"/>
                  <a:pt x="133" y="3"/>
                </a:cubicBezTo>
                <a:cubicBezTo>
                  <a:pt x="132" y="4"/>
                  <a:pt x="132" y="5"/>
                  <a:pt x="131" y="6"/>
                </a:cubicBezTo>
                <a:cubicBezTo>
                  <a:pt x="131" y="7"/>
                  <a:pt x="129" y="12"/>
                  <a:pt x="128" y="16"/>
                </a:cubicBezTo>
                <a:cubicBezTo>
                  <a:pt x="125" y="16"/>
                  <a:pt x="123" y="16"/>
                  <a:pt x="121" y="15"/>
                </a:cubicBezTo>
                <a:cubicBezTo>
                  <a:pt x="120" y="11"/>
                  <a:pt x="120" y="5"/>
                  <a:pt x="120" y="4"/>
                </a:cubicBezTo>
                <a:cubicBezTo>
                  <a:pt x="120" y="3"/>
                  <a:pt x="120" y="2"/>
                  <a:pt x="119" y="2"/>
                </a:cubicBezTo>
                <a:cubicBezTo>
                  <a:pt x="118" y="1"/>
                  <a:pt x="117" y="1"/>
                  <a:pt x="116" y="0"/>
                </a:cubicBezTo>
                <a:cubicBezTo>
                  <a:pt x="116" y="0"/>
                  <a:pt x="115" y="1"/>
                  <a:pt x="114" y="1"/>
                </a:cubicBezTo>
                <a:cubicBezTo>
                  <a:pt x="113" y="2"/>
                  <a:pt x="113" y="3"/>
                  <a:pt x="112" y="4"/>
                </a:cubicBezTo>
                <a:cubicBezTo>
                  <a:pt x="112" y="5"/>
                  <a:pt x="112" y="10"/>
                  <a:pt x="111" y="15"/>
                </a:cubicBezTo>
                <a:cubicBezTo>
                  <a:pt x="109" y="15"/>
                  <a:pt x="106" y="15"/>
                  <a:pt x="104" y="15"/>
                </a:cubicBezTo>
                <a:cubicBezTo>
                  <a:pt x="103" y="11"/>
                  <a:pt x="102" y="5"/>
                  <a:pt x="101" y="4"/>
                </a:cubicBezTo>
                <a:cubicBezTo>
                  <a:pt x="101" y="3"/>
                  <a:pt x="100" y="3"/>
                  <a:pt x="100" y="2"/>
                </a:cubicBezTo>
                <a:cubicBezTo>
                  <a:pt x="99" y="2"/>
                  <a:pt x="98" y="1"/>
                  <a:pt x="97" y="1"/>
                </a:cubicBezTo>
                <a:cubicBezTo>
                  <a:pt x="96" y="2"/>
                  <a:pt x="95" y="2"/>
                  <a:pt x="95" y="3"/>
                </a:cubicBezTo>
                <a:cubicBezTo>
                  <a:pt x="94" y="3"/>
                  <a:pt x="94" y="4"/>
                  <a:pt x="94" y="5"/>
                </a:cubicBezTo>
                <a:cubicBezTo>
                  <a:pt x="94" y="6"/>
                  <a:pt x="94" y="12"/>
                  <a:pt x="94" y="17"/>
                </a:cubicBezTo>
                <a:cubicBezTo>
                  <a:pt x="92" y="17"/>
                  <a:pt x="89" y="18"/>
                  <a:pt x="87" y="18"/>
                </a:cubicBezTo>
                <a:cubicBezTo>
                  <a:pt x="85" y="14"/>
                  <a:pt x="83" y="9"/>
                  <a:pt x="83" y="8"/>
                </a:cubicBezTo>
                <a:cubicBezTo>
                  <a:pt x="82" y="7"/>
                  <a:pt x="82" y="6"/>
                  <a:pt x="81" y="6"/>
                </a:cubicBezTo>
                <a:cubicBezTo>
                  <a:pt x="80" y="5"/>
                  <a:pt x="79" y="5"/>
                  <a:pt x="78" y="6"/>
                </a:cubicBezTo>
                <a:cubicBezTo>
                  <a:pt x="77" y="6"/>
                  <a:pt x="76" y="7"/>
                  <a:pt x="76" y="7"/>
                </a:cubicBezTo>
                <a:cubicBezTo>
                  <a:pt x="75" y="8"/>
                  <a:pt x="75" y="9"/>
                  <a:pt x="75" y="10"/>
                </a:cubicBezTo>
                <a:cubicBezTo>
                  <a:pt x="76" y="11"/>
                  <a:pt x="77" y="16"/>
                  <a:pt x="78" y="21"/>
                </a:cubicBezTo>
                <a:cubicBezTo>
                  <a:pt x="76" y="22"/>
                  <a:pt x="73" y="23"/>
                  <a:pt x="71" y="24"/>
                </a:cubicBezTo>
                <a:cubicBezTo>
                  <a:pt x="69" y="20"/>
                  <a:pt x="66" y="15"/>
                  <a:pt x="65" y="14"/>
                </a:cubicBezTo>
                <a:cubicBezTo>
                  <a:pt x="65" y="13"/>
                  <a:pt x="64" y="13"/>
                  <a:pt x="63" y="13"/>
                </a:cubicBezTo>
                <a:cubicBezTo>
                  <a:pt x="62" y="12"/>
                  <a:pt x="61" y="13"/>
                  <a:pt x="60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8" y="17"/>
                  <a:pt x="58" y="18"/>
                </a:cubicBezTo>
                <a:cubicBezTo>
                  <a:pt x="59" y="19"/>
                  <a:pt x="61" y="24"/>
                  <a:pt x="62" y="28"/>
                </a:cubicBezTo>
                <a:cubicBezTo>
                  <a:pt x="60" y="30"/>
                  <a:pt x="58" y="31"/>
                  <a:pt x="57" y="32"/>
                </a:cubicBezTo>
                <a:cubicBezTo>
                  <a:pt x="53" y="29"/>
                  <a:pt x="50" y="25"/>
                  <a:pt x="49" y="24"/>
                </a:cubicBezTo>
                <a:cubicBezTo>
                  <a:pt x="48" y="23"/>
                  <a:pt x="47" y="23"/>
                  <a:pt x="46" y="23"/>
                </a:cubicBezTo>
                <a:cubicBezTo>
                  <a:pt x="45" y="23"/>
                  <a:pt x="44" y="23"/>
                  <a:pt x="44" y="24"/>
                </a:cubicBezTo>
                <a:cubicBezTo>
                  <a:pt x="43" y="24"/>
                  <a:pt x="42" y="25"/>
                  <a:pt x="42" y="26"/>
                </a:cubicBezTo>
                <a:cubicBezTo>
                  <a:pt x="42" y="27"/>
                  <a:pt x="42" y="28"/>
                  <a:pt x="43" y="29"/>
                </a:cubicBezTo>
                <a:cubicBezTo>
                  <a:pt x="43" y="30"/>
                  <a:pt x="46" y="34"/>
                  <a:pt x="49" y="38"/>
                </a:cubicBezTo>
                <a:cubicBezTo>
                  <a:pt x="47" y="40"/>
                  <a:pt x="45" y="41"/>
                  <a:pt x="44" y="43"/>
                </a:cubicBezTo>
                <a:cubicBezTo>
                  <a:pt x="40" y="40"/>
                  <a:pt x="35" y="37"/>
                  <a:pt x="34" y="36"/>
                </a:cubicBezTo>
                <a:cubicBezTo>
                  <a:pt x="34" y="36"/>
                  <a:pt x="33" y="35"/>
                  <a:pt x="32" y="35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28" y="38"/>
                  <a:pt x="28" y="39"/>
                </a:cubicBezTo>
                <a:cubicBezTo>
                  <a:pt x="28" y="40"/>
                  <a:pt x="29" y="41"/>
                  <a:pt x="29" y="42"/>
                </a:cubicBezTo>
                <a:cubicBezTo>
                  <a:pt x="30" y="43"/>
                  <a:pt x="34" y="47"/>
                  <a:pt x="37" y="50"/>
                </a:cubicBezTo>
                <a:cubicBezTo>
                  <a:pt x="35" y="52"/>
                  <a:pt x="34" y="54"/>
                  <a:pt x="33" y="56"/>
                </a:cubicBezTo>
                <a:cubicBezTo>
                  <a:pt x="28" y="54"/>
                  <a:pt x="23" y="51"/>
                  <a:pt x="22" y="51"/>
                </a:cubicBezTo>
                <a:cubicBezTo>
                  <a:pt x="22" y="50"/>
                  <a:pt x="21" y="50"/>
                  <a:pt x="20" y="51"/>
                </a:cubicBezTo>
                <a:cubicBezTo>
                  <a:pt x="19" y="51"/>
                  <a:pt x="18" y="51"/>
                  <a:pt x="18" y="52"/>
                </a:cubicBezTo>
                <a:cubicBezTo>
                  <a:pt x="17" y="53"/>
                  <a:pt x="17" y="54"/>
                  <a:pt x="17" y="55"/>
                </a:cubicBezTo>
                <a:cubicBezTo>
                  <a:pt x="17" y="56"/>
                  <a:pt x="18" y="57"/>
                  <a:pt x="18" y="57"/>
                </a:cubicBezTo>
                <a:cubicBezTo>
                  <a:pt x="19" y="58"/>
                  <a:pt x="23" y="61"/>
                  <a:pt x="27" y="64"/>
                </a:cubicBezTo>
                <a:cubicBezTo>
                  <a:pt x="26" y="66"/>
                  <a:pt x="25" y="68"/>
                  <a:pt x="24" y="70"/>
                </a:cubicBezTo>
                <a:cubicBezTo>
                  <a:pt x="19" y="69"/>
                  <a:pt x="14" y="67"/>
                  <a:pt x="13" y="67"/>
                </a:cubicBezTo>
                <a:cubicBezTo>
                  <a:pt x="12" y="67"/>
                  <a:pt x="11" y="67"/>
                  <a:pt x="10" y="67"/>
                </a:cubicBezTo>
                <a:cubicBezTo>
                  <a:pt x="10" y="68"/>
                  <a:pt x="9" y="69"/>
                  <a:pt x="9" y="69"/>
                </a:cubicBezTo>
                <a:cubicBezTo>
                  <a:pt x="8" y="70"/>
                  <a:pt x="8" y="71"/>
                  <a:pt x="8" y="72"/>
                </a:cubicBezTo>
                <a:cubicBezTo>
                  <a:pt x="9" y="73"/>
                  <a:pt x="9" y="74"/>
                  <a:pt x="10" y="74"/>
                </a:cubicBezTo>
                <a:cubicBezTo>
                  <a:pt x="11" y="75"/>
                  <a:pt x="16" y="77"/>
                  <a:pt x="20" y="80"/>
                </a:cubicBezTo>
                <a:cubicBezTo>
                  <a:pt x="20" y="82"/>
                  <a:pt x="19" y="84"/>
                  <a:pt x="18" y="86"/>
                </a:cubicBezTo>
                <a:cubicBezTo>
                  <a:pt x="13" y="86"/>
                  <a:pt x="8" y="85"/>
                  <a:pt x="7" y="85"/>
                </a:cubicBezTo>
                <a:cubicBezTo>
                  <a:pt x="6" y="85"/>
                  <a:pt x="5" y="85"/>
                  <a:pt x="4" y="86"/>
                </a:cubicBezTo>
                <a:cubicBezTo>
                  <a:pt x="4" y="86"/>
                  <a:pt x="3" y="87"/>
                  <a:pt x="3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4" y="92"/>
                  <a:pt x="4" y="92"/>
                  <a:pt x="5" y="93"/>
                </a:cubicBezTo>
                <a:cubicBezTo>
                  <a:pt x="6" y="93"/>
                  <a:pt x="11" y="95"/>
                  <a:pt x="16" y="96"/>
                </a:cubicBezTo>
                <a:cubicBezTo>
                  <a:pt x="16" y="98"/>
                  <a:pt x="15" y="101"/>
                  <a:pt x="15" y="103"/>
                </a:cubicBezTo>
                <a:cubicBezTo>
                  <a:pt x="10" y="103"/>
                  <a:pt x="5" y="104"/>
                  <a:pt x="4" y="104"/>
                </a:cubicBezTo>
                <a:cubicBezTo>
                  <a:pt x="3" y="104"/>
                  <a:pt x="2" y="104"/>
                  <a:pt x="1" y="105"/>
                </a:cubicBezTo>
                <a:cubicBezTo>
                  <a:pt x="1" y="105"/>
                  <a:pt x="0" y="106"/>
                  <a:pt x="0" y="107"/>
                </a:cubicBezTo>
                <a:cubicBezTo>
                  <a:pt x="0" y="108"/>
                  <a:pt x="1" y="109"/>
                  <a:pt x="1" y="110"/>
                </a:cubicBezTo>
                <a:cubicBezTo>
                  <a:pt x="2" y="111"/>
                  <a:pt x="2" y="111"/>
                  <a:pt x="3" y="111"/>
                </a:cubicBezTo>
                <a:cubicBezTo>
                  <a:pt x="4" y="111"/>
                  <a:pt x="10" y="112"/>
                  <a:pt x="15" y="113"/>
                </a:cubicBezTo>
                <a:cubicBezTo>
                  <a:pt x="15" y="115"/>
                  <a:pt x="15" y="118"/>
                  <a:pt x="15" y="120"/>
                </a:cubicBezTo>
                <a:cubicBezTo>
                  <a:pt x="10" y="121"/>
                  <a:pt x="5" y="122"/>
                  <a:pt x="4" y="123"/>
                </a:cubicBezTo>
                <a:cubicBezTo>
                  <a:pt x="3" y="123"/>
                  <a:pt x="2" y="123"/>
                  <a:pt x="2" y="124"/>
                </a:cubicBezTo>
                <a:cubicBezTo>
                  <a:pt x="1" y="125"/>
                  <a:pt x="1" y="126"/>
                  <a:pt x="1" y="127"/>
                </a:cubicBezTo>
                <a:cubicBezTo>
                  <a:pt x="1" y="128"/>
                  <a:pt x="2" y="129"/>
                  <a:pt x="2" y="129"/>
                </a:cubicBezTo>
                <a:cubicBezTo>
                  <a:pt x="3" y="130"/>
                  <a:pt x="4" y="130"/>
                  <a:pt x="5" y="130"/>
                </a:cubicBezTo>
                <a:cubicBezTo>
                  <a:pt x="6" y="130"/>
                  <a:pt x="11" y="130"/>
                  <a:pt x="16" y="130"/>
                </a:cubicBezTo>
                <a:cubicBezTo>
                  <a:pt x="17" y="132"/>
                  <a:pt x="17" y="134"/>
                  <a:pt x="18" y="137"/>
                </a:cubicBezTo>
                <a:cubicBezTo>
                  <a:pt x="13" y="139"/>
                  <a:pt x="8" y="141"/>
                  <a:pt x="7" y="141"/>
                </a:cubicBezTo>
                <a:cubicBezTo>
                  <a:pt x="6" y="141"/>
                  <a:pt x="6" y="142"/>
                  <a:pt x="5" y="143"/>
                </a:cubicBezTo>
                <a:cubicBezTo>
                  <a:pt x="5" y="144"/>
                  <a:pt x="5" y="145"/>
                  <a:pt x="5" y="146"/>
                </a:cubicBezTo>
                <a:cubicBezTo>
                  <a:pt x="6" y="147"/>
                  <a:pt x="6" y="148"/>
                  <a:pt x="7" y="148"/>
                </a:cubicBezTo>
                <a:cubicBezTo>
                  <a:pt x="8" y="148"/>
                  <a:pt x="9" y="149"/>
                  <a:pt x="10" y="149"/>
                </a:cubicBezTo>
                <a:cubicBezTo>
                  <a:pt x="11" y="148"/>
                  <a:pt x="16" y="147"/>
                  <a:pt x="21" y="146"/>
                </a:cubicBezTo>
                <a:cubicBezTo>
                  <a:pt x="22" y="148"/>
                  <a:pt x="22" y="150"/>
                  <a:pt x="24" y="153"/>
                </a:cubicBezTo>
                <a:cubicBezTo>
                  <a:pt x="19" y="155"/>
                  <a:pt x="15" y="158"/>
                  <a:pt x="14" y="159"/>
                </a:cubicBezTo>
                <a:cubicBezTo>
                  <a:pt x="13" y="159"/>
                  <a:pt x="13" y="160"/>
                  <a:pt x="12" y="161"/>
                </a:cubicBezTo>
                <a:cubicBezTo>
                  <a:pt x="12" y="162"/>
                  <a:pt x="12" y="163"/>
                  <a:pt x="13" y="164"/>
                </a:cubicBezTo>
                <a:cubicBezTo>
                  <a:pt x="13" y="165"/>
                  <a:pt x="14" y="165"/>
                  <a:pt x="15" y="166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8" y="165"/>
                  <a:pt x="24" y="163"/>
                  <a:pt x="28" y="161"/>
                </a:cubicBezTo>
                <a:cubicBezTo>
                  <a:pt x="29" y="163"/>
                  <a:pt x="30" y="165"/>
                  <a:pt x="32" y="167"/>
                </a:cubicBezTo>
                <a:cubicBezTo>
                  <a:pt x="28" y="171"/>
                  <a:pt x="24" y="174"/>
                  <a:pt x="24" y="175"/>
                </a:cubicBezTo>
                <a:cubicBezTo>
                  <a:pt x="23" y="176"/>
                  <a:pt x="22" y="177"/>
                  <a:pt x="22" y="178"/>
                </a:cubicBezTo>
                <a:cubicBezTo>
                  <a:pt x="22" y="178"/>
                  <a:pt x="23" y="179"/>
                  <a:pt x="23" y="180"/>
                </a:cubicBezTo>
                <a:cubicBezTo>
                  <a:pt x="24" y="181"/>
                  <a:pt x="25" y="181"/>
                  <a:pt x="25" y="182"/>
                </a:cubicBezTo>
                <a:cubicBezTo>
                  <a:pt x="26" y="182"/>
                  <a:pt x="27" y="182"/>
                  <a:pt x="28" y="181"/>
                </a:cubicBezTo>
                <a:cubicBezTo>
                  <a:pt x="29" y="181"/>
                  <a:pt x="34" y="178"/>
                  <a:pt x="38" y="175"/>
                </a:cubicBezTo>
                <a:cubicBezTo>
                  <a:pt x="39" y="177"/>
                  <a:pt x="41" y="179"/>
                  <a:pt x="43" y="180"/>
                </a:cubicBezTo>
                <a:cubicBezTo>
                  <a:pt x="40" y="184"/>
                  <a:pt x="36" y="189"/>
                  <a:pt x="36" y="189"/>
                </a:cubicBezTo>
                <a:cubicBezTo>
                  <a:pt x="35" y="190"/>
                  <a:pt x="35" y="191"/>
                  <a:pt x="35" y="192"/>
                </a:cubicBezTo>
                <a:cubicBezTo>
                  <a:pt x="35" y="193"/>
                  <a:pt x="36" y="194"/>
                  <a:pt x="36" y="195"/>
                </a:cubicBezTo>
                <a:cubicBezTo>
                  <a:pt x="37" y="195"/>
                  <a:pt x="38" y="196"/>
                  <a:pt x="39" y="196"/>
                </a:cubicBezTo>
                <a:cubicBezTo>
                  <a:pt x="40" y="196"/>
                  <a:pt x="41" y="195"/>
                  <a:pt x="41" y="195"/>
                </a:cubicBezTo>
                <a:cubicBezTo>
                  <a:pt x="42" y="194"/>
                  <a:pt x="46" y="190"/>
                  <a:pt x="50" y="187"/>
                </a:cubicBezTo>
                <a:cubicBezTo>
                  <a:pt x="52" y="189"/>
                  <a:pt x="54" y="190"/>
                  <a:pt x="56" y="191"/>
                </a:cubicBezTo>
                <a:cubicBezTo>
                  <a:pt x="53" y="196"/>
                  <a:pt x="51" y="201"/>
                  <a:pt x="50" y="202"/>
                </a:cubicBezTo>
                <a:cubicBezTo>
                  <a:pt x="50" y="202"/>
                  <a:pt x="50" y="203"/>
                  <a:pt x="50" y="204"/>
                </a:cubicBezTo>
                <a:cubicBezTo>
                  <a:pt x="50" y="205"/>
                  <a:pt x="51" y="206"/>
                  <a:pt x="52" y="206"/>
                </a:cubicBezTo>
                <a:cubicBezTo>
                  <a:pt x="53" y="207"/>
                  <a:pt x="53" y="207"/>
                  <a:pt x="54" y="207"/>
                </a:cubicBezTo>
                <a:cubicBezTo>
                  <a:pt x="55" y="207"/>
                  <a:pt x="56" y="206"/>
                  <a:pt x="57" y="206"/>
                </a:cubicBezTo>
                <a:cubicBezTo>
                  <a:pt x="57" y="205"/>
                  <a:pt x="61" y="201"/>
                  <a:pt x="64" y="197"/>
                </a:cubicBezTo>
                <a:cubicBezTo>
                  <a:pt x="66" y="198"/>
                  <a:pt x="68" y="199"/>
                  <a:pt x="70" y="200"/>
                </a:cubicBezTo>
                <a:cubicBezTo>
                  <a:pt x="69" y="205"/>
                  <a:pt x="67" y="210"/>
                  <a:pt x="67" y="211"/>
                </a:cubicBezTo>
                <a:cubicBezTo>
                  <a:pt x="66" y="212"/>
                  <a:pt x="67" y="213"/>
                  <a:pt x="67" y="214"/>
                </a:cubicBezTo>
                <a:cubicBezTo>
                  <a:pt x="67" y="214"/>
                  <a:pt x="68" y="215"/>
                  <a:pt x="69" y="215"/>
                </a:cubicBezTo>
                <a:cubicBezTo>
                  <a:pt x="70" y="216"/>
                  <a:pt x="71" y="216"/>
                  <a:pt x="72" y="216"/>
                </a:cubicBezTo>
                <a:cubicBezTo>
                  <a:pt x="73" y="215"/>
                  <a:pt x="73" y="215"/>
                  <a:pt x="74" y="214"/>
                </a:cubicBezTo>
                <a:cubicBezTo>
                  <a:pt x="74" y="213"/>
                  <a:pt x="77" y="208"/>
                  <a:pt x="79" y="204"/>
                </a:cubicBezTo>
                <a:cubicBezTo>
                  <a:pt x="81" y="205"/>
                  <a:pt x="84" y="205"/>
                  <a:pt x="86" y="206"/>
                </a:cubicBezTo>
                <a:cubicBezTo>
                  <a:pt x="85" y="211"/>
                  <a:pt x="85" y="216"/>
                  <a:pt x="85" y="217"/>
                </a:cubicBezTo>
                <a:cubicBezTo>
                  <a:pt x="84" y="218"/>
                  <a:pt x="85" y="219"/>
                  <a:pt x="85" y="220"/>
                </a:cubicBezTo>
                <a:cubicBezTo>
                  <a:pt x="86" y="221"/>
                  <a:pt x="87" y="221"/>
                  <a:pt x="88" y="221"/>
                </a:cubicBezTo>
                <a:cubicBezTo>
                  <a:pt x="88" y="221"/>
                  <a:pt x="89" y="221"/>
                  <a:pt x="90" y="221"/>
                </a:cubicBezTo>
                <a:cubicBezTo>
                  <a:pt x="91" y="220"/>
                  <a:pt x="92" y="220"/>
                  <a:pt x="92" y="219"/>
                </a:cubicBezTo>
                <a:cubicBezTo>
                  <a:pt x="92" y="218"/>
                  <a:pt x="94" y="213"/>
                  <a:pt x="96" y="208"/>
                </a:cubicBezTo>
                <a:cubicBezTo>
                  <a:pt x="98" y="208"/>
                  <a:pt x="100" y="209"/>
                  <a:pt x="102" y="209"/>
                </a:cubicBezTo>
                <a:cubicBezTo>
                  <a:pt x="103" y="214"/>
                  <a:pt x="103" y="219"/>
                  <a:pt x="103" y="220"/>
                </a:cubicBezTo>
                <a:cubicBezTo>
                  <a:pt x="103" y="221"/>
                  <a:pt x="104" y="222"/>
                  <a:pt x="104" y="223"/>
                </a:cubicBezTo>
                <a:cubicBezTo>
                  <a:pt x="105" y="223"/>
                  <a:pt x="106" y="224"/>
                  <a:pt x="107" y="224"/>
                </a:cubicBezTo>
                <a:cubicBezTo>
                  <a:pt x="108" y="224"/>
                  <a:pt x="109" y="224"/>
                  <a:pt x="109" y="223"/>
                </a:cubicBezTo>
                <a:cubicBezTo>
                  <a:pt x="110" y="222"/>
                  <a:pt x="111" y="222"/>
                  <a:pt x="111" y="221"/>
                </a:cubicBezTo>
                <a:cubicBezTo>
                  <a:pt x="111" y="220"/>
                  <a:pt x="112" y="214"/>
                  <a:pt x="112" y="209"/>
                </a:cubicBezTo>
                <a:cubicBezTo>
                  <a:pt x="115" y="209"/>
                  <a:pt x="117" y="209"/>
                  <a:pt x="119" y="209"/>
                </a:cubicBezTo>
                <a:cubicBezTo>
                  <a:pt x="121" y="214"/>
                  <a:pt x="122" y="219"/>
                  <a:pt x="122" y="220"/>
                </a:cubicBezTo>
                <a:cubicBezTo>
                  <a:pt x="122" y="221"/>
                  <a:pt x="123" y="222"/>
                  <a:pt x="124" y="222"/>
                </a:cubicBezTo>
                <a:cubicBezTo>
                  <a:pt x="124" y="223"/>
                  <a:pt x="125" y="223"/>
                  <a:pt x="126" y="223"/>
                </a:cubicBezTo>
                <a:cubicBezTo>
                  <a:pt x="127" y="223"/>
                  <a:pt x="128" y="222"/>
                  <a:pt x="129" y="222"/>
                </a:cubicBezTo>
                <a:cubicBezTo>
                  <a:pt x="129" y="221"/>
                  <a:pt x="130" y="220"/>
                  <a:pt x="130" y="219"/>
                </a:cubicBezTo>
                <a:cubicBezTo>
                  <a:pt x="130" y="218"/>
                  <a:pt x="129" y="213"/>
                  <a:pt x="129" y="208"/>
                </a:cubicBezTo>
                <a:cubicBezTo>
                  <a:pt x="132" y="207"/>
                  <a:pt x="134" y="207"/>
                  <a:pt x="136" y="206"/>
                </a:cubicBezTo>
                <a:cubicBezTo>
                  <a:pt x="138" y="211"/>
                  <a:pt x="140" y="216"/>
                  <a:pt x="141" y="217"/>
                </a:cubicBezTo>
                <a:cubicBezTo>
                  <a:pt x="141" y="218"/>
                  <a:pt x="142" y="218"/>
                  <a:pt x="143" y="219"/>
                </a:cubicBezTo>
                <a:cubicBezTo>
                  <a:pt x="143" y="219"/>
                  <a:pt x="144" y="219"/>
                  <a:pt x="145" y="219"/>
                </a:cubicBezTo>
                <a:cubicBezTo>
                  <a:pt x="146" y="218"/>
                  <a:pt x="147" y="218"/>
                  <a:pt x="147" y="217"/>
                </a:cubicBezTo>
                <a:cubicBezTo>
                  <a:pt x="148" y="216"/>
                  <a:pt x="148" y="215"/>
                  <a:pt x="148" y="214"/>
                </a:cubicBezTo>
                <a:cubicBezTo>
                  <a:pt x="148" y="213"/>
                  <a:pt x="147" y="208"/>
                  <a:pt x="145" y="203"/>
                </a:cubicBezTo>
                <a:cubicBezTo>
                  <a:pt x="148" y="202"/>
                  <a:pt x="150" y="201"/>
                  <a:pt x="152" y="201"/>
                </a:cubicBezTo>
                <a:cubicBezTo>
                  <a:pt x="155" y="205"/>
                  <a:pt x="158" y="209"/>
                  <a:pt x="158" y="21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22225" y="931863"/>
            <a:ext cx="485775" cy="481013"/>
          </a:xfrm>
          <a:custGeom>
            <a:avLst/>
            <a:gdLst>
              <a:gd name="T0" fmla="*/ 101 w 137"/>
              <a:gd name="T1" fmla="*/ 127 h 136"/>
              <a:gd name="T2" fmla="*/ 107 w 137"/>
              <a:gd name="T3" fmla="*/ 122 h 136"/>
              <a:gd name="T4" fmla="*/ 110 w 137"/>
              <a:gd name="T5" fmla="*/ 119 h 136"/>
              <a:gd name="T6" fmla="*/ 117 w 137"/>
              <a:gd name="T7" fmla="*/ 115 h 136"/>
              <a:gd name="T8" fmla="*/ 114 w 137"/>
              <a:gd name="T9" fmla="*/ 106 h 136"/>
              <a:gd name="T10" fmla="*/ 126 w 137"/>
              <a:gd name="T11" fmla="*/ 105 h 136"/>
              <a:gd name="T12" fmla="*/ 122 w 137"/>
              <a:gd name="T13" fmla="*/ 93 h 136"/>
              <a:gd name="T14" fmla="*/ 131 w 137"/>
              <a:gd name="T15" fmla="*/ 92 h 136"/>
              <a:gd name="T16" fmla="*/ 132 w 137"/>
              <a:gd name="T17" fmla="*/ 85 h 136"/>
              <a:gd name="T18" fmla="*/ 133 w 137"/>
              <a:gd name="T19" fmla="*/ 80 h 136"/>
              <a:gd name="T20" fmla="*/ 136 w 137"/>
              <a:gd name="T21" fmla="*/ 72 h 136"/>
              <a:gd name="T22" fmla="*/ 128 w 137"/>
              <a:gd name="T23" fmla="*/ 68 h 136"/>
              <a:gd name="T24" fmla="*/ 136 w 137"/>
              <a:gd name="T25" fmla="*/ 59 h 136"/>
              <a:gd name="T26" fmla="*/ 126 w 137"/>
              <a:gd name="T27" fmla="*/ 53 h 136"/>
              <a:gd name="T28" fmla="*/ 132 w 137"/>
              <a:gd name="T29" fmla="*/ 46 h 136"/>
              <a:gd name="T30" fmla="*/ 128 w 137"/>
              <a:gd name="T31" fmla="*/ 39 h 136"/>
              <a:gd name="T32" fmla="*/ 126 w 137"/>
              <a:gd name="T33" fmla="*/ 35 h 136"/>
              <a:gd name="T34" fmla="*/ 123 w 137"/>
              <a:gd name="T35" fmla="*/ 28 h 136"/>
              <a:gd name="T36" fmla="*/ 113 w 137"/>
              <a:gd name="T37" fmla="*/ 29 h 136"/>
              <a:gd name="T38" fmla="*/ 114 w 137"/>
              <a:gd name="T39" fmla="*/ 18 h 136"/>
              <a:gd name="T40" fmla="*/ 103 w 137"/>
              <a:gd name="T41" fmla="*/ 20 h 136"/>
              <a:gd name="T42" fmla="*/ 103 w 137"/>
              <a:gd name="T43" fmla="*/ 10 h 136"/>
              <a:gd name="T44" fmla="*/ 96 w 137"/>
              <a:gd name="T45" fmla="*/ 8 h 136"/>
              <a:gd name="T46" fmla="*/ 92 w 137"/>
              <a:gd name="T47" fmla="*/ 6 h 136"/>
              <a:gd name="T48" fmla="*/ 85 w 137"/>
              <a:gd name="T49" fmla="*/ 2 h 136"/>
              <a:gd name="T50" fmla="*/ 78 w 137"/>
              <a:gd name="T51" fmla="*/ 9 h 136"/>
              <a:gd name="T52" fmla="*/ 71 w 137"/>
              <a:gd name="T53" fmla="*/ 0 h 136"/>
              <a:gd name="T54" fmla="*/ 64 w 137"/>
              <a:gd name="T55" fmla="*/ 9 h 136"/>
              <a:gd name="T56" fmla="*/ 58 w 137"/>
              <a:gd name="T57" fmla="*/ 1 h 136"/>
              <a:gd name="T58" fmla="*/ 51 w 137"/>
              <a:gd name="T59" fmla="*/ 4 h 136"/>
              <a:gd name="T60" fmla="*/ 46 w 137"/>
              <a:gd name="T61" fmla="*/ 5 h 136"/>
              <a:gd name="T62" fmla="*/ 38 w 137"/>
              <a:gd name="T63" fmla="*/ 7 h 136"/>
              <a:gd name="T64" fmla="*/ 38 w 137"/>
              <a:gd name="T65" fmla="*/ 17 h 136"/>
              <a:gd name="T66" fmla="*/ 27 w 137"/>
              <a:gd name="T67" fmla="*/ 14 h 136"/>
              <a:gd name="T68" fmla="*/ 27 w 137"/>
              <a:gd name="T69" fmla="*/ 26 h 136"/>
              <a:gd name="T70" fmla="*/ 17 w 137"/>
              <a:gd name="T71" fmla="*/ 23 h 136"/>
              <a:gd name="T72" fmla="*/ 14 w 137"/>
              <a:gd name="T73" fmla="*/ 30 h 136"/>
              <a:gd name="T74" fmla="*/ 11 w 137"/>
              <a:gd name="T75" fmla="*/ 34 h 136"/>
              <a:gd name="T76" fmla="*/ 6 w 137"/>
              <a:gd name="T77" fmla="*/ 41 h 136"/>
              <a:gd name="T78" fmla="*/ 12 w 137"/>
              <a:gd name="T79" fmla="*/ 48 h 136"/>
              <a:gd name="T80" fmla="*/ 2 w 137"/>
              <a:gd name="T81" fmla="*/ 53 h 136"/>
              <a:gd name="T82" fmla="*/ 9 w 137"/>
              <a:gd name="T83" fmla="*/ 62 h 136"/>
              <a:gd name="T84" fmla="*/ 1 w 137"/>
              <a:gd name="T85" fmla="*/ 67 h 136"/>
              <a:gd name="T86" fmla="*/ 2 w 137"/>
              <a:gd name="T87" fmla="*/ 74 h 136"/>
              <a:gd name="T88" fmla="*/ 3 w 137"/>
              <a:gd name="T89" fmla="*/ 79 h 136"/>
              <a:gd name="T90" fmla="*/ 3 w 137"/>
              <a:gd name="T91" fmla="*/ 87 h 136"/>
              <a:gd name="T92" fmla="*/ 13 w 137"/>
              <a:gd name="T93" fmla="*/ 89 h 136"/>
              <a:gd name="T94" fmla="*/ 8 w 137"/>
              <a:gd name="T95" fmla="*/ 100 h 136"/>
              <a:gd name="T96" fmla="*/ 20 w 137"/>
              <a:gd name="T97" fmla="*/ 102 h 136"/>
              <a:gd name="T98" fmla="*/ 16 w 137"/>
              <a:gd name="T99" fmla="*/ 111 h 136"/>
              <a:gd name="T100" fmla="*/ 22 w 137"/>
              <a:gd name="T101" fmla="*/ 115 h 136"/>
              <a:gd name="T102" fmla="*/ 25 w 137"/>
              <a:gd name="T103" fmla="*/ 119 h 136"/>
              <a:gd name="T104" fmla="*/ 31 w 137"/>
              <a:gd name="T105" fmla="*/ 124 h 136"/>
              <a:gd name="T106" fmla="*/ 39 w 137"/>
              <a:gd name="T107" fmla="*/ 120 h 136"/>
              <a:gd name="T108" fmla="*/ 42 w 137"/>
              <a:gd name="T109" fmla="*/ 131 h 136"/>
              <a:gd name="T110" fmla="*/ 53 w 137"/>
              <a:gd name="T111" fmla="*/ 125 h 136"/>
              <a:gd name="T112" fmla="*/ 55 w 137"/>
              <a:gd name="T113" fmla="*/ 135 h 136"/>
              <a:gd name="T114" fmla="*/ 63 w 137"/>
              <a:gd name="T115" fmla="*/ 134 h 136"/>
              <a:gd name="T116" fmla="*/ 68 w 137"/>
              <a:gd name="T117" fmla="*/ 134 h 136"/>
              <a:gd name="T118" fmla="*/ 76 w 137"/>
              <a:gd name="T119" fmla="*/ 135 h 136"/>
              <a:gd name="T120" fmla="*/ 79 w 137"/>
              <a:gd name="T121" fmla="*/ 126 h 136"/>
              <a:gd name="T122" fmla="*/ 89 w 137"/>
              <a:gd name="T123" fmla="*/ 133 h 136"/>
              <a:gd name="T124" fmla="*/ 93 w 137"/>
              <a:gd name="T125" fmla="*/ 12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7" h="136">
                <a:moveTo>
                  <a:pt x="97" y="128"/>
                </a:moveTo>
                <a:cubicBezTo>
                  <a:pt x="97" y="128"/>
                  <a:pt x="98" y="129"/>
                  <a:pt x="98" y="129"/>
                </a:cubicBezTo>
                <a:cubicBezTo>
                  <a:pt x="99" y="129"/>
                  <a:pt x="99" y="129"/>
                  <a:pt x="100" y="129"/>
                </a:cubicBezTo>
                <a:cubicBezTo>
                  <a:pt x="100" y="128"/>
                  <a:pt x="101" y="128"/>
                  <a:pt x="101" y="127"/>
                </a:cubicBezTo>
                <a:cubicBezTo>
                  <a:pt x="101" y="127"/>
                  <a:pt x="101" y="126"/>
                  <a:pt x="101" y="126"/>
                </a:cubicBezTo>
                <a:cubicBezTo>
                  <a:pt x="101" y="125"/>
                  <a:pt x="100" y="122"/>
                  <a:pt x="98" y="119"/>
                </a:cubicBezTo>
                <a:cubicBezTo>
                  <a:pt x="100" y="119"/>
                  <a:pt x="101" y="118"/>
                  <a:pt x="102" y="117"/>
                </a:cubicBezTo>
                <a:cubicBezTo>
                  <a:pt x="104" y="119"/>
                  <a:pt x="106" y="121"/>
                  <a:pt x="107" y="122"/>
                </a:cubicBezTo>
                <a:cubicBezTo>
                  <a:pt x="107" y="122"/>
                  <a:pt x="108" y="123"/>
                  <a:pt x="108" y="123"/>
                </a:cubicBezTo>
                <a:cubicBezTo>
                  <a:pt x="109" y="123"/>
                  <a:pt x="109" y="123"/>
                  <a:pt x="110" y="122"/>
                </a:cubicBezTo>
                <a:cubicBezTo>
                  <a:pt x="110" y="122"/>
                  <a:pt x="111" y="121"/>
                  <a:pt x="111" y="121"/>
                </a:cubicBezTo>
                <a:cubicBezTo>
                  <a:pt x="111" y="120"/>
                  <a:pt x="111" y="120"/>
                  <a:pt x="110" y="119"/>
                </a:cubicBezTo>
                <a:cubicBezTo>
                  <a:pt x="110" y="119"/>
                  <a:pt x="108" y="116"/>
                  <a:pt x="107" y="113"/>
                </a:cubicBezTo>
                <a:cubicBezTo>
                  <a:pt x="108" y="112"/>
                  <a:pt x="109" y="111"/>
                  <a:pt x="110" y="110"/>
                </a:cubicBezTo>
                <a:cubicBezTo>
                  <a:pt x="112" y="112"/>
                  <a:pt x="115" y="114"/>
                  <a:pt x="116" y="115"/>
                </a:cubicBezTo>
                <a:cubicBezTo>
                  <a:pt x="116" y="115"/>
                  <a:pt x="117" y="115"/>
                  <a:pt x="117" y="115"/>
                </a:cubicBezTo>
                <a:cubicBezTo>
                  <a:pt x="118" y="115"/>
                  <a:pt x="118" y="115"/>
                  <a:pt x="119" y="114"/>
                </a:cubicBezTo>
                <a:cubicBezTo>
                  <a:pt x="119" y="114"/>
                  <a:pt x="119" y="113"/>
                  <a:pt x="119" y="113"/>
                </a:cubicBezTo>
                <a:cubicBezTo>
                  <a:pt x="119" y="112"/>
                  <a:pt x="119" y="111"/>
                  <a:pt x="119" y="111"/>
                </a:cubicBezTo>
                <a:cubicBezTo>
                  <a:pt x="118" y="111"/>
                  <a:pt x="116" y="108"/>
                  <a:pt x="114" y="106"/>
                </a:cubicBezTo>
                <a:cubicBezTo>
                  <a:pt x="115" y="105"/>
                  <a:pt x="116" y="104"/>
                  <a:pt x="117" y="102"/>
                </a:cubicBezTo>
                <a:cubicBezTo>
                  <a:pt x="119" y="104"/>
                  <a:pt x="122" y="105"/>
                  <a:pt x="123" y="106"/>
                </a:cubicBezTo>
                <a:cubicBezTo>
                  <a:pt x="123" y="106"/>
                  <a:pt x="124" y="106"/>
                  <a:pt x="125" y="106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6" y="102"/>
                  <a:pt x="126" y="102"/>
                  <a:pt x="125" y="102"/>
                </a:cubicBezTo>
                <a:cubicBezTo>
                  <a:pt x="125" y="101"/>
                  <a:pt x="122" y="99"/>
                  <a:pt x="120" y="97"/>
                </a:cubicBezTo>
                <a:cubicBezTo>
                  <a:pt x="121" y="96"/>
                  <a:pt x="121" y="95"/>
                  <a:pt x="122" y="93"/>
                </a:cubicBezTo>
                <a:cubicBezTo>
                  <a:pt x="125" y="94"/>
                  <a:pt x="128" y="95"/>
                  <a:pt x="129" y="96"/>
                </a:cubicBezTo>
                <a:cubicBezTo>
                  <a:pt x="129" y="96"/>
                  <a:pt x="130" y="96"/>
                  <a:pt x="130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2" y="94"/>
                  <a:pt x="132" y="93"/>
                  <a:pt x="131" y="92"/>
                </a:cubicBezTo>
                <a:cubicBezTo>
                  <a:pt x="131" y="92"/>
                  <a:pt x="131" y="91"/>
                  <a:pt x="130" y="91"/>
                </a:cubicBezTo>
                <a:cubicBezTo>
                  <a:pt x="130" y="91"/>
                  <a:pt x="127" y="89"/>
                  <a:pt x="124" y="88"/>
                </a:cubicBezTo>
                <a:cubicBezTo>
                  <a:pt x="125" y="86"/>
                  <a:pt x="125" y="85"/>
                  <a:pt x="126" y="84"/>
                </a:cubicBezTo>
                <a:cubicBezTo>
                  <a:pt x="129" y="84"/>
                  <a:pt x="132" y="85"/>
                  <a:pt x="132" y="85"/>
                </a:cubicBezTo>
                <a:cubicBezTo>
                  <a:pt x="133" y="85"/>
                  <a:pt x="134" y="84"/>
                  <a:pt x="134" y="84"/>
                </a:cubicBezTo>
                <a:cubicBezTo>
                  <a:pt x="135" y="84"/>
                  <a:pt x="135" y="83"/>
                  <a:pt x="135" y="83"/>
                </a:cubicBezTo>
                <a:cubicBezTo>
                  <a:pt x="135" y="82"/>
                  <a:pt x="135" y="82"/>
                  <a:pt x="135" y="81"/>
                </a:cubicBezTo>
                <a:cubicBezTo>
                  <a:pt x="135" y="81"/>
                  <a:pt x="134" y="80"/>
                  <a:pt x="133" y="80"/>
                </a:cubicBezTo>
                <a:cubicBezTo>
                  <a:pt x="133" y="80"/>
                  <a:pt x="130" y="79"/>
                  <a:pt x="127" y="78"/>
                </a:cubicBezTo>
                <a:cubicBezTo>
                  <a:pt x="127" y="76"/>
                  <a:pt x="127" y="75"/>
                  <a:pt x="127" y="74"/>
                </a:cubicBezTo>
                <a:cubicBezTo>
                  <a:pt x="130" y="73"/>
                  <a:pt x="134" y="73"/>
                  <a:pt x="134" y="73"/>
                </a:cubicBezTo>
                <a:cubicBezTo>
                  <a:pt x="135" y="73"/>
                  <a:pt x="136" y="73"/>
                  <a:pt x="136" y="72"/>
                </a:cubicBezTo>
                <a:cubicBezTo>
                  <a:pt x="136" y="72"/>
                  <a:pt x="136" y="72"/>
                  <a:pt x="137" y="71"/>
                </a:cubicBezTo>
                <a:cubicBezTo>
                  <a:pt x="137" y="70"/>
                  <a:pt x="136" y="70"/>
                  <a:pt x="136" y="69"/>
                </a:cubicBezTo>
                <a:cubicBezTo>
                  <a:pt x="136" y="69"/>
                  <a:pt x="135" y="69"/>
                  <a:pt x="135" y="68"/>
                </a:cubicBezTo>
                <a:cubicBezTo>
                  <a:pt x="134" y="68"/>
                  <a:pt x="131" y="68"/>
                  <a:pt x="128" y="68"/>
                </a:cubicBezTo>
                <a:cubicBezTo>
                  <a:pt x="128" y="66"/>
                  <a:pt x="128" y="65"/>
                  <a:pt x="128" y="63"/>
                </a:cubicBezTo>
                <a:cubicBezTo>
                  <a:pt x="130" y="62"/>
                  <a:pt x="134" y="62"/>
                  <a:pt x="134" y="62"/>
                </a:cubicBezTo>
                <a:cubicBezTo>
                  <a:pt x="135" y="61"/>
                  <a:pt x="135" y="61"/>
                  <a:pt x="136" y="61"/>
                </a:cubicBezTo>
                <a:cubicBezTo>
                  <a:pt x="136" y="60"/>
                  <a:pt x="136" y="60"/>
                  <a:pt x="136" y="59"/>
                </a:cubicBezTo>
                <a:cubicBezTo>
                  <a:pt x="136" y="58"/>
                  <a:pt x="136" y="58"/>
                  <a:pt x="135" y="58"/>
                </a:cubicBezTo>
                <a:cubicBezTo>
                  <a:pt x="135" y="57"/>
                  <a:pt x="134" y="57"/>
                  <a:pt x="134" y="57"/>
                </a:cubicBezTo>
                <a:cubicBezTo>
                  <a:pt x="133" y="57"/>
                  <a:pt x="130" y="57"/>
                  <a:pt x="127" y="57"/>
                </a:cubicBezTo>
                <a:cubicBezTo>
                  <a:pt x="127" y="56"/>
                  <a:pt x="126" y="54"/>
                  <a:pt x="126" y="53"/>
                </a:cubicBezTo>
                <a:cubicBezTo>
                  <a:pt x="129" y="52"/>
                  <a:pt x="132" y="50"/>
                  <a:pt x="132" y="50"/>
                </a:cubicBezTo>
                <a:cubicBezTo>
                  <a:pt x="133" y="50"/>
                  <a:pt x="133" y="50"/>
                  <a:pt x="133" y="49"/>
                </a:cubicBezTo>
                <a:cubicBezTo>
                  <a:pt x="134" y="49"/>
                  <a:pt x="134" y="48"/>
                  <a:pt x="133" y="47"/>
                </a:cubicBezTo>
                <a:cubicBezTo>
                  <a:pt x="133" y="47"/>
                  <a:pt x="133" y="46"/>
                  <a:pt x="132" y="46"/>
                </a:cubicBezTo>
                <a:cubicBezTo>
                  <a:pt x="132" y="46"/>
                  <a:pt x="131" y="46"/>
                  <a:pt x="131" y="46"/>
                </a:cubicBezTo>
                <a:cubicBezTo>
                  <a:pt x="130" y="46"/>
                  <a:pt x="127" y="47"/>
                  <a:pt x="124" y="47"/>
                </a:cubicBezTo>
                <a:cubicBezTo>
                  <a:pt x="123" y="46"/>
                  <a:pt x="123" y="45"/>
                  <a:pt x="122" y="43"/>
                </a:cubicBezTo>
                <a:cubicBezTo>
                  <a:pt x="125" y="42"/>
                  <a:pt x="128" y="40"/>
                  <a:pt x="128" y="39"/>
                </a:cubicBezTo>
                <a:cubicBezTo>
                  <a:pt x="129" y="39"/>
                  <a:pt x="129" y="39"/>
                  <a:pt x="129" y="38"/>
                </a:cubicBezTo>
                <a:cubicBezTo>
                  <a:pt x="129" y="37"/>
                  <a:pt x="129" y="37"/>
                  <a:pt x="129" y="36"/>
                </a:cubicBezTo>
                <a:cubicBezTo>
                  <a:pt x="129" y="36"/>
                  <a:pt x="128" y="36"/>
                  <a:pt x="128" y="35"/>
                </a:cubicBezTo>
                <a:cubicBezTo>
                  <a:pt x="127" y="35"/>
                  <a:pt x="127" y="35"/>
                  <a:pt x="126" y="35"/>
                </a:cubicBezTo>
                <a:cubicBezTo>
                  <a:pt x="125" y="36"/>
                  <a:pt x="122" y="37"/>
                  <a:pt x="120" y="38"/>
                </a:cubicBezTo>
                <a:cubicBezTo>
                  <a:pt x="119" y="37"/>
                  <a:pt x="118" y="35"/>
                  <a:pt x="117" y="34"/>
                </a:cubicBezTo>
                <a:cubicBezTo>
                  <a:pt x="119" y="32"/>
                  <a:pt x="122" y="30"/>
                  <a:pt x="122" y="29"/>
                </a:cubicBezTo>
                <a:cubicBezTo>
                  <a:pt x="123" y="29"/>
                  <a:pt x="123" y="29"/>
                  <a:pt x="123" y="28"/>
                </a:cubicBezTo>
                <a:cubicBezTo>
                  <a:pt x="123" y="27"/>
                  <a:pt x="123" y="27"/>
                  <a:pt x="123" y="26"/>
                </a:cubicBezTo>
                <a:cubicBezTo>
                  <a:pt x="122" y="26"/>
                  <a:pt x="122" y="26"/>
                  <a:pt x="121" y="25"/>
                </a:cubicBezTo>
                <a:cubicBezTo>
                  <a:pt x="121" y="25"/>
                  <a:pt x="120" y="25"/>
                  <a:pt x="119" y="26"/>
                </a:cubicBezTo>
                <a:cubicBezTo>
                  <a:pt x="119" y="26"/>
                  <a:pt x="116" y="28"/>
                  <a:pt x="113" y="29"/>
                </a:cubicBezTo>
                <a:cubicBezTo>
                  <a:pt x="113" y="28"/>
                  <a:pt x="112" y="27"/>
                  <a:pt x="111" y="26"/>
                </a:cubicBezTo>
                <a:cubicBezTo>
                  <a:pt x="112" y="24"/>
                  <a:pt x="114" y="21"/>
                  <a:pt x="115" y="21"/>
                </a:cubicBezTo>
                <a:cubicBezTo>
                  <a:pt x="115" y="20"/>
                  <a:pt x="115" y="20"/>
                  <a:pt x="115" y="19"/>
                </a:cubicBezTo>
                <a:cubicBezTo>
                  <a:pt x="115" y="18"/>
                  <a:pt x="115" y="18"/>
                  <a:pt x="114" y="18"/>
                </a:cubicBezTo>
                <a:cubicBezTo>
                  <a:pt x="114" y="17"/>
                  <a:pt x="113" y="17"/>
                  <a:pt x="113" y="17"/>
                </a:cubicBezTo>
                <a:cubicBezTo>
                  <a:pt x="112" y="17"/>
                  <a:pt x="112" y="17"/>
                  <a:pt x="111" y="17"/>
                </a:cubicBezTo>
                <a:cubicBezTo>
                  <a:pt x="111" y="18"/>
                  <a:pt x="108" y="20"/>
                  <a:pt x="106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4" y="17"/>
                  <a:pt x="106" y="14"/>
                  <a:pt x="106" y="13"/>
                </a:cubicBezTo>
                <a:cubicBezTo>
                  <a:pt x="106" y="13"/>
                  <a:pt x="106" y="12"/>
                  <a:pt x="106" y="12"/>
                </a:cubicBezTo>
                <a:cubicBezTo>
                  <a:pt x="106" y="11"/>
                  <a:pt x="105" y="11"/>
                  <a:pt x="105" y="10"/>
                </a:cubicBezTo>
                <a:cubicBezTo>
                  <a:pt x="104" y="10"/>
                  <a:pt x="104" y="10"/>
                  <a:pt x="103" y="10"/>
                </a:cubicBezTo>
                <a:cubicBezTo>
                  <a:pt x="103" y="10"/>
                  <a:pt x="102" y="10"/>
                  <a:pt x="102" y="11"/>
                </a:cubicBezTo>
                <a:cubicBezTo>
                  <a:pt x="101" y="11"/>
                  <a:pt x="99" y="14"/>
                  <a:pt x="98" y="16"/>
                </a:cubicBezTo>
                <a:cubicBezTo>
                  <a:pt x="96" y="16"/>
                  <a:pt x="95" y="15"/>
                  <a:pt x="94" y="14"/>
                </a:cubicBezTo>
                <a:cubicBezTo>
                  <a:pt x="95" y="11"/>
                  <a:pt x="96" y="8"/>
                  <a:pt x="96" y="8"/>
                </a:cubicBezTo>
                <a:cubicBezTo>
                  <a:pt x="96" y="7"/>
                  <a:pt x="96" y="6"/>
                  <a:pt x="96" y="6"/>
                </a:cubicBezTo>
                <a:cubicBezTo>
                  <a:pt x="95" y="5"/>
                  <a:pt x="95" y="5"/>
                  <a:pt x="94" y="5"/>
                </a:cubicBezTo>
                <a:cubicBezTo>
                  <a:pt x="94" y="5"/>
                  <a:pt x="93" y="5"/>
                  <a:pt x="93" y="5"/>
                </a:cubicBezTo>
                <a:cubicBezTo>
                  <a:pt x="92" y="5"/>
                  <a:pt x="92" y="5"/>
                  <a:pt x="92" y="6"/>
                </a:cubicBezTo>
                <a:cubicBezTo>
                  <a:pt x="91" y="6"/>
                  <a:pt x="90" y="9"/>
                  <a:pt x="88" y="12"/>
                </a:cubicBezTo>
                <a:cubicBezTo>
                  <a:pt x="87" y="12"/>
                  <a:pt x="85" y="11"/>
                  <a:pt x="84" y="11"/>
                </a:cubicBezTo>
                <a:cubicBezTo>
                  <a:pt x="84" y="8"/>
                  <a:pt x="85" y="4"/>
                  <a:pt x="85" y="4"/>
                </a:cubicBezTo>
                <a:cubicBezTo>
                  <a:pt x="85" y="3"/>
                  <a:pt x="85" y="3"/>
                  <a:pt x="85" y="2"/>
                </a:cubicBezTo>
                <a:cubicBezTo>
                  <a:pt x="84" y="2"/>
                  <a:pt x="84" y="1"/>
                  <a:pt x="83" y="1"/>
                </a:cubicBezTo>
                <a:cubicBezTo>
                  <a:pt x="82" y="1"/>
                  <a:pt x="82" y="1"/>
                  <a:pt x="81" y="1"/>
                </a:cubicBezTo>
                <a:cubicBezTo>
                  <a:pt x="81" y="2"/>
                  <a:pt x="81" y="2"/>
                  <a:pt x="80" y="3"/>
                </a:cubicBezTo>
                <a:cubicBezTo>
                  <a:pt x="80" y="3"/>
                  <a:pt x="79" y="7"/>
                  <a:pt x="78" y="9"/>
                </a:cubicBezTo>
                <a:cubicBezTo>
                  <a:pt x="77" y="9"/>
                  <a:pt x="75" y="9"/>
                  <a:pt x="74" y="9"/>
                </a:cubicBezTo>
                <a:cubicBezTo>
                  <a:pt x="74" y="6"/>
                  <a:pt x="74" y="2"/>
                  <a:pt x="74" y="2"/>
                </a:cubicBezTo>
                <a:cubicBezTo>
                  <a:pt x="74" y="1"/>
                  <a:pt x="73" y="1"/>
                  <a:pt x="73" y="0"/>
                </a:cubicBezTo>
                <a:cubicBezTo>
                  <a:pt x="72" y="0"/>
                  <a:pt x="72" y="0"/>
                  <a:pt x="71" y="0"/>
                </a:cubicBezTo>
                <a:cubicBezTo>
                  <a:pt x="71" y="0"/>
                  <a:pt x="70" y="0"/>
                  <a:pt x="70" y="0"/>
                </a:cubicBezTo>
                <a:cubicBezTo>
                  <a:pt x="69" y="1"/>
                  <a:pt x="69" y="1"/>
                  <a:pt x="69" y="2"/>
                </a:cubicBezTo>
                <a:cubicBezTo>
                  <a:pt x="69" y="2"/>
                  <a:pt x="68" y="6"/>
                  <a:pt x="68" y="9"/>
                </a:cubicBezTo>
                <a:cubicBezTo>
                  <a:pt x="66" y="9"/>
                  <a:pt x="65" y="9"/>
                  <a:pt x="64" y="9"/>
                </a:cubicBezTo>
                <a:cubicBezTo>
                  <a:pt x="63" y="6"/>
                  <a:pt x="62" y="3"/>
                  <a:pt x="62" y="2"/>
                </a:cubicBezTo>
                <a:cubicBezTo>
                  <a:pt x="62" y="1"/>
                  <a:pt x="62" y="1"/>
                  <a:pt x="61" y="1"/>
                </a:cubicBezTo>
                <a:cubicBezTo>
                  <a:pt x="61" y="0"/>
                  <a:pt x="60" y="0"/>
                  <a:pt x="59" y="0"/>
                </a:cubicBezTo>
                <a:cubicBezTo>
                  <a:pt x="59" y="0"/>
                  <a:pt x="58" y="1"/>
                  <a:pt x="58" y="1"/>
                </a:cubicBezTo>
                <a:cubicBezTo>
                  <a:pt x="58" y="1"/>
                  <a:pt x="57" y="2"/>
                  <a:pt x="57" y="3"/>
                </a:cubicBezTo>
                <a:cubicBezTo>
                  <a:pt x="57" y="3"/>
                  <a:pt x="57" y="7"/>
                  <a:pt x="58" y="10"/>
                </a:cubicBezTo>
                <a:cubicBezTo>
                  <a:pt x="56" y="10"/>
                  <a:pt x="55" y="10"/>
                  <a:pt x="53" y="10"/>
                </a:cubicBezTo>
                <a:cubicBezTo>
                  <a:pt x="52" y="8"/>
                  <a:pt x="51" y="5"/>
                  <a:pt x="51" y="4"/>
                </a:cubicBezTo>
                <a:cubicBezTo>
                  <a:pt x="50" y="4"/>
                  <a:pt x="50" y="3"/>
                  <a:pt x="49" y="3"/>
                </a:cubicBezTo>
                <a:cubicBezTo>
                  <a:pt x="49" y="3"/>
                  <a:pt x="48" y="3"/>
                  <a:pt x="48" y="3"/>
                </a:cubicBezTo>
                <a:cubicBezTo>
                  <a:pt x="47" y="3"/>
                  <a:pt x="47" y="3"/>
                  <a:pt x="46" y="4"/>
                </a:cubicBezTo>
                <a:cubicBezTo>
                  <a:pt x="46" y="4"/>
                  <a:pt x="46" y="5"/>
                  <a:pt x="46" y="5"/>
                </a:cubicBezTo>
                <a:cubicBezTo>
                  <a:pt x="46" y="6"/>
                  <a:pt x="47" y="9"/>
                  <a:pt x="48" y="12"/>
                </a:cubicBezTo>
                <a:cubicBezTo>
                  <a:pt x="46" y="13"/>
                  <a:pt x="45" y="13"/>
                  <a:pt x="44" y="14"/>
                </a:cubicBezTo>
                <a:cubicBezTo>
                  <a:pt x="42" y="11"/>
                  <a:pt x="40" y="9"/>
                  <a:pt x="40" y="8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8"/>
                  <a:pt x="36" y="8"/>
                  <a:pt x="36" y="9"/>
                </a:cubicBezTo>
                <a:cubicBezTo>
                  <a:pt x="36" y="9"/>
                  <a:pt x="36" y="10"/>
                  <a:pt x="36" y="10"/>
                </a:cubicBezTo>
                <a:cubicBezTo>
                  <a:pt x="36" y="11"/>
                  <a:pt x="37" y="14"/>
                  <a:pt x="38" y="17"/>
                </a:cubicBezTo>
                <a:cubicBezTo>
                  <a:pt x="37" y="17"/>
                  <a:pt x="36" y="18"/>
                  <a:pt x="35" y="19"/>
                </a:cubicBezTo>
                <a:cubicBezTo>
                  <a:pt x="33" y="17"/>
                  <a:pt x="30" y="14"/>
                  <a:pt x="30" y="14"/>
                </a:cubicBezTo>
                <a:cubicBezTo>
                  <a:pt x="30" y="14"/>
                  <a:pt x="29" y="13"/>
                  <a:pt x="28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6" y="16"/>
                  <a:pt x="26" y="16"/>
                  <a:pt x="26" y="17"/>
                </a:cubicBezTo>
                <a:cubicBezTo>
                  <a:pt x="27" y="17"/>
                  <a:pt x="28" y="20"/>
                  <a:pt x="30" y="23"/>
                </a:cubicBezTo>
                <a:cubicBezTo>
                  <a:pt x="29" y="24"/>
                  <a:pt x="28" y="25"/>
                  <a:pt x="27" y="26"/>
                </a:cubicBezTo>
                <a:cubicBezTo>
                  <a:pt x="24" y="24"/>
                  <a:pt x="22" y="22"/>
                  <a:pt x="21" y="21"/>
                </a:cubicBezTo>
                <a:cubicBezTo>
                  <a:pt x="21" y="21"/>
                  <a:pt x="20" y="21"/>
                  <a:pt x="20" y="21"/>
                </a:cubicBezTo>
                <a:cubicBezTo>
                  <a:pt x="19" y="21"/>
                  <a:pt x="18" y="21"/>
                  <a:pt x="18" y="22"/>
                </a:cubicBezTo>
                <a:cubicBezTo>
                  <a:pt x="18" y="22"/>
                  <a:pt x="17" y="23"/>
                  <a:pt x="17" y="23"/>
                </a:cubicBezTo>
                <a:cubicBezTo>
                  <a:pt x="17" y="24"/>
                  <a:pt x="18" y="25"/>
                  <a:pt x="18" y="25"/>
                </a:cubicBezTo>
                <a:cubicBezTo>
                  <a:pt x="18" y="25"/>
                  <a:pt x="21" y="28"/>
                  <a:pt x="23" y="30"/>
                </a:cubicBezTo>
                <a:cubicBezTo>
                  <a:pt x="22" y="31"/>
                  <a:pt x="21" y="32"/>
                  <a:pt x="20" y="34"/>
                </a:cubicBezTo>
                <a:cubicBezTo>
                  <a:pt x="17" y="32"/>
                  <a:pt x="14" y="31"/>
                  <a:pt x="14" y="30"/>
                </a:cubicBezTo>
                <a:cubicBezTo>
                  <a:pt x="13" y="30"/>
                  <a:pt x="13" y="30"/>
                  <a:pt x="12" y="30"/>
                </a:cubicBezTo>
                <a:cubicBezTo>
                  <a:pt x="12" y="30"/>
                  <a:pt x="11" y="31"/>
                  <a:pt x="11" y="31"/>
                </a:cubicBezTo>
                <a:cubicBezTo>
                  <a:pt x="10" y="32"/>
                  <a:pt x="10" y="32"/>
                  <a:pt x="10" y="33"/>
                </a:cubicBezTo>
                <a:cubicBezTo>
                  <a:pt x="11" y="33"/>
                  <a:pt x="11" y="34"/>
                  <a:pt x="11" y="34"/>
                </a:cubicBezTo>
                <a:cubicBezTo>
                  <a:pt x="12" y="35"/>
                  <a:pt x="14" y="37"/>
                  <a:pt x="17" y="39"/>
                </a:cubicBezTo>
                <a:cubicBezTo>
                  <a:pt x="16" y="40"/>
                  <a:pt x="15" y="41"/>
                  <a:pt x="15" y="42"/>
                </a:cubicBezTo>
                <a:cubicBezTo>
                  <a:pt x="12" y="42"/>
                  <a:pt x="9" y="41"/>
                  <a:pt x="8" y="40"/>
                </a:cubicBezTo>
                <a:cubicBezTo>
                  <a:pt x="8" y="40"/>
                  <a:pt x="7" y="40"/>
                  <a:pt x="6" y="41"/>
                </a:cubicBezTo>
                <a:cubicBezTo>
                  <a:pt x="6" y="41"/>
                  <a:pt x="6" y="41"/>
                  <a:pt x="5" y="42"/>
                </a:cubicBezTo>
                <a:cubicBezTo>
                  <a:pt x="5" y="42"/>
                  <a:pt x="5" y="43"/>
                  <a:pt x="5" y="44"/>
                </a:cubicBezTo>
                <a:cubicBezTo>
                  <a:pt x="5" y="44"/>
                  <a:pt x="6" y="45"/>
                  <a:pt x="6" y="45"/>
                </a:cubicBezTo>
                <a:cubicBezTo>
                  <a:pt x="7" y="45"/>
                  <a:pt x="10" y="47"/>
                  <a:pt x="12" y="48"/>
                </a:cubicBezTo>
                <a:cubicBezTo>
                  <a:pt x="12" y="49"/>
                  <a:pt x="12" y="51"/>
                  <a:pt x="11" y="52"/>
                </a:cubicBezTo>
                <a:cubicBezTo>
                  <a:pt x="8" y="52"/>
                  <a:pt x="5" y="51"/>
                  <a:pt x="4" y="51"/>
                </a:cubicBezTo>
                <a:cubicBezTo>
                  <a:pt x="4" y="51"/>
                  <a:pt x="3" y="52"/>
                  <a:pt x="3" y="52"/>
                </a:cubicBezTo>
                <a:cubicBezTo>
                  <a:pt x="2" y="52"/>
                  <a:pt x="2" y="53"/>
                  <a:pt x="2" y="53"/>
                </a:cubicBezTo>
                <a:cubicBezTo>
                  <a:pt x="2" y="54"/>
                  <a:pt x="2" y="54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4" y="56"/>
                  <a:pt x="7" y="57"/>
                  <a:pt x="10" y="58"/>
                </a:cubicBezTo>
                <a:cubicBezTo>
                  <a:pt x="10" y="60"/>
                  <a:pt x="9" y="61"/>
                  <a:pt x="9" y="62"/>
                </a:cubicBezTo>
                <a:cubicBezTo>
                  <a:pt x="6" y="63"/>
                  <a:pt x="3" y="63"/>
                  <a:pt x="2" y="63"/>
                </a:cubicBezTo>
                <a:cubicBezTo>
                  <a:pt x="2" y="63"/>
                  <a:pt x="1" y="63"/>
                  <a:pt x="1" y="64"/>
                </a:cubicBezTo>
                <a:cubicBezTo>
                  <a:pt x="1" y="64"/>
                  <a:pt x="0" y="64"/>
                  <a:pt x="0" y="65"/>
                </a:cubicBezTo>
                <a:cubicBezTo>
                  <a:pt x="0" y="66"/>
                  <a:pt x="0" y="66"/>
                  <a:pt x="1" y="67"/>
                </a:cubicBezTo>
                <a:cubicBezTo>
                  <a:pt x="1" y="67"/>
                  <a:pt x="2" y="67"/>
                  <a:pt x="2" y="68"/>
                </a:cubicBezTo>
                <a:cubicBezTo>
                  <a:pt x="3" y="68"/>
                  <a:pt x="6" y="68"/>
                  <a:pt x="9" y="68"/>
                </a:cubicBezTo>
                <a:cubicBezTo>
                  <a:pt x="9" y="70"/>
                  <a:pt x="9" y="71"/>
                  <a:pt x="9" y="73"/>
                </a:cubicBezTo>
                <a:cubicBezTo>
                  <a:pt x="6" y="73"/>
                  <a:pt x="3" y="74"/>
                  <a:pt x="2" y="74"/>
                </a:cubicBezTo>
                <a:cubicBezTo>
                  <a:pt x="2" y="74"/>
                  <a:pt x="1" y="75"/>
                  <a:pt x="1" y="75"/>
                </a:cubicBezTo>
                <a:cubicBezTo>
                  <a:pt x="1" y="76"/>
                  <a:pt x="1" y="76"/>
                  <a:pt x="1" y="77"/>
                </a:cubicBezTo>
                <a:cubicBezTo>
                  <a:pt x="1" y="77"/>
                  <a:pt x="1" y="78"/>
                  <a:pt x="2" y="78"/>
                </a:cubicBezTo>
                <a:cubicBezTo>
                  <a:pt x="2" y="79"/>
                  <a:pt x="2" y="79"/>
                  <a:pt x="3" y="79"/>
                </a:cubicBezTo>
                <a:cubicBezTo>
                  <a:pt x="4" y="79"/>
                  <a:pt x="7" y="79"/>
                  <a:pt x="10" y="79"/>
                </a:cubicBezTo>
                <a:cubicBezTo>
                  <a:pt x="10" y="80"/>
                  <a:pt x="11" y="82"/>
                  <a:pt x="11" y="83"/>
                </a:cubicBezTo>
                <a:cubicBezTo>
                  <a:pt x="8" y="84"/>
                  <a:pt x="5" y="85"/>
                  <a:pt x="5" y="86"/>
                </a:cubicBezTo>
                <a:cubicBezTo>
                  <a:pt x="4" y="86"/>
                  <a:pt x="4" y="86"/>
                  <a:pt x="3" y="87"/>
                </a:cubicBezTo>
                <a:cubicBezTo>
                  <a:pt x="3" y="87"/>
                  <a:pt x="3" y="88"/>
                  <a:pt x="3" y="89"/>
                </a:cubicBezTo>
                <a:cubicBezTo>
                  <a:pt x="4" y="89"/>
                  <a:pt x="4" y="90"/>
                  <a:pt x="4" y="90"/>
                </a:cubicBezTo>
                <a:cubicBezTo>
                  <a:pt x="5" y="90"/>
                  <a:pt x="5" y="90"/>
                  <a:pt x="6" y="90"/>
                </a:cubicBezTo>
                <a:cubicBezTo>
                  <a:pt x="7" y="90"/>
                  <a:pt x="10" y="89"/>
                  <a:pt x="13" y="89"/>
                </a:cubicBezTo>
                <a:cubicBezTo>
                  <a:pt x="13" y="90"/>
                  <a:pt x="14" y="91"/>
                  <a:pt x="14" y="93"/>
                </a:cubicBezTo>
                <a:cubicBezTo>
                  <a:pt x="12" y="94"/>
                  <a:pt x="9" y="96"/>
                  <a:pt x="9" y="97"/>
                </a:cubicBezTo>
                <a:cubicBezTo>
                  <a:pt x="8" y="97"/>
                  <a:pt x="8" y="97"/>
                  <a:pt x="8" y="98"/>
                </a:cubicBezTo>
                <a:cubicBezTo>
                  <a:pt x="8" y="98"/>
                  <a:pt x="8" y="99"/>
                  <a:pt x="8" y="100"/>
                </a:cubicBezTo>
                <a:cubicBezTo>
                  <a:pt x="8" y="100"/>
                  <a:pt x="9" y="100"/>
                  <a:pt x="9" y="101"/>
                </a:cubicBezTo>
                <a:cubicBezTo>
                  <a:pt x="10" y="101"/>
                  <a:pt x="10" y="101"/>
                  <a:pt x="11" y="101"/>
                </a:cubicBezTo>
                <a:cubicBezTo>
                  <a:pt x="11" y="100"/>
                  <a:pt x="14" y="99"/>
                  <a:pt x="17" y="98"/>
                </a:cubicBezTo>
                <a:cubicBezTo>
                  <a:pt x="18" y="99"/>
                  <a:pt x="19" y="101"/>
                  <a:pt x="20" y="102"/>
                </a:cubicBezTo>
                <a:cubicBezTo>
                  <a:pt x="17" y="104"/>
                  <a:pt x="15" y="106"/>
                  <a:pt x="14" y="107"/>
                </a:cubicBezTo>
                <a:cubicBezTo>
                  <a:pt x="14" y="107"/>
                  <a:pt x="14" y="107"/>
                  <a:pt x="14" y="108"/>
                </a:cubicBezTo>
                <a:cubicBezTo>
                  <a:pt x="14" y="109"/>
                  <a:pt x="14" y="109"/>
                  <a:pt x="14" y="110"/>
                </a:cubicBezTo>
                <a:cubicBezTo>
                  <a:pt x="15" y="110"/>
                  <a:pt x="15" y="110"/>
                  <a:pt x="16" y="111"/>
                </a:cubicBezTo>
                <a:cubicBezTo>
                  <a:pt x="16" y="111"/>
                  <a:pt x="17" y="111"/>
                  <a:pt x="17" y="110"/>
                </a:cubicBezTo>
                <a:cubicBezTo>
                  <a:pt x="18" y="110"/>
                  <a:pt x="21" y="108"/>
                  <a:pt x="23" y="107"/>
                </a:cubicBezTo>
                <a:cubicBezTo>
                  <a:pt x="24" y="108"/>
                  <a:pt x="25" y="109"/>
                  <a:pt x="26" y="110"/>
                </a:cubicBezTo>
                <a:cubicBezTo>
                  <a:pt x="24" y="112"/>
                  <a:pt x="22" y="115"/>
                  <a:pt x="22" y="115"/>
                </a:cubicBezTo>
                <a:cubicBezTo>
                  <a:pt x="22" y="116"/>
                  <a:pt x="21" y="116"/>
                  <a:pt x="22" y="117"/>
                </a:cubicBezTo>
                <a:cubicBezTo>
                  <a:pt x="22" y="117"/>
                  <a:pt x="22" y="118"/>
                  <a:pt x="22" y="118"/>
                </a:cubicBezTo>
                <a:cubicBezTo>
                  <a:pt x="23" y="119"/>
                  <a:pt x="23" y="119"/>
                  <a:pt x="24" y="119"/>
                </a:cubicBezTo>
                <a:cubicBezTo>
                  <a:pt x="24" y="119"/>
                  <a:pt x="25" y="119"/>
                  <a:pt x="25" y="119"/>
                </a:cubicBezTo>
                <a:cubicBezTo>
                  <a:pt x="26" y="118"/>
                  <a:pt x="28" y="116"/>
                  <a:pt x="31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33" y="119"/>
                  <a:pt x="31" y="122"/>
                  <a:pt x="31" y="123"/>
                </a:cubicBezTo>
                <a:cubicBezTo>
                  <a:pt x="31" y="123"/>
                  <a:pt x="31" y="124"/>
                  <a:pt x="31" y="124"/>
                </a:cubicBezTo>
                <a:cubicBezTo>
                  <a:pt x="31" y="125"/>
                  <a:pt x="31" y="125"/>
                  <a:pt x="32" y="126"/>
                </a:cubicBezTo>
                <a:cubicBezTo>
                  <a:pt x="32" y="126"/>
                  <a:pt x="33" y="126"/>
                  <a:pt x="33" y="126"/>
                </a:cubicBezTo>
                <a:cubicBezTo>
                  <a:pt x="34" y="126"/>
                  <a:pt x="34" y="126"/>
                  <a:pt x="35" y="125"/>
                </a:cubicBezTo>
                <a:cubicBezTo>
                  <a:pt x="35" y="125"/>
                  <a:pt x="37" y="122"/>
                  <a:pt x="39" y="120"/>
                </a:cubicBezTo>
                <a:cubicBezTo>
                  <a:pt x="40" y="120"/>
                  <a:pt x="42" y="121"/>
                  <a:pt x="43" y="122"/>
                </a:cubicBezTo>
                <a:cubicBezTo>
                  <a:pt x="42" y="125"/>
                  <a:pt x="41" y="128"/>
                  <a:pt x="41" y="128"/>
                </a:cubicBezTo>
                <a:cubicBezTo>
                  <a:pt x="41" y="129"/>
                  <a:pt x="41" y="129"/>
                  <a:pt x="41" y="130"/>
                </a:cubicBezTo>
                <a:cubicBezTo>
                  <a:pt x="41" y="131"/>
                  <a:pt x="42" y="131"/>
                  <a:pt x="42" y="131"/>
                </a:cubicBezTo>
                <a:cubicBezTo>
                  <a:pt x="43" y="131"/>
                  <a:pt x="43" y="131"/>
                  <a:pt x="44" y="131"/>
                </a:cubicBezTo>
                <a:cubicBezTo>
                  <a:pt x="45" y="131"/>
                  <a:pt x="45" y="131"/>
                  <a:pt x="45" y="130"/>
                </a:cubicBezTo>
                <a:cubicBezTo>
                  <a:pt x="46" y="130"/>
                  <a:pt x="47" y="127"/>
                  <a:pt x="49" y="124"/>
                </a:cubicBezTo>
                <a:cubicBezTo>
                  <a:pt x="50" y="124"/>
                  <a:pt x="51" y="125"/>
                  <a:pt x="53" y="125"/>
                </a:cubicBezTo>
                <a:cubicBezTo>
                  <a:pt x="52" y="128"/>
                  <a:pt x="52" y="132"/>
                  <a:pt x="52" y="132"/>
                </a:cubicBezTo>
                <a:cubicBezTo>
                  <a:pt x="52" y="133"/>
                  <a:pt x="52" y="133"/>
                  <a:pt x="52" y="134"/>
                </a:cubicBezTo>
                <a:cubicBezTo>
                  <a:pt x="53" y="134"/>
                  <a:pt x="53" y="135"/>
                  <a:pt x="54" y="135"/>
                </a:cubicBezTo>
                <a:cubicBezTo>
                  <a:pt x="54" y="135"/>
                  <a:pt x="55" y="135"/>
                  <a:pt x="55" y="135"/>
                </a:cubicBezTo>
                <a:cubicBezTo>
                  <a:pt x="56" y="134"/>
                  <a:pt x="56" y="134"/>
                  <a:pt x="56" y="133"/>
                </a:cubicBezTo>
                <a:cubicBezTo>
                  <a:pt x="57" y="133"/>
                  <a:pt x="58" y="129"/>
                  <a:pt x="58" y="127"/>
                </a:cubicBezTo>
                <a:cubicBezTo>
                  <a:pt x="60" y="127"/>
                  <a:pt x="61" y="127"/>
                  <a:pt x="63" y="127"/>
                </a:cubicBezTo>
                <a:cubicBezTo>
                  <a:pt x="63" y="130"/>
                  <a:pt x="63" y="133"/>
                  <a:pt x="63" y="134"/>
                </a:cubicBezTo>
                <a:cubicBezTo>
                  <a:pt x="63" y="135"/>
                  <a:pt x="64" y="135"/>
                  <a:pt x="64" y="136"/>
                </a:cubicBezTo>
                <a:cubicBezTo>
                  <a:pt x="64" y="136"/>
                  <a:pt x="65" y="136"/>
                  <a:pt x="65" y="136"/>
                </a:cubicBezTo>
                <a:cubicBezTo>
                  <a:pt x="66" y="136"/>
                  <a:pt x="67" y="136"/>
                  <a:pt x="67" y="136"/>
                </a:cubicBezTo>
                <a:cubicBezTo>
                  <a:pt x="67" y="135"/>
                  <a:pt x="68" y="135"/>
                  <a:pt x="68" y="134"/>
                </a:cubicBezTo>
                <a:cubicBezTo>
                  <a:pt x="68" y="134"/>
                  <a:pt x="68" y="130"/>
                  <a:pt x="69" y="127"/>
                </a:cubicBezTo>
                <a:cubicBezTo>
                  <a:pt x="70" y="127"/>
                  <a:pt x="72" y="127"/>
                  <a:pt x="73" y="127"/>
                </a:cubicBezTo>
                <a:cubicBezTo>
                  <a:pt x="74" y="130"/>
                  <a:pt x="74" y="133"/>
                  <a:pt x="75" y="134"/>
                </a:cubicBezTo>
                <a:cubicBezTo>
                  <a:pt x="75" y="135"/>
                  <a:pt x="75" y="135"/>
                  <a:pt x="76" y="135"/>
                </a:cubicBezTo>
                <a:cubicBezTo>
                  <a:pt x="76" y="136"/>
                  <a:pt x="77" y="136"/>
                  <a:pt x="77" y="136"/>
                </a:cubicBezTo>
                <a:cubicBezTo>
                  <a:pt x="78" y="136"/>
                  <a:pt x="78" y="135"/>
                  <a:pt x="79" y="135"/>
                </a:cubicBezTo>
                <a:cubicBezTo>
                  <a:pt x="79" y="135"/>
                  <a:pt x="79" y="134"/>
                  <a:pt x="79" y="133"/>
                </a:cubicBezTo>
                <a:cubicBezTo>
                  <a:pt x="79" y="133"/>
                  <a:pt x="79" y="129"/>
                  <a:pt x="79" y="126"/>
                </a:cubicBezTo>
                <a:cubicBezTo>
                  <a:pt x="81" y="126"/>
                  <a:pt x="82" y="126"/>
                  <a:pt x="83" y="125"/>
                </a:cubicBezTo>
                <a:cubicBezTo>
                  <a:pt x="84" y="128"/>
                  <a:pt x="86" y="131"/>
                  <a:pt x="86" y="132"/>
                </a:cubicBezTo>
                <a:cubicBezTo>
                  <a:pt x="86" y="132"/>
                  <a:pt x="87" y="133"/>
                  <a:pt x="87" y="133"/>
                </a:cubicBezTo>
                <a:cubicBezTo>
                  <a:pt x="88" y="133"/>
                  <a:pt x="88" y="133"/>
                  <a:pt x="89" y="133"/>
                </a:cubicBezTo>
                <a:cubicBezTo>
                  <a:pt x="89" y="133"/>
                  <a:pt x="90" y="133"/>
                  <a:pt x="90" y="132"/>
                </a:cubicBezTo>
                <a:cubicBezTo>
                  <a:pt x="90" y="132"/>
                  <a:pt x="91" y="131"/>
                  <a:pt x="90" y="131"/>
                </a:cubicBezTo>
                <a:cubicBezTo>
                  <a:pt x="90" y="130"/>
                  <a:pt x="90" y="127"/>
                  <a:pt x="89" y="124"/>
                </a:cubicBezTo>
                <a:cubicBezTo>
                  <a:pt x="90" y="123"/>
                  <a:pt x="92" y="123"/>
                  <a:pt x="93" y="122"/>
                </a:cubicBezTo>
                <a:cubicBezTo>
                  <a:pt x="95" y="125"/>
                  <a:pt x="96" y="127"/>
                  <a:pt x="97" y="128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53988" y="1341438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827088" y="966788"/>
            <a:ext cx="377825" cy="377825"/>
          </a:xfrm>
          <a:custGeom>
            <a:avLst/>
            <a:gdLst>
              <a:gd name="T0" fmla="*/ 105 w 107"/>
              <a:gd name="T1" fmla="*/ 52 h 107"/>
              <a:gd name="T2" fmla="*/ 106 w 107"/>
              <a:gd name="T3" fmla="*/ 44 h 107"/>
              <a:gd name="T4" fmla="*/ 103 w 107"/>
              <a:gd name="T5" fmla="*/ 37 h 107"/>
              <a:gd name="T6" fmla="*/ 96 w 107"/>
              <a:gd name="T7" fmla="*/ 35 h 107"/>
              <a:gd name="T8" fmla="*/ 99 w 107"/>
              <a:gd name="T9" fmla="*/ 26 h 107"/>
              <a:gd name="T10" fmla="*/ 95 w 107"/>
              <a:gd name="T11" fmla="*/ 20 h 107"/>
              <a:gd name="T12" fmla="*/ 85 w 107"/>
              <a:gd name="T13" fmla="*/ 19 h 107"/>
              <a:gd name="T14" fmla="*/ 86 w 107"/>
              <a:gd name="T15" fmla="*/ 12 h 107"/>
              <a:gd name="T16" fmla="*/ 80 w 107"/>
              <a:gd name="T17" fmla="*/ 7 h 107"/>
              <a:gd name="T18" fmla="*/ 73 w 107"/>
              <a:gd name="T19" fmla="*/ 5 h 107"/>
              <a:gd name="T20" fmla="*/ 67 w 107"/>
              <a:gd name="T21" fmla="*/ 9 h 107"/>
              <a:gd name="T22" fmla="*/ 62 w 107"/>
              <a:gd name="T23" fmla="*/ 1 h 107"/>
              <a:gd name="T24" fmla="*/ 55 w 107"/>
              <a:gd name="T25" fmla="*/ 0 h 107"/>
              <a:gd name="T26" fmla="*/ 48 w 107"/>
              <a:gd name="T27" fmla="*/ 7 h 107"/>
              <a:gd name="T28" fmla="*/ 43 w 107"/>
              <a:gd name="T29" fmla="*/ 3 h 107"/>
              <a:gd name="T30" fmla="*/ 35 w 107"/>
              <a:gd name="T31" fmla="*/ 3 h 107"/>
              <a:gd name="T32" fmla="*/ 29 w 107"/>
              <a:gd name="T33" fmla="*/ 7 h 107"/>
              <a:gd name="T34" fmla="*/ 28 w 107"/>
              <a:gd name="T35" fmla="*/ 14 h 107"/>
              <a:gd name="T36" fmla="*/ 19 w 107"/>
              <a:gd name="T37" fmla="*/ 14 h 107"/>
              <a:gd name="T38" fmla="*/ 14 w 107"/>
              <a:gd name="T39" fmla="*/ 18 h 107"/>
              <a:gd name="T40" fmla="*/ 15 w 107"/>
              <a:gd name="T41" fmla="*/ 28 h 107"/>
              <a:gd name="T42" fmla="*/ 8 w 107"/>
              <a:gd name="T43" fmla="*/ 29 h 107"/>
              <a:gd name="T44" fmla="*/ 3 w 107"/>
              <a:gd name="T45" fmla="*/ 35 h 107"/>
              <a:gd name="T46" fmla="*/ 3 w 107"/>
              <a:gd name="T47" fmla="*/ 43 h 107"/>
              <a:gd name="T48" fmla="*/ 7 w 107"/>
              <a:gd name="T49" fmla="*/ 48 h 107"/>
              <a:gd name="T50" fmla="*/ 1 w 107"/>
              <a:gd name="T51" fmla="*/ 55 h 107"/>
              <a:gd name="T52" fmla="*/ 1 w 107"/>
              <a:gd name="T53" fmla="*/ 61 h 107"/>
              <a:gd name="T54" fmla="*/ 9 w 107"/>
              <a:gd name="T55" fmla="*/ 67 h 107"/>
              <a:gd name="T56" fmla="*/ 5 w 107"/>
              <a:gd name="T57" fmla="*/ 73 h 107"/>
              <a:gd name="T58" fmla="*/ 7 w 107"/>
              <a:gd name="T59" fmla="*/ 80 h 107"/>
              <a:gd name="T60" fmla="*/ 13 w 107"/>
              <a:gd name="T61" fmla="*/ 85 h 107"/>
              <a:gd name="T62" fmla="*/ 20 w 107"/>
              <a:gd name="T63" fmla="*/ 85 h 107"/>
              <a:gd name="T64" fmla="*/ 20 w 107"/>
              <a:gd name="T65" fmla="*/ 95 h 107"/>
              <a:gd name="T66" fmla="*/ 26 w 107"/>
              <a:gd name="T67" fmla="*/ 99 h 107"/>
              <a:gd name="T68" fmla="*/ 36 w 107"/>
              <a:gd name="T69" fmla="*/ 96 h 107"/>
              <a:gd name="T70" fmla="*/ 38 w 107"/>
              <a:gd name="T71" fmla="*/ 103 h 107"/>
              <a:gd name="T72" fmla="*/ 44 w 107"/>
              <a:gd name="T73" fmla="*/ 106 h 107"/>
              <a:gd name="T74" fmla="*/ 52 w 107"/>
              <a:gd name="T75" fmla="*/ 105 h 107"/>
              <a:gd name="T76" fmla="*/ 56 w 107"/>
              <a:gd name="T77" fmla="*/ 100 h 107"/>
              <a:gd name="T78" fmla="*/ 64 w 107"/>
              <a:gd name="T79" fmla="*/ 106 h 107"/>
              <a:gd name="T80" fmla="*/ 71 w 107"/>
              <a:gd name="T81" fmla="*/ 104 h 107"/>
              <a:gd name="T82" fmla="*/ 75 w 107"/>
              <a:gd name="T83" fmla="*/ 95 h 107"/>
              <a:gd name="T84" fmla="*/ 81 w 107"/>
              <a:gd name="T85" fmla="*/ 97 h 107"/>
              <a:gd name="T86" fmla="*/ 88 w 107"/>
              <a:gd name="T87" fmla="*/ 94 h 107"/>
              <a:gd name="T88" fmla="*/ 92 w 107"/>
              <a:gd name="T89" fmla="*/ 88 h 107"/>
              <a:gd name="T90" fmla="*/ 91 w 107"/>
              <a:gd name="T91" fmla="*/ 82 h 107"/>
              <a:gd name="T92" fmla="*/ 100 w 107"/>
              <a:gd name="T93" fmla="*/ 79 h 107"/>
              <a:gd name="T94" fmla="*/ 103 w 107"/>
              <a:gd name="T95" fmla="*/ 73 h 107"/>
              <a:gd name="T96" fmla="*/ 99 w 107"/>
              <a:gd name="T97" fmla="*/ 64 h 107"/>
              <a:gd name="T98" fmla="*/ 105 w 107"/>
              <a:gd name="T99" fmla="*/ 61 h 107"/>
              <a:gd name="T100" fmla="*/ 53 w 107"/>
              <a:gd name="T101" fmla="*/ 96 h 107"/>
              <a:gd name="T102" fmla="*/ 39 w 107"/>
              <a:gd name="T103" fmla="*/ 93 h 107"/>
              <a:gd name="T104" fmla="*/ 27 w 107"/>
              <a:gd name="T105" fmla="*/ 8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7" h="107">
                <a:moveTo>
                  <a:pt x="105" y="55"/>
                </a:moveTo>
                <a:cubicBezTo>
                  <a:pt x="106" y="55"/>
                  <a:pt x="106" y="55"/>
                  <a:pt x="107" y="55"/>
                </a:cubicBezTo>
                <a:cubicBezTo>
                  <a:pt x="107" y="54"/>
                  <a:pt x="107" y="54"/>
                  <a:pt x="107" y="53"/>
                </a:cubicBezTo>
                <a:cubicBezTo>
                  <a:pt x="107" y="53"/>
                  <a:pt x="107" y="52"/>
                  <a:pt x="107" y="52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1"/>
                  <a:pt x="102" y="51"/>
                  <a:pt x="100" y="51"/>
                </a:cubicBezTo>
                <a:cubicBezTo>
                  <a:pt x="100" y="50"/>
                  <a:pt x="100" y="49"/>
                  <a:pt x="100" y="48"/>
                </a:cubicBezTo>
                <a:cubicBezTo>
                  <a:pt x="102" y="47"/>
                  <a:pt x="105" y="46"/>
                  <a:pt x="105" y="46"/>
                </a:cubicBezTo>
                <a:cubicBezTo>
                  <a:pt x="105" y="46"/>
                  <a:pt x="106" y="46"/>
                  <a:pt x="106" y="45"/>
                </a:cubicBezTo>
                <a:cubicBezTo>
                  <a:pt x="106" y="45"/>
                  <a:pt x="106" y="44"/>
                  <a:pt x="106" y="44"/>
                </a:cubicBezTo>
                <a:cubicBezTo>
                  <a:pt x="106" y="44"/>
                  <a:pt x="106" y="43"/>
                  <a:pt x="106" y="43"/>
                </a:cubicBezTo>
                <a:cubicBezTo>
                  <a:pt x="105" y="43"/>
                  <a:pt x="105" y="42"/>
                  <a:pt x="104" y="43"/>
                </a:cubicBezTo>
                <a:cubicBezTo>
                  <a:pt x="104" y="43"/>
                  <a:pt x="101" y="43"/>
                  <a:pt x="99" y="43"/>
                </a:cubicBezTo>
                <a:cubicBezTo>
                  <a:pt x="99" y="42"/>
                  <a:pt x="98" y="41"/>
                  <a:pt x="98" y="40"/>
                </a:cubicBezTo>
                <a:cubicBezTo>
                  <a:pt x="100" y="39"/>
                  <a:pt x="103" y="38"/>
                  <a:pt x="103" y="37"/>
                </a:cubicBezTo>
                <a:cubicBezTo>
                  <a:pt x="103" y="37"/>
                  <a:pt x="104" y="37"/>
                  <a:pt x="104" y="36"/>
                </a:cubicBezTo>
                <a:cubicBezTo>
                  <a:pt x="104" y="36"/>
                  <a:pt x="104" y="35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1" y="34"/>
                  <a:pt x="99" y="35"/>
                  <a:pt x="96" y="35"/>
                </a:cubicBezTo>
                <a:cubicBezTo>
                  <a:pt x="96" y="34"/>
                  <a:pt x="96" y="33"/>
                  <a:pt x="95" y="32"/>
                </a:cubicBezTo>
                <a:cubicBezTo>
                  <a:pt x="97" y="31"/>
                  <a:pt x="99" y="29"/>
                  <a:pt x="99" y="29"/>
                </a:cubicBezTo>
                <a:cubicBezTo>
                  <a:pt x="100" y="29"/>
                  <a:pt x="100" y="28"/>
                  <a:pt x="100" y="28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6"/>
                  <a:pt x="99" y="26"/>
                  <a:pt x="99" y="26"/>
                </a:cubicBezTo>
                <a:cubicBezTo>
                  <a:pt x="99" y="26"/>
                  <a:pt x="98" y="26"/>
                  <a:pt x="98" y="26"/>
                </a:cubicBezTo>
                <a:cubicBezTo>
                  <a:pt x="97" y="26"/>
                  <a:pt x="95" y="27"/>
                  <a:pt x="93" y="28"/>
                </a:cubicBezTo>
                <a:cubicBezTo>
                  <a:pt x="92" y="27"/>
                  <a:pt x="91" y="26"/>
                  <a:pt x="91" y="25"/>
                </a:cubicBezTo>
                <a:cubicBezTo>
                  <a:pt x="92" y="24"/>
                  <a:pt x="94" y="22"/>
                  <a:pt x="95" y="21"/>
                </a:cubicBezTo>
                <a:cubicBezTo>
                  <a:pt x="95" y="21"/>
                  <a:pt x="95" y="21"/>
                  <a:pt x="95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8"/>
                  <a:pt x="93" y="18"/>
                  <a:pt x="92" y="19"/>
                </a:cubicBezTo>
                <a:cubicBezTo>
                  <a:pt x="92" y="19"/>
                  <a:pt x="90" y="20"/>
                  <a:pt x="88" y="22"/>
                </a:cubicBezTo>
                <a:cubicBezTo>
                  <a:pt x="87" y="21"/>
                  <a:pt x="86" y="20"/>
                  <a:pt x="85" y="19"/>
                </a:cubicBezTo>
                <a:cubicBezTo>
                  <a:pt x="87" y="17"/>
                  <a:pt x="88" y="15"/>
                  <a:pt x="88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13"/>
                  <a:pt x="88" y="13"/>
                  <a:pt x="88" y="12"/>
                </a:cubicBezTo>
                <a:cubicBezTo>
                  <a:pt x="88" y="12"/>
                  <a:pt x="87" y="12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3"/>
                  <a:pt x="83" y="15"/>
                  <a:pt x="82" y="16"/>
                </a:cubicBezTo>
                <a:cubicBezTo>
                  <a:pt x="81" y="16"/>
                  <a:pt x="80" y="15"/>
                  <a:pt x="79" y="14"/>
                </a:cubicBezTo>
                <a:cubicBezTo>
                  <a:pt x="80" y="12"/>
                  <a:pt x="81" y="10"/>
                  <a:pt x="81" y="9"/>
                </a:cubicBezTo>
                <a:cubicBezTo>
                  <a:pt x="81" y="9"/>
                  <a:pt x="81" y="8"/>
                  <a:pt x="81" y="8"/>
                </a:cubicBezTo>
                <a:cubicBezTo>
                  <a:pt x="81" y="8"/>
                  <a:pt x="81" y="7"/>
                  <a:pt x="80" y="7"/>
                </a:cubicBezTo>
                <a:cubicBezTo>
                  <a:pt x="80" y="7"/>
                  <a:pt x="80" y="7"/>
                  <a:pt x="79" y="7"/>
                </a:cubicBezTo>
                <a:cubicBezTo>
                  <a:pt x="79" y="7"/>
                  <a:pt x="78" y="7"/>
                  <a:pt x="78" y="7"/>
                </a:cubicBezTo>
                <a:cubicBezTo>
                  <a:pt x="78" y="8"/>
                  <a:pt x="76" y="10"/>
                  <a:pt x="75" y="12"/>
                </a:cubicBezTo>
                <a:cubicBezTo>
                  <a:pt x="74" y="11"/>
                  <a:pt x="73" y="11"/>
                  <a:pt x="72" y="10"/>
                </a:cubicBezTo>
                <a:cubicBezTo>
                  <a:pt x="72" y="8"/>
                  <a:pt x="73" y="6"/>
                  <a:pt x="73" y="5"/>
                </a:cubicBezTo>
                <a:cubicBezTo>
                  <a:pt x="73" y="5"/>
                  <a:pt x="73" y="4"/>
                  <a:pt x="73" y="4"/>
                </a:cubicBezTo>
                <a:cubicBezTo>
                  <a:pt x="73" y="3"/>
                  <a:pt x="72" y="3"/>
                  <a:pt x="72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0" y="3"/>
                  <a:pt x="70" y="3"/>
                  <a:pt x="70" y="4"/>
                </a:cubicBezTo>
                <a:cubicBezTo>
                  <a:pt x="69" y="4"/>
                  <a:pt x="68" y="7"/>
                  <a:pt x="67" y="9"/>
                </a:cubicBezTo>
                <a:cubicBezTo>
                  <a:pt x="66" y="8"/>
                  <a:pt x="65" y="8"/>
                  <a:pt x="64" y="8"/>
                </a:cubicBezTo>
                <a:cubicBezTo>
                  <a:pt x="64" y="6"/>
                  <a:pt x="64" y="3"/>
                  <a:pt x="64" y="3"/>
                </a:cubicBezTo>
                <a:cubicBezTo>
                  <a:pt x="64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0"/>
                  <a:pt x="62" y="1"/>
                  <a:pt x="62" y="1"/>
                </a:cubicBezTo>
                <a:cubicBezTo>
                  <a:pt x="61" y="1"/>
                  <a:pt x="61" y="1"/>
                  <a:pt x="61" y="2"/>
                </a:cubicBezTo>
                <a:cubicBezTo>
                  <a:pt x="61" y="2"/>
                  <a:pt x="60" y="5"/>
                  <a:pt x="59" y="7"/>
                </a:cubicBezTo>
                <a:cubicBezTo>
                  <a:pt x="58" y="7"/>
                  <a:pt x="57" y="7"/>
                  <a:pt x="56" y="7"/>
                </a:cubicBezTo>
                <a:cubicBezTo>
                  <a:pt x="56" y="4"/>
                  <a:pt x="56" y="2"/>
                  <a:pt x="55" y="1"/>
                </a:cubicBezTo>
                <a:cubicBezTo>
                  <a:pt x="55" y="1"/>
                  <a:pt x="55" y="0"/>
                  <a:pt x="55" y="0"/>
                </a:cubicBezTo>
                <a:cubicBezTo>
                  <a:pt x="55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2"/>
                  <a:pt x="51" y="4"/>
                  <a:pt x="51" y="7"/>
                </a:cubicBezTo>
                <a:cubicBezTo>
                  <a:pt x="50" y="7"/>
                  <a:pt x="49" y="7"/>
                  <a:pt x="48" y="7"/>
                </a:cubicBezTo>
                <a:cubicBezTo>
                  <a:pt x="47" y="5"/>
                  <a:pt x="47" y="2"/>
                  <a:pt x="46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5" y="1"/>
                  <a:pt x="45" y="0"/>
                  <a:pt x="44" y="1"/>
                </a:cubicBezTo>
                <a:cubicBezTo>
                  <a:pt x="44" y="1"/>
                  <a:pt x="43" y="1"/>
                  <a:pt x="43" y="1"/>
                </a:cubicBezTo>
                <a:cubicBezTo>
                  <a:pt x="43" y="2"/>
                  <a:pt x="43" y="2"/>
                  <a:pt x="43" y="3"/>
                </a:cubicBezTo>
                <a:cubicBezTo>
                  <a:pt x="43" y="3"/>
                  <a:pt x="43" y="6"/>
                  <a:pt x="43" y="8"/>
                </a:cubicBezTo>
                <a:cubicBezTo>
                  <a:pt x="42" y="8"/>
                  <a:pt x="41" y="8"/>
                  <a:pt x="40" y="9"/>
                </a:cubicBezTo>
                <a:cubicBezTo>
                  <a:pt x="39" y="7"/>
                  <a:pt x="38" y="4"/>
                  <a:pt x="38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5" y="3"/>
                </a:cubicBezTo>
                <a:cubicBezTo>
                  <a:pt x="35" y="3"/>
                  <a:pt x="35" y="3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6"/>
                  <a:pt x="35" y="8"/>
                  <a:pt x="36" y="10"/>
                </a:cubicBezTo>
                <a:cubicBezTo>
                  <a:pt x="35" y="11"/>
                  <a:pt x="33" y="11"/>
                  <a:pt x="32" y="12"/>
                </a:cubicBezTo>
                <a:cubicBezTo>
                  <a:pt x="31" y="10"/>
                  <a:pt x="30" y="8"/>
                  <a:pt x="29" y="7"/>
                </a:cubicBezTo>
                <a:cubicBezTo>
                  <a:pt x="29" y="7"/>
                  <a:pt x="29" y="7"/>
                  <a:pt x="28" y="7"/>
                </a:cubicBezTo>
                <a:cubicBezTo>
                  <a:pt x="28" y="7"/>
                  <a:pt x="27" y="7"/>
                  <a:pt x="27" y="7"/>
                </a:cubicBezTo>
                <a:cubicBezTo>
                  <a:pt x="27" y="7"/>
                  <a:pt x="26" y="8"/>
                  <a:pt x="26" y="8"/>
                </a:cubicBezTo>
                <a:cubicBezTo>
                  <a:pt x="26" y="8"/>
                  <a:pt x="26" y="9"/>
                  <a:pt x="26" y="9"/>
                </a:cubicBezTo>
                <a:cubicBezTo>
                  <a:pt x="26" y="10"/>
                  <a:pt x="27" y="12"/>
                  <a:pt x="28" y="14"/>
                </a:cubicBezTo>
                <a:cubicBezTo>
                  <a:pt x="27" y="15"/>
                  <a:pt x="27" y="16"/>
                  <a:pt x="26" y="16"/>
                </a:cubicBezTo>
                <a:cubicBezTo>
                  <a:pt x="24" y="15"/>
                  <a:pt x="22" y="13"/>
                  <a:pt x="22" y="12"/>
                </a:cubicBezTo>
                <a:cubicBezTo>
                  <a:pt x="21" y="12"/>
                  <a:pt x="21" y="12"/>
                  <a:pt x="20" y="12"/>
                </a:cubicBezTo>
                <a:cubicBezTo>
                  <a:pt x="20" y="12"/>
                  <a:pt x="20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1" y="17"/>
                  <a:pt x="22" y="19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0"/>
                  <a:pt x="16" y="19"/>
                  <a:pt x="15" y="19"/>
                </a:cubicBezTo>
                <a:cubicBezTo>
                  <a:pt x="15" y="18"/>
                  <a:pt x="14" y="18"/>
                  <a:pt x="14" y="18"/>
                </a:cubicBezTo>
                <a:cubicBezTo>
                  <a:pt x="13" y="18"/>
                  <a:pt x="13" y="19"/>
                  <a:pt x="13" y="19"/>
                </a:cubicBezTo>
                <a:cubicBezTo>
                  <a:pt x="12" y="19"/>
                  <a:pt x="12" y="20"/>
                  <a:pt x="12" y="20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2"/>
                  <a:pt x="15" y="24"/>
                  <a:pt x="17" y="25"/>
                </a:cubicBezTo>
                <a:cubicBezTo>
                  <a:pt x="16" y="26"/>
                  <a:pt x="15" y="27"/>
                  <a:pt x="15" y="28"/>
                </a:cubicBezTo>
                <a:cubicBezTo>
                  <a:pt x="12" y="27"/>
                  <a:pt x="10" y="26"/>
                  <a:pt x="10" y="26"/>
                </a:cubicBezTo>
                <a:cubicBezTo>
                  <a:pt x="9" y="26"/>
                  <a:pt x="9" y="26"/>
                  <a:pt x="8" y="26"/>
                </a:cubicBezTo>
                <a:cubicBezTo>
                  <a:pt x="8" y="26"/>
                  <a:pt x="8" y="26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28"/>
                  <a:pt x="7" y="29"/>
                  <a:pt x="8" y="29"/>
                </a:cubicBezTo>
                <a:cubicBezTo>
                  <a:pt x="8" y="29"/>
                  <a:pt x="10" y="31"/>
                  <a:pt x="12" y="32"/>
                </a:cubicBezTo>
                <a:cubicBezTo>
                  <a:pt x="12" y="33"/>
                  <a:pt x="11" y="34"/>
                  <a:pt x="11" y="35"/>
                </a:cubicBezTo>
                <a:cubicBezTo>
                  <a:pt x="9" y="35"/>
                  <a:pt x="6" y="34"/>
                  <a:pt x="5" y="34"/>
                </a:cubicBezTo>
                <a:cubicBezTo>
                  <a:pt x="5" y="34"/>
                  <a:pt x="5" y="34"/>
                  <a:pt x="4" y="34"/>
                </a:cubicBezTo>
                <a:cubicBezTo>
                  <a:pt x="4" y="34"/>
                  <a:pt x="4" y="35"/>
                  <a:pt x="3" y="35"/>
                </a:cubicBezTo>
                <a:cubicBezTo>
                  <a:pt x="3" y="35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8"/>
                  <a:pt x="7" y="39"/>
                  <a:pt x="9" y="40"/>
                </a:cubicBezTo>
                <a:cubicBezTo>
                  <a:pt x="9" y="41"/>
                  <a:pt x="9" y="42"/>
                  <a:pt x="8" y="43"/>
                </a:cubicBezTo>
                <a:cubicBezTo>
                  <a:pt x="6" y="43"/>
                  <a:pt x="3" y="43"/>
                  <a:pt x="3" y="43"/>
                </a:cubicBezTo>
                <a:cubicBezTo>
                  <a:pt x="2" y="42"/>
                  <a:pt x="2" y="43"/>
                  <a:pt x="2" y="43"/>
                </a:cubicBezTo>
                <a:cubicBezTo>
                  <a:pt x="1" y="43"/>
                  <a:pt x="1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6"/>
                  <a:pt x="2" y="46"/>
                  <a:pt x="2" y="46"/>
                </a:cubicBezTo>
                <a:cubicBezTo>
                  <a:pt x="3" y="46"/>
                  <a:pt x="5" y="47"/>
                  <a:pt x="7" y="48"/>
                </a:cubicBezTo>
                <a:cubicBezTo>
                  <a:pt x="7" y="49"/>
                  <a:pt x="7" y="50"/>
                  <a:pt x="7" y="51"/>
                </a:cubicBezTo>
                <a:cubicBezTo>
                  <a:pt x="5" y="51"/>
                  <a:pt x="2" y="51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4"/>
                  <a:pt x="0" y="54"/>
                  <a:pt x="1" y="55"/>
                </a:cubicBezTo>
                <a:cubicBezTo>
                  <a:pt x="1" y="55"/>
                  <a:pt x="1" y="55"/>
                  <a:pt x="2" y="55"/>
                </a:cubicBezTo>
                <a:cubicBezTo>
                  <a:pt x="2" y="55"/>
                  <a:pt x="5" y="55"/>
                  <a:pt x="7" y="56"/>
                </a:cubicBezTo>
                <a:cubicBezTo>
                  <a:pt x="7" y="57"/>
                  <a:pt x="7" y="58"/>
                  <a:pt x="7" y="59"/>
                </a:cubicBezTo>
                <a:cubicBezTo>
                  <a:pt x="5" y="60"/>
                  <a:pt x="3" y="60"/>
                  <a:pt x="2" y="61"/>
                </a:cubicBezTo>
                <a:cubicBezTo>
                  <a:pt x="2" y="61"/>
                  <a:pt x="1" y="61"/>
                  <a:pt x="1" y="61"/>
                </a:cubicBezTo>
                <a:cubicBezTo>
                  <a:pt x="1" y="62"/>
                  <a:pt x="1" y="62"/>
                  <a:pt x="1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2" y="64"/>
                  <a:pt x="3" y="64"/>
                </a:cubicBezTo>
                <a:cubicBezTo>
                  <a:pt x="3" y="64"/>
                  <a:pt x="6" y="64"/>
                  <a:pt x="8" y="64"/>
                </a:cubicBezTo>
                <a:cubicBezTo>
                  <a:pt x="9" y="65"/>
                  <a:pt x="9" y="66"/>
                  <a:pt x="9" y="67"/>
                </a:cubicBezTo>
                <a:cubicBezTo>
                  <a:pt x="7" y="68"/>
                  <a:pt x="5" y="69"/>
                  <a:pt x="4" y="69"/>
                </a:cubicBezTo>
                <a:cubicBezTo>
                  <a:pt x="4" y="70"/>
                  <a:pt x="4" y="70"/>
                  <a:pt x="3" y="70"/>
                </a:cubicBezTo>
                <a:cubicBezTo>
                  <a:pt x="3" y="71"/>
                  <a:pt x="3" y="71"/>
                  <a:pt x="3" y="72"/>
                </a:cubicBezTo>
                <a:cubicBezTo>
                  <a:pt x="4" y="72"/>
                  <a:pt x="4" y="72"/>
                  <a:pt x="4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6" y="73"/>
                  <a:pt x="9" y="72"/>
                  <a:pt x="11" y="71"/>
                </a:cubicBezTo>
                <a:cubicBezTo>
                  <a:pt x="11" y="73"/>
                  <a:pt x="12" y="74"/>
                  <a:pt x="12" y="75"/>
                </a:cubicBezTo>
                <a:cubicBezTo>
                  <a:pt x="10" y="76"/>
                  <a:pt x="8" y="77"/>
                  <a:pt x="8" y="78"/>
                </a:cubicBezTo>
                <a:cubicBezTo>
                  <a:pt x="7" y="78"/>
                  <a:pt x="7" y="78"/>
                  <a:pt x="7" y="79"/>
                </a:cubicBezTo>
                <a:cubicBezTo>
                  <a:pt x="7" y="79"/>
                  <a:pt x="7" y="80"/>
                  <a:pt x="7" y="80"/>
                </a:cubicBezTo>
                <a:cubicBezTo>
                  <a:pt x="8" y="81"/>
                  <a:pt x="8" y="81"/>
                  <a:pt x="8" y="81"/>
                </a:cubicBezTo>
                <a:cubicBezTo>
                  <a:pt x="9" y="81"/>
                  <a:pt x="9" y="81"/>
                  <a:pt x="10" y="81"/>
                </a:cubicBezTo>
                <a:cubicBezTo>
                  <a:pt x="10" y="81"/>
                  <a:pt x="12" y="80"/>
                  <a:pt x="15" y="79"/>
                </a:cubicBezTo>
                <a:cubicBezTo>
                  <a:pt x="15" y="80"/>
                  <a:pt x="16" y="81"/>
                  <a:pt x="17" y="82"/>
                </a:cubicBezTo>
                <a:cubicBezTo>
                  <a:pt x="15" y="83"/>
                  <a:pt x="13" y="85"/>
                  <a:pt x="13" y="85"/>
                </a:cubicBezTo>
                <a:cubicBezTo>
                  <a:pt x="12" y="86"/>
                  <a:pt x="12" y="86"/>
                  <a:pt x="12" y="87"/>
                </a:cubicBezTo>
                <a:cubicBezTo>
                  <a:pt x="12" y="87"/>
                  <a:pt x="12" y="87"/>
                  <a:pt x="13" y="88"/>
                </a:cubicBezTo>
                <a:cubicBezTo>
                  <a:pt x="13" y="88"/>
                  <a:pt x="13" y="88"/>
                  <a:pt x="14" y="88"/>
                </a:cubicBezTo>
                <a:cubicBezTo>
                  <a:pt x="14" y="88"/>
                  <a:pt x="15" y="88"/>
                  <a:pt x="15" y="88"/>
                </a:cubicBezTo>
                <a:cubicBezTo>
                  <a:pt x="16" y="88"/>
                  <a:pt x="18" y="86"/>
                  <a:pt x="20" y="85"/>
                </a:cubicBezTo>
                <a:cubicBezTo>
                  <a:pt x="20" y="86"/>
                  <a:pt x="21" y="87"/>
                  <a:pt x="22" y="87"/>
                </a:cubicBezTo>
                <a:cubicBezTo>
                  <a:pt x="21" y="89"/>
                  <a:pt x="19" y="92"/>
                  <a:pt x="19" y="92"/>
                </a:cubicBezTo>
                <a:cubicBezTo>
                  <a:pt x="19" y="92"/>
                  <a:pt x="19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20" y="95"/>
                  <a:pt x="20" y="95"/>
                  <a:pt x="20" y="95"/>
                </a:cubicBezTo>
                <a:cubicBezTo>
                  <a:pt x="21" y="95"/>
                  <a:pt x="21" y="95"/>
                  <a:pt x="22" y="94"/>
                </a:cubicBezTo>
                <a:cubicBezTo>
                  <a:pt x="22" y="94"/>
                  <a:pt x="24" y="92"/>
                  <a:pt x="26" y="91"/>
                </a:cubicBezTo>
                <a:cubicBezTo>
                  <a:pt x="27" y="91"/>
                  <a:pt x="27" y="92"/>
                  <a:pt x="28" y="92"/>
                </a:cubicBezTo>
                <a:cubicBezTo>
                  <a:pt x="27" y="95"/>
                  <a:pt x="26" y="97"/>
                  <a:pt x="26" y="97"/>
                </a:cubicBezTo>
                <a:cubicBezTo>
                  <a:pt x="26" y="98"/>
                  <a:pt x="26" y="98"/>
                  <a:pt x="26" y="99"/>
                </a:cubicBezTo>
                <a:cubicBezTo>
                  <a:pt x="26" y="99"/>
                  <a:pt x="27" y="100"/>
                  <a:pt x="27" y="100"/>
                </a:cubicBezTo>
                <a:cubicBezTo>
                  <a:pt x="27" y="100"/>
                  <a:pt x="28" y="100"/>
                  <a:pt x="28" y="100"/>
                </a:cubicBezTo>
                <a:cubicBezTo>
                  <a:pt x="29" y="100"/>
                  <a:pt x="29" y="100"/>
                  <a:pt x="29" y="99"/>
                </a:cubicBezTo>
                <a:cubicBezTo>
                  <a:pt x="30" y="99"/>
                  <a:pt x="31" y="97"/>
                  <a:pt x="32" y="95"/>
                </a:cubicBezTo>
                <a:cubicBezTo>
                  <a:pt x="33" y="95"/>
                  <a:pt x="35" y="96"/>
                  <a:pt x="36" y="96"/>
                </a:cubicBezTo>
                <a:cubicBezTo>
                  <a:pt x="35" y="99"/>
                  <a:pt x="34" y="101"/>
                  <a:pt x="34" y="102"/>
                </a:cubicBezTo>
                <a:cubicBezTo>
                  <a:pt x="34" y="102"/>
                  <a:pt x="34" y="102"/>
                  <a:pt x="34" y="103"/>
                </a:cubicBezTo>
                <a:cubicBezTo>
                  <a:pt x="35" y="103"/>
                  <a:pt x="35" y="104"/>
                  <a:pt x="35" y="104"/>
                </a:cubicBezTo>
                <a:cubicBezTo>
                  <a:pt x="36" y="104"/>
                  <a:pt x="36" y="104"/>
                  <a:pt x="37" y="104"/>
                </a:cubicBezTo>
                <a:cubicBezTo>
                  <a:pt x="37" y="104"/>
                  <a:pt x="37" y="103"/>
                  <a:pt x="38" y="103"/>
                </a:cubicBezTo>
                <a:cubicBezTo>
                  <a:pt x="38" y="102"/>
                  <a:pt x="39" y="100"/>
                  <a:pt x="40" y="98"/>
                </a:cubicBezTo>
                <a:cubicBezTo>
                  <a:pt x="41" y="98"/>
                  <a:pt x="42" y="99"/>
                  <a:pt x="43" y="99"/>
                </a:cubicBezTo>
                <a:cubicBezTo>
                  <a:pt x="43" y="101"/>
                  <a:pt x="43" y="104"/>
                  <a:pt x="43" y="104"/>
                </a:cubicBezTo>
                <a:cubicBezTo>
                  <a:pt x="43" y="105"/>
                  <a:pt x="43" y="105"/>
                  <a:pt x="43" y="106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5" y="106"/>
                  <a:pt x="45" y="106"/>
                  <a:pt x="46" y="106"/>
                </a:cubicBezTo>
                <a:cubicBezTo>
                  <a:pt x="46" y="106"/>
                  <a:pt x="46" y="105"/>
                  <a:pt x="46" y="105"/>
                </a:cubicBezTo>
                <a:cubicBezTo>
                  <a:pt x="47" y="104"/>
                  <a:pt x="47" y="102"/>
                  <a:pt x="48" y="100"/>
                </a:cubicBezTo>
                <a:cubicBezTo>
                  <a:pt x="49" y="100"/>
                  <a:pt x="50" y="100"/>
                  <a:pt x="51" y="100"/>
                </a:cubicBezTo>
                <a:cubicBezTo>
                  <a:pt x="51" y="102"/>
                  <a:pt x="52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7"/>
                  <a:pt x="53" y="107"/>
                  <a:pt x="54" y="107"/>
                </a:cubicBezTo>
                <a:cubicBezTo>
                  <a:pt x="54" y="107"/>
                  <a:pt x="55" y="107"/>
                  <a:pt x="55" y="106"/>
                </a:cubicBezTo>
                <a:cubicBezTo>
                  <a:pt x="55" y="106"/>
                  <a:pt x="55" y="106"/>
                  <a:pt x="55" y="105"/>
                </a:cubicBezTo>
                <a:cubicBezTo>
                  <a:pt x="56" y="105"/>
                  <a:pt x="56" y="102"/>
                  <a:pt x="56" y="100"/>
                </a:cubicBezTo>
                <a:cubicBezTo>
                  <a:pt x="57" y="100"/>
                  <a:pt x="58" y="100"/>
                  <a:pt x="59" y="100"/>
                </a:cubicBezTo>
                <a:cubicBezTo>
                  <a:pt x="60" y="102"/>
                  <a:pt x="61" y="104"/>
                  <a:pt x="61" y="105"/>
                </a:cubicBezTo>
                <a:cubicBezTo>
                  <a:pt x="61" y="105"/>
                  <a:pt x="61" y="106"/>
                  <a:pt x="62" y="106"/>
                </a:cubicBezTo>
                <a:cubicBezTo>
                  <a:pt x="62" y="106"/>
                  <a:pt x="62" y="106"/>
                  <a:pt x="63" y="106"/>
                </a:cubicBezTo>
                <a:cubicBezTo>
                  <a:pt x="63" y="106"/>
                  <a:pt x="64" y="106"/>
                  <a:pt x="64" y="106"/>
                </a:cubicBezTo>
                <a:cubicBezTo>
                  <a:pt x="64" y="105"/>
                  <a:pt x="64" y="105"/>
                  <a:pt x="64" y="104"/>
                </a:cubicBezTo>
                <a:cubicBezTo>
                  <a:pt x="64" y="104"/>
                  <a:pt x="64" y="101"/>
                  <a:pt x="64" y="99"/>
                </a:cubicBezTo>
                <a:cubicBezTo>
                  <a:pt x="65" y="99"/>
                  <a:pt x="66" y="98"/>
                  <a:pt x="67" y="98"/>
                </a:cubicBezTo>
                <a:cubicBezTo>
                  <a:pt x="68" y="100"/>
                  <a:pt x="69" y="102"/>
                  <a:pt x="70" y="103"/>
                </a:cubicBezTo>
                <a:cubicBezTo>
                  <a:pt x="70" y="103"/>
                  <a:pt x="70" y="104"/>
                  <a:pt x="71" y="104"/>
                </a:cubicBezTo>
                <a:cubicBezTo>
                  <a:pt x="71" y="104"/>
                  <a:pt x="71" y="104"/>
                  <a:pt x="72" y="104"/>
                </a:cubicBezTo>
                <a:cubicBezTo>
                  <a:pt x="72" y="104"/>
                  <a:pt x="73" y="103"/>
                  <a:pt x="73" y="103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1"/>
                  <a:pt x="72" y="99"/>
                  <a:pt x="72" y="96"/>
                </a:cubicBezTo>
                <a:cubicBezTo>
                  <a:pt x="73" y="96"/>
                  <a:pt x="74" y="95"/>
                  <a:pt x="75" y="95"/>
                </a:cubicBezTo>
                <a:cubicBezTo>
                  <a:pt x="76" y="97"/>
                  <a:pt x="78" y="99"/>
                  <a:pt x="78" y="99"/>
                </a:cubicBezTo>
                <a:cubicBezTo>
                  <a:pt x="78" y="100"/>
                  <a:pt x="79" y="100"/>
                  <a:pt x="79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1" y="100"/>
                  <a:pt x="81" y="99"/>
                  <a:pt x="81" y="99"/>
                </a:cubicBezTo>
                <a:cubicBezTo>
                  <a:pt x="81" y="98"/>
                  <a:pt x="81" y="98"/>
                  <a:pt x="81" y="97"/>
                </a:cubicBezTo>
                <a:cubicBezTo>
                  <a:pt x="81" y="97"/>
                  <a:pt x="80" y="95"/>
                  <a:pt x="79" y="92"/>
                </a:cubicBezTo>
                <a:cubicBezTo>
                  <a:pt x="80" y="92"/>
                  <a:pt x="81" y="91"/>
                  <a:pt x="82" y="91"/>
                </a:cubicBezTo>
                <a:cubicBezTo>
                  <a:pt x="83" y="92"/>
                  <a:pt x="85" y="94"/>
                  <a:pt x="86" y="94"/>
                </a:cubicBezTo>
                <a:cubicBezTo>
                  <a:pt x="86" y="95"/>
                  <a:pt x="86" y="95"/>
                  <a:pt x="87" y="95"/>
                </a:cubicBezTo>
                <a:cubicBezTo>
                  <a:pt x="87" y="95"/>
                  <a:pt x="88" y="95"/>
                  <a:pt x="88" y="94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2"/>
                  <a:pt x="88" y="92"/>
                </a:cubicBezTo>
                <a:cubicBezTo>
                  <a:pt x="88" y="92"/>
                  <a:pt x="87" y="89"/>
                  <a:pt x="85" y="87"/>
                </a:cubicBezTo>
                <a:cubicBezTo>
                  <a:pt x="86" y="87"/>
                  <a:pt x="87" y="86"/>
                  <a:pt x="88" y="85"/>
                </a:cubicBezTo>
                <a:cubicBezTo>
                  <a:pt x="90" y="86"/>
                  <a:pt x="92" y="88"/>
                  <a:pt x="92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4" y="88"/>
                  <a:pt x="94" y="88"/>
                  <a:pt x="95" y="88"/>
                </a:cubicBezTo>
                <a:cubicBezTo>
                  <a:pt x="95" y="87"/>
                  <a:pt x="95" y="87"/>
                  <a:pt x="95" y="87"/>
                </a:cubicBezTo>
                <a:cubicBezTo>
                  <a:pt x="95" y="86"/>
                  <a:pt x="95" y="86"/>
                  <a:pt x="95" y="85"/>
                </a:cubicBezTo>
                <a:cubicBezTo>
                  <a:pt x="94" y="85"/>
                  <a:pt x="92" y="83"/>
                  <a:pt x="91" y="82"/>
                </a:cubicBezTo>
                <a:cubicBezTo>
                  <a:pt x="91" y="81"/>
                  <a:pt x="92" y="80"/>
                  <a:pt x="93" y="79"/>
                </a:cubicBezTo>
                <a:cubicBezTo>
                  <a:pt x="95" y="80"/>
                  <a:pt x="97" y="81"/>
                  <a:pt x="98" y="81"/>
                </a:cubicBezTo>
                <a:cubicBezTo>
                  <a:pt x="98" y="81"/>
                  <a:pt x="99" y="81"/>
                  <a:pt x="99" y="81"/>
                </a:cubicBezTo>
                <a:cubicBezTo>
                  <a:pt x="99" y="81"/>
                  <a:pt x="100" y="81"/>
                  <a:pt x="100" y="80"/>
                </a:cubicBezTo>
                <a:cubicBezTo>
                  <a:pt x="100" y="80"/>
                  <a:pt x="100" y="79"/>
                  <a:pt x="100" y="79"/>
                </a:cubicBezTo>
                <a:cubicBezTo>
                  <a:pt x="100" y="78"/>
                  <a:pt x="100" y="78"/>
                  <a:pt x="99" y="78"/>
                </a:cubicBezTo>
                <a:cubicBezTo>
                  <a:pt x="99" y="77"/>
                  <a:pt x="97" y="76"/>
                  <a:pt x="95" y="75"/>
                </a:cubicBezTo>
                <a:cubicBezTo>
                  <a:pt x="96" y="74"/>
                  <a:pt x="96" y="73"/>
                  <a:pt x="96" y="71"/>
                </a:cubicBezTo>
                <a:cubicBezTo>
                  <a:pt x="99" y="72"/>
                  <a:pt x="101" y="73"/>
                  <a:pt x="102" y="73"/>
                </a:cubicBezTo>
                <a:cubicBezTo>
                  <a:pt x="102" y="73"/>
                  <a:pt x="103" y="73"/>
                  <a:pt x="103" y="73"/>
                </a:cubicBezTo>
                <a:cubicBezTo>
                  <a:pt x="103" y="72"/>
                  <a:pt x="104" y="72"/>
                  <a:pt x="104" y="72"/>
                </a:cubicBezTo>
                <a:cubicBezTo>
                  <a:pt x="104" y="71"/>
                  <a:pt x="104" y="71"/>
                  <a:pt x="104" y="70"/>
                </a:cubicBezTo>
                <a:cubicBezTo>
                  <a:pt x="104" y="70"/>
                  <a:pt x="103" y="70"/>
                  <a:pt x="103" y="69"/>
                </a:cubicBezTo>
                <a:cubicBezTo>
                  <a:pt x="103" y="69"/>
                  <a:pt x="100" y="68"/>
                  <a:pt x="98" y="67"/>
                </a:cubicBezTo>
                <a:cubicBezTo>
                  <a:pt x="98" y="66"/>
                  <a:pt x="99" y="65"/>
                  <a:pt x="99" y="64"/>
                </a:cubicBezTo>
                <a:cubicBezTo>
                  <a:pt x="101" y="64"/>
                  <a:pt x="104" y="64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ubicBezTo>
                  <a:pt x="106" y="64"/>
                  <a:pt x="106" y="63"/>
                  <a:pt x="106" y="63"/>
                </a:cubicBezTo>
                <a:cubicBezTo>
                  <a:pt x="106" y="62"/>
                  <a:pt x="106" y="62"/>
                  <a:pt x="106" y="61"/>
                </a:cubicBezTo>
                <a:cubicBezTo>
                  <a:pt x="106" y="61"/>
                  <a:pt x="105" y="61"/>
                  <a:pt x="105" y="61"/>
                </a:cubicBezTo>
                <a:cubicBezTo>
                  <a:pt x="105" y="60"/>
                  <a:pt x="102" y="60"/>
                  <a:pt x="100" y="59"/>
                </a:cubicBezTo>
                <a:cubicBezTo>
                  <a:pt x="100" y="58"/>
                  <a:pt x="100" y="57"/>
                  <a:pt x="100" y="56"/>
                </a:cubicBezTo>
                <a:cubicBezTo>
                  <a:pt x="102" y="56"/>
                  <a:pt x="105" y="55"/>
                  <a:pt x="105" y="55"/>
                </a:cubicBezTo>
                <a:close/>
                <a:moveTo>
                  <a:pt x="54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6"/>
                  <a:pt x="54" y="96"/>
                  <a:pt x="54" y="96"/>
                </a:cubicBezTo>
                <a:close/>
                <a:moveTo>
                  <a:pt x="40" y="93"/>
                </a:move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40" y="93"/>
                </a:cubicBezTo>
                <a:close/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6" y="86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lose/>
                <a:moveTo>
                  <a:pt x="17" y="75"/>
                </a:moveTo>
                <a:cubicBezTo>
                  <a:pt x="17" y="75"/>
                  <a:pt x="17" y="74"/>
                  <a:pt x="17" y="74"/>
                </a:cubicBezTo>
                <a:cubicBezTo>
                  <a:pt x="17" y="74"/>
                  <a:pt x="17" y="74"/>
                  <a:pt x="17" y="75"/>
                </a:cubicBezTo>
                <a:cubicBezTo>
                  <a:pt x="17" y="75"/>
                  <a:pt x="17" y="75"/>
                  <a:pt x="17" y="75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63625" y="246063"/>
            <a:ext cx="788988" cy="792163"/>
          </a:xfrm>
          <a:custGeom>
            <a:avLst/>
            <a:gdLst>
              <a:gd name="T0" fmla="*/ 214 w 223"/>
              <a:gd name="T1" fmla="*/ 105 h 224"/>
              <a:gd name="T2" fmla="*/ 213 w 223"/>
              <a:gd name="T3" fmla="*/ 94 h 224"/>
              <a:gd name="T4" fmla="*/ 210 w 223"/>
              <a:gd name="T5" fmla="*/ 83 h 224"/>
              <a:gd name="T6" fmla="*/ 207 w 223"/>
              <a:gd name="T7" fmla="*/ 73 h 224"/>
              <a:gd name="T8" fmla="*/ 202 w 223"/>
              <a:gd name="T9" fmla="*/ 64 h 224"/>
              <a:gd name="T10" fmla="*/ 197 w 223"/>
              <a:gd name="T11" fmla="*/ 54 h 224"/>
              <a:gd name="T12" fmla="*/ 190 w 223"/>
              <a:gd name="T13" fmla="*/ 46 h 224"/>
              <a:gd name="T14" fmla="*/ 183 w 223"/>
              <a:gd name="T15" fmla="*/ 38 h 224"/>
              <a:gd name="T16" fmla="*/ 175 w 223"/>
              <a:gd name="T17" fmla="*/ 31 h 224"/>
              <a:gd name="T18" fmla="*/ 166 w 223"/>
              <a:gd name="T19" fmla="*/ 25 h 224"/>
              <a:gd name="T20" fmla="*/ 156 w 223"/>
              <a:gd name="T21" fmla="*/ 20 h 224"/>
              <a:gd name="T22" fmla="*/ 146 w 223"/>
              <a:gd name="T23" fmla="*/ 15 h 224"/>
              <a:gd name="T24" fmla="*/ 136 w 223"/>
              <a:gd name="T25" fmla="*/ 12 h 224"/>
              <a:gd name="T26" fmla="*/ 125 w 223"/>
              <a:gd name="T27" fmla="*/ 10 h 224"/>
              <a:gd name="T28" fmla="*/ 115 w 223"/>
              <a:gd name="T29" fmla="*/ 9 h 224"/>
              <a:gd name="T30" fmla="*/ 104 w 223"/>
              <a:gd name="T31" fmla="*/ 10 h 224"/>
              <a:gd name="T32" fmla="*/ 93 w 223"/>
              <a:gd name="T33" fmla="*/ 11 h 224"/>
              <a:gd name="T34" fmla="*/ 83 w 223"/>
              <a:gd name="T35" fmla="*/ 14 h 224"/>
              <a:gd name="T36" fmla="*/ 73 w 223"/>
              <a:gd name="T37" fmla="*/ 17 h 224"/>
              <a:gd name="T38" fmla="*/ 63 w 223"/>
              <a:gd name="T39" fmla="*/ 22 h 224"/>
              <a:gd name="T40" fmla="*/ 54 w 223"/>
              <a:gd name="T41" fmla="*/ 27 h 224"/>
              <a:gd name="T42" fmla="*/ 45 w 223"/>
              <a:gd name="T43" fmla="*/ 34 h 224"/>
              <a:gd name="T44" fmla="*/ 38 w 223"/>
              <a:gd name="T45" fmla="*/ 41 h 224"/>
              <a:gd name="T46" fmla="*/ 30 w 223"/>
              <a:gd name="T47" fmla="*/ 49 h 224"/>
              <a:gd name="T48" fmla="*/ 24 w 223"/>
              <a:gd name="T49" fmla="*/ 58 h 224"/>
              <a:gd name="T50" fmla="*/ 19 w 223"/>
              <a:gd name="T51" fmla="*/ 68 h 224"/>
              <a:gd name="T52" fmla="*/ 15 w 223"/>
              <a:gd name="T53" fmla="*/ 78 h 224"/>
              <a:gd name="T54" fmla="*/ 12 w 223"/>
              <a:gd name="T55" fmla="*/ 88 h 224"/>
              <a:gd name="T56" fmla="*/ 10 w 223"/>
              <a:gd name="T57" fmla="*/ 98 h 224"/>
              <a:gd name="T58" fmla="*/ 9 w 223"/>
              <a:gd name="T59" fmla="*/ 109 h 224"/>
              <a:gd name="T60" fmla="*/ 9 w 223"/>
              <a:gd name="T61" fmla="*/ 120 h 224"/>
              <a:gd name="T62" fmla="*/ 11 w 223"/>
              <a:gd name="T63" fmla="*/ 131 h 224"/>
              <a:gd name="T64" fmla="*/ 13 w 223"/>
              <a:gd name="T65" fmla="*/ 141 h 224"/>
              <a:gd name="T66" fmla="*/ 17 w 223"/>
              <a:gd name="T67" fmla="*/ 151 h 224"/>
              <a:gd name="T68" fmla="*/ 21 w 223"/>
              <a:gd name="T69" fmla="*/ 161 h 224"/>
              <a:gd name="T70" fmla="*/ 27 w 223"/>
              <a:gd name="T71" fmla="*/ 170 h 224"/>
              <a:gd name="T72" fmla="*/ 33 w 223"/>
              <a:gd name="T73" fmla="*/ 179 h 224"/>
              <a:gd name="T74" fmla="*/ 41 w 223"/>
              <a:gd name="T75" fmla="*/ 187 h 224"/>
              <a:gd name="T76" fmla="*/ 49 w 223"/>
              <a:gd name="T77" fmla="*/ 194 h 224"/>
              <a:gd name="T78" fmla="*/ 58 w 223"/>
              <a:gd name="T79" fmla="*/ 200 h 224"/>
              <a:gd name="T80" fmla="*/ 67 w 223"/>
              <a:gd name="T81" fmla="*/ 205 h 224"/>
              <a:gd name="T82" fmla="*/ 77 w 223"/>
              <a:gd name="T83" fmla="*/ 209 h 224"/>
              <a:gd name="T84" fmla="*/ 87 w 223"/>
              <a:gd name="T85" fmla="*/ 212 h 224"/>
              <a:gd name="T86" fmla="*/ 98 w 223"/>
              <a:gd name="T87" fmla="*/ 214 h 224"/>
              <a:gd name="T88" fmla="*/ 109 w 223"/>
              <a:gd name="T89" fmla="*/ 215 h 224"/>
              <a:gd name="T90" fmla="*/ 119 w 223"/>
              <a:gd name="T91" fmla="*/ 215 h 224"/>
              <a:gd name="T92" fmla="*/ 130 w 223"/>
              <a:gd name="T93" fmla="*/ 213 h 224"/>
              <a:gd name="T94" fmla="*/ 141 w 223"/>
              <a:gd name="T95" fmla="*/ 211 h 224"/>
              <a:gd name="T96" fmla="*/ 151 w 223"/>
              <a:gd name="T97" fmla="*/ 207 h 224"/>
              <a:gd name="T98" fmla="*/ 160 w 223"/>
              <a:gd name="T99" fmla="*/ 203 h 224"/>
              <a:gd name="T100" fmla="*/ 170 w 223"/>
              <a:gd name="T101" fmla="*/ 197 h 224"/>
              <a:gd name="T102" fmla="*/ 178 w 223"/>
              <a:gd name="T103" fmla="*/ 191 h 224"/>
              <a:gd name="T104" fmla="*/ 186 w 223"/>
              <a:gd name="T105" fmla="*/ 183 h 224"/>
              <a:gd name="T106" fmla="*/ 193 w 223"/>
              <a:gd name="T107" fmla="*/ 175 h 224"/>
              <a:gd name="T108" fmla="*/ 199 w 223"/>
              <a:gd name="T109" fmla="*/ 166 h 224"/>
              <a:gd name="T110" fmla="*/ 204 w 223"/>
              <a:gd name="T111" fmla="*/ 157 h 224"/>
              <a:gd name="T112" fmla="*/ 208 w 223"/>
              <a:gd name="T113" fmla="*/ 147 h 224"/>
              <a:gd name="T114" fmla="*/ 211 w 223"/>
              <a:gd name="T115" fmla="*/ 137 h 224"/>
              <a:gd name="T116" fmla="*/ 214 w 223"/>
              <a:gd name="T117" fmla="*/ 126 h 224"/>
              <a:gd name="T118" fmla="*/ 214 w 223"/>
              <a:gd name="T119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" h="224">
                <a:moveTo>
                  <a:pt x="221" y="115"/>
                </a:moveTo>
                <a:cubicBezTo>
                  <a:pt x="222" y="115"/>
                  <a:pt x="222" y="114"/>
                  <a:pt x="223" y="114"/>
                </a:cubicBezTo>
                <a:cubicBezTo>
                  <a:pt x="223" y="113"/>
                  <a:pt x="223" y="113"/>
                  <a:pt x="223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2" y="110"/>
                  <a:pt x="222" y="110"/>
                  <a:pt x="221" y="110"/>
                </a:cubicBezTo>
                <a:cubicBezTo>
                  <a:pt x="221" y="110"/>
                  <a:pt x="217" y="109"/>
                  <a:pt x="214" y="109"/>
                </a:cubicBezTo>
                <a:cubicBezTo>
                  <a:pt x="214" y="108"/>
                  <a:pt x="214" y="106"/>
                  <a:pt x="214" y="105"/>
                </a:cubicBezTo>
                <a:cubicBezTo>
                  <a:pt x="217" y="104"/>
                  <a:pt x="220" y="103"/>
                  <a:pt x="221" y="103"/>
                </a:cubicBezTo>
                <a:cubicBezTo>
                  <a:pt x="222" y="103"/>
                  <a:pt x="222" y="103"/>
                  <a:pt x="222" y="102"/>
                </a:cubicBezTo>
                <a:cubicBezTo>
                  <a:pt x="223" y="102"/>
                  <a:pt x="223" y="101"/>
                  <a:pt x="223" y="101"/>
                </a:cubicBezTo>
                <a:cubicBezTo>
                  <a:pt x="223" y="100"/>
                  <a:pt x="222" y="99"/>
                  <a:pt x="222" y="99"/>
                </a:cubicBezTo>
                <a:cubicBezTo>
                  <a:pt x="222" y="99"/>
                  <a:pt x="221" y="98"/>
                  <a:pt x="220" y="98"/>
                </a:cubicBezTo>
                <a:cubicBezTo>
                  <a:pt x="220" y="98"/>
                  <a:pt x="216" y="98"/>
                  <a:pt x="214" y="98"/>
                </a:cubicBezTo>
                <a:cubicBezTo>
                  <a:pt x="213" y="97"/>
                  <a:pt x="213" y="95"/>
                  <a:pt x="213" y="94"/>
                </a:cubicBezTo>
                <a:cubicBezTo>
                  <a:pt x="216" y="93"/>
                  <a:pt x="219" y="92"/>
                  <a:pt x="219" y="92"/>
                </a:cubicBezTo>
                <a:cubicBezTo>
                  <a:pt x="220" y="92"/>
                  <a:pt x="220" y="91"/>
                  <a:pt x="221" y="91"/>
                </a:cubicBezTo>
                <a:cubicBezTo>
                  <a:pt x="221" y="90"/>
                  <a:pt x="221" y="90"/>
                  <a:pt x="221" y="89"/>
                </a:cubicBezTo>
                <a:cubicBezTo>
                  <a:pt x="221" y="88"/>
                  <a:pt x="220" y="88"/>
                  <a:pt x="220" y="88"/>
                </a:cubicBezTo>
                <a:cubicBezTo>
                  <a:pt x="220" y="87"/>
                  <a:pt x="219" y="87"/>
                  <a:pt x="218" y="87"/>
                </a:cubicBezTo>
                <a:cubicBezTo>
                  <a:pt x="218" y="87"/>
                  <a:pt x="214" y="88"/>
                  <a:pt x="211" y="88"/>
                </a:cubicBezTo>
                <a:cubicBezTo>
                  <a:pt x="211" y="86"/>
                  <a:pt x="211" y="85"/>
                  <a:pt x="210" y="83"/>
                </a:cubicBezTo>
                <a:cubicBezTo>
                  <a:pt x="213" y="82"/>
                  <a:pt x="216" y="81"/>
                  <a:pt x="217" y="81"/>
                </a:cubicBezTo>
                <a:cubicBezTo>
                  <a:pt x="217" y="80"/>
                  <a:pt x="218" y="80"/>
                  <a:pt x="218" y="79"/>
                </a:cubicBezTo>
                <a:cubicBezTo>
                  <a:pt x="218" y="79"/>
                  <a:pt x="218" y="78"/>
                  <a:pt x="218" y="78"/>
                </a:cubicBezTo>
                <a:cubicBezTo>
                  <a:pt x="218" y="77"/>
                  <a:pt x="217" y="77"/>
                  <a:pt x="217" y="76"/>
                </a:cubicBezTo>
                <a:cubicBezTo>
                  <a:pt x="216" y="76"/>
                  <a:pt x="216" y="76"/>
                  <a:pt x="215" y="76"/>
                </a:cubicBezTo>
                <a:cubicBezTo>
                  <a:pt x="214" y="76"/>
                  <a:pt x="211" y="77"/>
                  <a:pt x="208" y="78"/>
                </a:cubicBezTo>
                <a:cubicBezTo>
                  <a:pt x="208" y="76"/>
                  <a:pt x="207" y="75"/>
                  <a:pt x="207" y="73"/>
                </a:cubicBezTo>
                <a:cubicBezTo>
                  <a:pt x="209" y="72"/>
                  <a:pt x="212" y="70"/>
                  <a:pt x="213" y="70"/>
                </a:cubicBezTo>
                <a:cubicBezTo>
                  <a:pt x="213" y="69"/>
                  <a:pt x="214" y="69"/>
                  <a:pt x="214" y="68"/>
                </a:cubicBezTo>
                <a:cubicBezTo>
                  <a:pt x="214" y="68"/>
                  <a:pt x="214" y="67"/>
                  <a:pt x="214" y="67"/>
                </a:cubicBezTo>
                <a:cubicBezTo>
                  <a:pt x="213" y="66"/>
                  <a:pt x="213" y="66"/>
                  <a:pt x="212" y="66"/>
                </a:cubicBezTo>
                <a:cubicBezTo>
                  <a:pt x="212" y="65"/>
                  <a:pt x="211" y="65"/>
                  <a:pt x="211" y="65"/>
                </a:cubicBezTo>
                <a:cubicBezTo>
                  <a:pt x="210" y="66"/>
                  <a:pt x="207" y="67"/>
                  <a:pt x="204" y="68"/>
                </a:cubicBezTo>
                <a:cubicBezTo>
                  <a:pt x="204" y="66"/>
                  <a:pt x="203" y="65"/>
                  <a:pt x="202" y="64"/>
                </a:cubicBezTo>
                <a:cubicBezTo>
                  <a:pt x="205" y="62"/>
                  <a:pt x="207" y="60"/>
                  <a:pt x="208" y="60"/>
                </a:cubicBezTo>
                <a:cubicBezTo>
                  <a:pt x="208" y="59"/>
                  <a:pt x="209" y="59"/>
                  <a:pt x="209" y="58"/>
                </a:cubicBezTo>
                <a:cubicBezTo>
                  <a:pt x="209" y="57"/>
                  <a:pt x="209" y="57"/>
                  <a:pt x="208" y="56"/>
                </a:cubicBezTo>
                <a:cubicBezTo>
                  <a:pt x="208" y="56"/>
                  <a:pt x="208" y="55"/>
                  <a:pt x="207" y="55"/>
                </a:cubicBezTo>
                <a:cubicBezTo>
                  <a:pt x="207" y="55"/>
                  <a:pt x="206" y="55"/>
                  <a:pt x="205" y="55"/>
                </a:cubicBezTo>
                <a:cubicBezTo>
                  <a:pt x="205" y="56"/>
                  <a:pt x="202" y="57"/>
                  <a:pt x="199" y="58"/>
                </a:cubicBezTo>
                <a:cubicBezTo>
                  <a:pt x="198" y="57"/>
                  <a:pt x="197" y="56"/>
                  <a:pt x="197" y="54"/>
                </a:cubicBezTo>
                <a:cubicBezTo>
                  <a:pt x="199" y="52"/>
                  <a:pt x="201" y="50"/>
                  <a:pt x="202" y="50"/>
                </a:cubicBezTo>
                <a:cubicBezTo>
                  <a:pt x="202" y="49"/>
                  <a:pt x="202" y="49"/>
                  <a:pt x="202" y="48"/>
                </a:cubicBezTo>
                <a:cubicBezTo>
                  <a:pt x="203" y="48"/>
                  <a:pt x="202" y="47"/>
                  <a:pt x="202" y="46"/>
                </a:cubicBezTo>
                <a:cubicBezTo>
                  <a:pt x="202" y="46"/>
                  <a:pt x="201" y="46"/>
                  <a:pt x="201" y="46"/>
                </a:cubicBezTo>
                <a:cubicBezTo>
                  <a:pt x="200" y="45"/>
                  <a:pt x="199" y="45"/>
                  <a:pt x="199" y="46"/>
                </a:cubicBezTo>
                <a:cubicBezTo>
                  <a:pt x="198" y="46"/>
                  <a:pt x="196" y="48"/>
                  <a:pt x="193" y="49"/>
                </a:cubicBezTo>
                <a:cubicBezTo>
                  <a:pt x="192" y="48"/>
                  <a:pt x="191" y="47"/>
                  <a:pt x="190" y="46"/>
                </a:cubicBezTo>
                <a:cubicBezTo>
                  <a:pt x="192" y="44"/>
                  <a:pt x="194" y="41"/>
                  <a:pt x="195" y="41"/>
                </a:cubicBezTo>
                <a:cubicBezTo>
                  <a:pt x="195" y="40"/>
                  <a:pt x="195" y="40"/>
                  <a:pt x="195" y="39"/>
                </a:cubicBezTo>
                <a:cubicBezTo>
                  <a:pt x="195" y="38"/>
                  <a:pt x="195" y="38"/>
                  <a:pt x="195" y="37"/>
                </a:cubicBezTo>
                <a:cubicBezTo>
                  <a:pt x="194" y="37"/>
                  <a:pt x="194" y="37"/>
                  <a:pt x="193" y="37"/>
                </a:cubicBezTo>
                <a:cubicBezTo>
                  <a:pt x="193" y="37"/>
                  <a:pt x="192" y="37"/>
                  <a:pt x="191" y="37"/>
                </a:cubicBezTo>
                <a:cubicBezTo>
                  <a:pt x="191" y="37"/>
                  <a:pt x="188" y="39"/>
                  <a:pt x="186" y="41"/>
                </a:cubicBezTo>
                <a:cubicBezTo>
                  <a:pt x="185" y="40"/>
                  <a:pt x="184" y="39"/>
                  <a:pt x="183" y="38"/>
                </a:cubicBezTo>
                <a:cubicBezTo>
                  <a:pt x="184" y="36"/>
                  <a:pt x="186" y="33"/>
                  <a:pt x="187" y="32"/>
                </a:cubicBezTo>
                <a:cubicBezTo>
                  <a:pt x="187" y="32"/>
                  <a:pt x="187" y="31"/>
                  <a:pt x="187" y="31"/>
                </a:cubicBezTo>
                <a:cubicBezTo>
                  <a:pt x="187" y="30"/>
                  <a:pt x="187" y="30"/>
                  <a:pt x="186" y="29"/>
                </a:cubicBezTo>
                <a:cubicBezTo>
                  <a:pt x="186" y="29"/>
                  <a:pt x="185" y="29"/>
                  <a:pt x="185" y="29"/>
                </a:cubicBezTo>
                <a:cubicBezTo>
                  <a:pt x="184" y="29"/>
                  <a:pt x="184" y="29"/>
                  <a:pt x="183" y="29"/>
                </a:cubicBezTo>
                <a:cubicBezTo>
                  <a:pt x="183" y="30"/>
                  <a:pt x="180" y="32"/>
                  <a:pt x="178" y="34"/>
                </a:cubicBezTo>
                <a:cubicBezTo>
                  <a:pt x="177" y="33"/>
                  <a:pt x="176" y="32"/>
                  <a:pt x="175" y="31"/>
                </a:cubicBezTo>
                <a:cubicBezTo>
                  <a:pt x="176" y="28"/>
                  <a:pt x="178" y="25"/>
                  <a:pt x="178" y="25"/>
                </a:cubicBezTo>
                <a:cubicBezTo>
                  <a:pt x="178" y="24"/>
                  <a:pt x="178" y="24"/>
                  <a:pt x="178" y="23"/>
                </a:cubicBezTo>
                <a:cubicBezTo>
                  <a:pt x="178" y="23"/>
                  <a:pt x="178" y="22"/>
                  <a:pt x="177" y="22"/>
                </a:cubicBezTo>
                <a:cubicBezTo>
                  <a:pt x="177" y="21"/>
                  <a:pt x="176" y="21"/>
                  <a:pt x="176" y="21"/>
                </a:cubicBezTo>
                <a:cubicBezTo>
                  <a:pt x="175" y="21"/>
                  <a:pt x="175" y="22"/>
                  <a:pt x="174" y="22"/>
                </a:cubicBezTo>
                <a:cubicBezTo>
                  <a:pt x="174" y="23"/>
                  <a:pt x="172" y="25"/>
                  <a:pt x="170" y="27"/>
                </a:cubicBezTo>
                <a:cubicBezTo>
                  <a:pt x="168" y="26"/>
                  <a:pt x="167" y="26"/>
                  <a:pt x="166" y="25"/>
                </a:cubicBezTo>
                <a:cubicBezTo>
                  <a:pt x="167" y="22"/>
                  <a:pt x="168" y="19"/>
                  <a:pt x="169" y="18"/>
                </a:cubicBezTo>
                <a:cubicBezTo>
                  <a:pt x="169" y="18"/>
                  <a:pt x="169" y="17"/>
                  <a:pt x="169" y="17"/>
                </a:cubicBezTo>
                <a:cubicBezTo>
                  <a:pt x="168" y="16"/>
                  <a:pt x="168" y="16"/>
                  <a:pt x="168" y="15"/>
                </a:cubicBezTo>
                <a:cubicBezTo>
                  <a:pt x="167" y="15"/>
                  <a:pt x="166" y="15"/>
                  <a:pt x="166" y="15"/>
                </a:cubicBezTo>
                <a:cubicBezTo>
                  <a:pt x="165" y="15"/>
                  <a:pt x="165" y="16"/>
                  <a:pt x="164" y="16"/>
                </a:cubicBezTo>
                <a:cubicBezTo>
                  <a:pt x="164" y="17"/>
                  <a:pt x="162" y="19"/>
                  <a:pt x="160" y="22"/>
                </a:cubicBezTo>
                <a:cubicBezTo>
                  <a:pt x="159" y="21"/>
                  <a:pt x="158" y="20"/>
                  <a:pt x="156" y="20"/>
                </a:cubicBezTo>
                <a:cubicBezTo>
                  <a:pt x="157" y="17"/>
                  <a:pt x="158" y="14"/>
                  <a:pt x="159" y="13"/>
                </a:cubicBezTo>
                <a:cubicBezTo>
                  <a:pt x="159" y="12"/>
                  <a:pt x="159" y="12"/>
                  <a:pt x="158" y="11"/>
                </a:cubicBezTo>
                <a:cubicBezTo>
                  <a:pt x="158" y="11"/>
                  <a:pt x="158" y="10"/>
                  <a:pt x="157" y="10"/>
                </a:cubicBezTo>
                <a:cubicBezTo>
                  <a:pt x="157" y="10"/>
                  <a:pt x="156" y="10"/>
                  <a:pt x="155" y="10"/>
                </a:cubicBezTo>
                <a:cubicBezTo>
                  <a:pt x="155" y="10"/>
                  <a:pt x="154" y="10"/>
                  <a:pt x="154" y="11"/>
                </a:cubicBezTo>
                <a:cubicBezTo>
                  <a:pt x="154" y="12"/>
                  <a:pt x="152" y="14"/>
                  <a:pt x="151" y="17"/>
                </a:cubicBezTo>
                <a:cubicBezTo>
                  <a:pt x="149" y="17"/>
                  <a:pt x="148" y="16"/>
                  <a:pt x="146" y="15"/>
                </a:cubicBezTo>
                <a:cubicBezTo>
                  <a:pt x="147" y="13"/>
                  <a:pt x="148" y="9"/>
                  <a:pt x="148" y="9"/>
                </a:cubicBezTo>
                <a:cubicBezTo>
                  <a:pt x="148" y="8"/>
                  <a:pt x="148" y="8"/>
                  <a:pt x="148" y="7"/>
                </a:cubicBezTo>
                <a:cubicBezTo>
                  <a:pt x="147" y="6"/>
                  <a:pt x="147" y="6"/>
                  <a:pt x="146" y="6"/>
                </a:cubicBezTo>
                <a:cubicBezTo>
                  <a:pt x="146" y="6"/>
                  <a:pt x="145" y="6"/>
                  <a:pt x="144" y="6"/>
                </a:cubicBezTo>
                <a:cubicBezTo>
                  <a:pt x="144" y="6"/>
                  <a:pt x="144" y="7"/>
                  <a:pt x="143" y="7"/>
                </a:cubicBezTo>
                <a:cubicBezTo>
                  <a:pt x="143" y="8"/>
                  <a:pt x="142" y="11"/>
                  <a:pt x="141" y="14"/>
                </a:cubicBezTo>
                <a:cubicBezTo>
                  <a:pt x="139" y="13"/>
                  <a:pt x="138" y="13"/>
                  <a:pt x="136" y="12"/>
                </a:cubicBezTo>
                <a:cubicBezTo>
                  <a:pt x="136" y="9"/>
                  <a:pt x="137" y="6"/>
                  <a:pt x="137" y="5"/>
                </a:cubicBezTo>
                <a:cubicBezTo>
                  <a:pt x="137" y="5"/>
                  <a:pt x="137" y="4"/>
                  <a:pt x="136" y="4"/>
                </a:cubicBezTo>
                <a:cubicBezTo>
                  <a:pt x="136" y="3"/>
                  <a:pt x="136" y="3"/>
                  <a:pt x="135" y="3"/>
                </a:cubicBezTo>
                <a:cubicBezTo>
                  <a:pt x="134" y="3"/>
                  <a:pt x="134" y="3"/>
                  <a:pt x="133" y="3"/>
                </a:cubicBezTo>
                <a:cubicBezTo>
                  <a:pt x="133" y="3"/>
                  <a:pt x="132" y="4"/>
                  <a:pt x="132" y="4"/>
                </a:cubicBezTo>
                <a:cubicBezTo>
                  <a:pt x="132" y="5"/>
                  <a:pt x="131" y="8"/>
                  <a:pt x="130" y="11"/>
                </a:cubicBezTo>
                <a:cubicBezTo>
                  <a:pt x="129" y="11"/>
                  <a:pt x="127" y="10"/>
                  <a:pt x="125" y="10"/>
                </a:cubicBezTo>
                <a:cubicBezTo>
                  <a:pt x="125" y="7"/>
                  <a:pt x="126" y="4"/>
                  <a:pt x="126" y="3"/>
                </a:cubicBezTo>
                <a:cubicBezTo>
                  <a:pt x="126" y="3"/>
                  <a:pt x="125" y="2"/>
                  <a:pt x="125" y="2"/>
                </a:cubicBezTo>
                <a:cubicBezTo>
                  <a:pt x="125" y="1"/>
                  <a:pt x="124" y="1"/>
                  <a:pt x="123" y="1"/>
                </a:cubicBezTo>
                <a:cubicBezTo>
                  <a:pt x="123" y="1"/>
                  <a:pt x="122" y="1"/>
                  <a:pt x="122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4"/>
                  <a:pt x="120" y="7"/>
                  <a:pt x="119" y="10"/>
                </a:cubicBezTo>
                <a:cubicBezTo>
                  <a:pt x="118" y="10"/>
                  <a:pt x="116" y="9"/>
                  <a:pt x="115" y="9"/>
                </a:cubicBezTo>
                <a:cubicBezTo>
                  <a:pt x="115" y="6"/>
                  <a:pt x="114" y="3"/>
                  <a:pt x="114" y="3"/>
                </a:cubicBezTo>
                <a:cubicBezTo>
                  <a:pt x="114" y="2"/>
                  <a:pt x="114" y="1"/>
                  <a:pt x="113" y="1"/>
                </a:cubicBezTo>
                <a:cubicBezTo>
                  <a:pt x="113" y="1"/>
                  <a:pt x="112" y="0"/>
                  <a:pt x="112" y="0"/>
                </a:cubicBezTo>
                <a:cubicBezTo>
                  <a:pt x="111" y="0"/>
                  <a:pt x="111" y="1"/>
                  <a:pt x="110" y="1"/>
                </a:cubicBezTo>
                <a:cubicBezTo>
                  <a:pt x="110" y="1"/>
                  <a:pt x="109" y="2"/>
                  <a:pt x="109" y="3"/>
                </a:cubicBezTo>
                <a:cubicBezTo>
                  <a:pt x="109" y="3"/>
                  <a:pt x="109" y="6"/>
                  <a:pt x="109" y="9"/>
                </a:cubicBezTo>
                <a:cubicBezTo>
                  <a:pt x="107" y="9"/>
                  <a:pt x="106" y="10"/>
                  <a:pt x="104" y="10"/>
                </a:cubicBezTo>
                <a:cubicBezTo>
                  <a:pt x="103" y="7"/>
                  <a:pt x="103" y="4"/>
                  <a:pt x="103" y="3"/>
                </a:cubicBezTo>
                <a:cubicBezTo>
                  <a:pt x="103" y="2"/>
                  <a:pt x="102" y="2"/>
                  <a:pt x="102" y="1"/>
                </a:cubicBezTo>
                <a:cubicBezTo>
                  <a:pt x="101" y="1"/>
                  <a:pt x="101" y="1"/>
                  <a:pt x="100" y="1"/>
                </a:cubicBezTo>
                <a:cubicBezTo>
                  <a:pt x="99" y="1"/>
                  <a:pt x="99" y="1"/>
                  <a:pt x="99" y="2"/>
                </a:cubicBezTo>
                <a:cubicBezTo>
                  <a:pt x="98" y="2"/>
                  <a:pt x="98" y="3"/>
                  <a:pt x="98" y="3"/>
                </a:cubicBezTo>
                <a:cubicBezTo>
                  <a:pt x="98" y="4"/>
                  <a:pt x="98" y="7"/>
                  <a:pt x="98" y="10"/>
                </a:cubicBezTo>
                <a:cubicBezTo>
                  <a:pt x="96" y="10"/>
                  <a:pt x="95" y="11"/>
                  <a:pt x="93" y="11"/>
                </a:cubicBezTo>
                <a:cubicBezTo>
                  <a:pt x="92" y="8"/>
                  <a:pt x="92" y="5"/>
                  <a:pt x="91" y="4"/>
                </a:cubicBezTo>
                <a:cubicBezTo>
                  <a:pt x="91" y="4"/>
                  <a:pt x="91" y="3"/>
                  <a:pt x="90" y="3"/>
                </a:cubicBezTo>
                <a:cubicBezTo>
                  <a:pt x="90" y="3"/>
                  <a:pt x="89" y="3"/>
                  <a:pt x="89" y="3"/>
                </a:cubicBezTo>
                <a:cubicBezTo>
                  <a:pt x="88" y="3"/>
                  <a:pt x="87" y="3"/>
                  <a:pt x="87" y="4"/>
                </a:cubicBezTo>
                <a:cubicBezTo>
                  <a:pt x="87" y="4"/>
                  <a:pt x="87" y="5"/>
                  <a:pt x="87" y="5"/>
                </a:cubicBezTo>
                <a:cubicBezTo>
                  <a:pt x="87" y="6"/>
                  <a:pt x="87" y="9"/>
                  <a:pt x="87" y="12"/>
                </a:cubicBezTo>
                <a:cubicBezTo>
                  <a:pt x="86" y="13"/>
                  <a:pt x="84" y="13"/>
                  <a:pt x="83" y="14"/>
                </a:cubicBezTo>
                <a:cubicBezTo>
                  <a:pt x="82" y="11"/>
                  <a:pt x="80" y="8"/>
                  <a:pt x="80" y="7"/>
                </a:cubicBezTo>
                <a:cubicBezTo>
                  <a:pt x="80" y="7"/>
                  <a:pt x="80" y="6"/>
                  <a:pt x="79" y="6"/>
                </a:cubicBezTo>
                <a:cubicBezTo>
                  <a:pt x="78" y="6"/>
                  <a:pt x="78" y="6"/>
                  <a:pt x="77" y="6"/>
                </a:cubicBezTo>
                <a:cubicBezTo>
                  <a:pt x="77" y="6"/>
                  <a:pt x="76" y="6"/>
                  <a:pt x="76" y="7"/>
                </a:cubicBezTo>
                <a:cubicBezTo>
                  <a:pt x="76" y="8"/>
                  <a:pt x="76" y="8"/>
                  <a:pt x="76" y="9"/>
                </a:cubicBezTo>
                <a:cubicBezTo>
                  <a:pt x="76" y="9"/>
                  <a:pt x="76" y="13"/>
                  <a:pt x="77" y="15"/>
                </a:cubicBezTo>
                <a:cubicBezTo>
                  <a:pt x="76" y="16"/>
                  <a:pt x="74" y="17"/>
                  <a:pt x="73" y="17"/>
                </a:cubicBezTo>
                <a:cubicBezTo>
                  <a:pt x="71" y="14"/>
                  <a:pt x="70" y="12"/>
                  <a:pt x="69" y="11"/>
                </a:cubicBezTo>
                <a:cubicBezTo>
                  <a:pt x="69" y="10"/>
                  <a:pt x="69" y="10"/>
                  <a:pt x="68" y="10"/>
                </a:cubicBezTo>
                <a:cubicBezTo>
                  <a:pt x="68" y="10"/>
                  <a:pt x="67" y="10"/>
                  <a:pt x="66" y="10"/>
                </a:cubicBezTo>
                <a:cubicBezTo>
                  <a:pt x="66" y="10"/>
                  <a:pt x="65" y="11"/>
                  <a:pt x="65" y="11"/>
                </a:cubicBezTo>
                <a:cubicBezTo>
                  <a:pt x="65" y="12"/>
                  <a:pt x="65" y="12"/>
                  <a:pt x="65" y="13"/>
                </a:cubicBezTo>
                <a:cubicBezTo>
                  <a:pt x="65" y="14"/>
                  <a:pt x="66" y="17"/>
                  <a:pt x="67" y="20"/>
                </a:cubicBezTo>
                <a:cubicBezTo>
                  <a:pt x="66" y="20"/>
                  <a:pt x="64" y="21"/>
                  <a:pt x="63" y="22"/>
                </a:cubicBezTo>
                <a:cubicBezTo>
                  <a:pt x="61" y="19"/>
                  <a:pt x="59" y="17"/>
                  <a:pt x="59" y="16"/>
                </a:cubicBezTo>
                <a:cubicBezTo>
                  <a:pt x="59" y="16"/>
                  <a:pt x="58" y="15"/>
                  <a:pt x="58" y="15"/>
                </a:cubicBezTo>
                <a:cubicBezTo>
                  <a:pt x="57" y="15"/>
                  <a:pt x="56" y="15"/>
                  <a:pt x="56" y="15"/>
                </a:cubicBezTo>
                <a:cubicBezTo>
                  <a:pt x="55" y="16"/>
                  <a:pt x="55" y="16"/>
                  <a:pt x="55" y="17"/>
                </a:cubicBezTo>
                <a:cubicBezTo>
                  <a:pt x="55" y="17"/>
                  <a:pt x="55" y="18"/>
                  <a:pt x="55" y="18"/>
                </a:cubicBezTo>
                <a:cubicBezTo>
                  <a:pt x="55" y="19"/>
                  <a:pt x="57" y="22"/>
                  <a:pt x="58" y="25"/>
                </a:cubicBezTo>
                <a:cubicBezTo>
                  <a:pt x="56" y="26"/>
                  <a:pt x="55" y="26"/>
                  <a:pt x="54" y="27"/>
                </a:cubicBezTo>
                <a:cubicBezTo>
                  <a:pt x="52" y="25"/>
                  <a:pt x="50" y="23"/>
                  <a:pt x="49" y="22"/>
                </a:cubicBezTo>
                <a:cubicBezTo>
                  <a:pt x="49" y="22"/>
                  <a:pt x="48" y="21"/>
                  <a:pt x="48" y="21"/>
                </a:cubicBezTo>
                <a:cubicBezTo>
                  <a:pt x="47" y="21"/>
                  <a:pt x="47" y="21"/>
                  <a:pt x="46" y="22"/>
                </a:cubicBezTo>
                <a:cubicBezTo>
                  <a:pt x="46" y="22"/>
                  <a:pt x="45" y="23"/>
                  <a:pt x="45" y="23"/>
                </a:cubicBezTo>
                <a:cubicBezTo>
                  <a:pt x="45" y="24"/>
                  <a:pt x="45" y="24"/>
                  <a:pt x="45" y="25"/>
                </a:cubicBezTo>
                <a:cubicBezTo>
                  <a:pt x="46" y="25"/>
                  <a:pt x="47" y="28"/>
                  <a:pt x="49" y="31"/>
                </a:cubicBezTo>
                <a:cubicBezTo>
                  <a:pt x="48" y="32"/>
                  <a:pt x="46" y="33"/>
                  <a:pt x="45" y="34"/>
                </a:cubicBezTo>
                <a:cubicBezTo>
                  <a:pt x="43" y="32"/>
                  <a:pt x="41" y="30"/>
                  <a:pt x="40" y="29"/>
                </a:cubicBezTo>
                <a:cubicBezTo>
                  <a:pt x="40" y="29"/>
                  <a:pt x="39" y="29"/>
                  <a:pt x="39" y="29"/>
                </a:cubicBezTo>
                <a:cubicBezTo>
                  <a:pt x="38" y="29"/>
                  <a:pt x="38" y="29"/>
                  <a:pt x="37" y="29"/>
                </a:cubicBezTo>
                <a:cubicBezTo>
                  <a:pt x="37" y="30"/>
                  <a:pt x="36" y="30"/>
                  <a:pt x="36" y="31"/>
                </a:cubicBezTo>
                <a:cubicBezTo>
                  <a:pt x="36" y="31"/>
                  <a:pt x="36" y="32"/>
                  <a:pt x="37" y="32"/>
                </a:cubicBezTo>
                <a:cubicBezTo>
                  <a:pt x="37" y="33"/>
                  <a:pt x="39" y="36"/>
                  <a:pt x="41" y="38"/>
                </a:cubicBezTo>
                <a:cubicBezTo>
                  <a:pt x="40" y="39"/>
                  <a:pt x="39" y="40"/>
                  <a:pt x="38" y="41"/>
                </a:cubicBezTo>
                <a:cubicBezTo>
                  <a:pt x="35" y="39"/>
                  <a:pt x="33" y="37"/>
                  <a:pt x="32" y="37"/>
                </a:cubicBezTo>
                <a:cubicBezTo>
                  <a:pt x="32" y="37"/>
                  <a:pt x="31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ubicBezTo>
                  <a:pt x="28" y="38"/>
                  <a:pt x="28" y="38"/>
                  <a:pt x="28" y="39"/>
                </a:cubicBezTo>
                <a:cubicBezTo>
                  <a:pt x="28" y="40"/>
                  <a:pt x="28" y="40"/>
                  <a:pt x="29" y="41"/>
                </a:cubicBezTo>
                <a:cubicBezTo>
                  <a:pt x="29" y="41"/>
                  <a:pt x="31" y="44"/>
                  <a:pt x="33" y="46"/>
                </a:cubicBezTo>
                <a:cubicBezTo>
                  <a:pt x="32" y="47"/>
                  <a:pt x="32" y="48"/>
                  <a:pt x="30" y="49"/>
                </a:cubicBezTo>
                <a:cubicBezTo>
                  <a:pt x="28" y="48"/>
                  <a:pt x="25" y="46"/>
                  <a:pt x="25" y="46"/>
                </a:cubicBezTo>
                <a:cubicBezTo>
                  <a:pt x="24" y="45"/>
                  <a:pt x="23" y="45"/>
                  <a:pt x="23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9"/>
                  <a:pt x="21" y="49"/>
                  <a:pt x="22" y="50"/>
                </a:cubicBezTo>
                <a:cubicBezTo>
                  <a:pt x="22" y="50"/>
                  <a:pt x="25" y="52"/>
                  <a:pt x="27" y="54"/>
                </a:cubicBezTo>
                <a:cubicBezTo>
                  <a:pt x="26" y="56"/>
                  <a:pt x="25" y="57"/>
                  <a:pt x="24" y="58"/>
                </a:cubicBezTo>
                <a:cubicBezTo>
                  <a:pt x="22" y="57"/>
                  <a:pt x="19" y="56"/>
                  <a:pt x="18" y="55"/>
                </a:cubicBezTo>
                <a:cubicBezTo>
                  <a:pt x="18" y="55"/>
                  <a:pt x="17" y="55"/>
                  <a:pt x="16" y="55"/>
                </a:cubicBezTo>
                <a:cubicBezTo>
                  <a:pt x="16" y="55"/>
                  <a:pt x="15" y="56"/>
                  <a:pt x="15" y="56"/>
                </a:cubicBezTo>
                <a:cubicBezTo>
                  <a:pt x="15" y="57"/>
                  <a:pt x="15" y="57"/>
                  <a:pt x="15" y="58"/>
                </a:cubicBezTo>
                <a:cubicBezTo>
                  <a:pt x="15" y="59"/>
                  <a:pt x="15" y="59"/>
                  <a:pt x="16" y="60"/>
                </a:cubicBezTo>
                <a:cubicBezTo>
                  <a:pt x="16" y="60"/>
                  <a:pt x="19" y="62"/>
                  <a:pt x="21" y="64"/>
                </a:cubicBezTo>
                <a:cubicBezTo>
                  <a:pt x="21" y="65"/>
                  <a:pt x="20" y="66"/>
                  <a:pt x="19" y="68"/>
                </a:cubicBezTo>
                <a:cubicBezTo>
                  <a:pt x="16" y="67"/>
                  <a:pt x="13" y="66"/>
                  <a:pt x="13" y="65"/>
                </a:cubicBezTo>
                <a:cubicBezTo>
                  <a:pt x="12" y="65"/>
                  <a:pt x="12" y="65"/>
                  <a:pt x="11" y="66"/>
                </a:cubicBezTo>
                <a:cubicBezTo>
                  <a:pt x="10" y="66"/>
                  <a:pt x="10" y="66"/>
                  <a:pt x="10" y="67"/>
                </a:cubicBezTo>
                <a:cubicBezTo>
                  <a:pt x="10" y="67"/>
                  <a:pt x="10" y="68"/>
                  <a:pt x="10" y="68"/>
                </a:cubicBezTo>
                <a:cubicBezTo>
                  <a:pt x="10" y="69"/>
                  <a:pt x="10" y="69"/>
                  <a:pt x="11" y="70"/>
                </a:cubicBezTo>
                <a:cubicBezTo>
                  <a:pt x="11" y="70"/>
                  <a:pt x="14" y="72"/>
                  <a:pt x="17" y="73"/>
                </a:cubicBezTo>
                <a:cubicBezTo>
                  <a:pt x="16" y="75"/>
                  <a:pt x="16" y="76"/>
                  <a:pt x="15" y="78"/>
                </a:cubicBezTo>
                <a:cubicBezTo>
                  <a:pt x="12" y="77"/>
                  <a:pt x="9" y="76"/>
                  <a:pt x="8" y="76"/>
                </a:cubicBezTo>
                <a:cubicBezTo>
                  <a:pt x="8" y="76"/>
                  <a:pt x="7" y="76"/>
                  <a:pt x="7" y="76"/>
                </a:cubicBezTo>
                <a:cubicBezTo>
                  <a:pt x="6" y="77"/>
                  <a:pt x="6" y="77"/>
                  <a:pt x="6" y="78"/>
                </a:cubicBezTo>
                <a:cubicBezTo>
                  <a:pt x="5" y="78"/>
                  <a:pt x="5" y="79"/>
                  <a:pt x="6" y="79"/>
                </a:cubicBezTo>
                <a:cubicBezTo>
                  <a:pt x="6" y="80"/>
                  <a:pt x="6" y="80"/>
                  <a:pt x="7" y="81"/>
                </a:cubicBezTo>
                <a:cubicBezTo>
                  <a:pt x="8" y="81"/>
                  <a:pt x="10" y="82"/>
                  <a:pt x="13" y="83"/>
                </a:cubicBezTo>
                <a:cubicBezTo>
                  <a:pt x="13" y="85"/>
                  <a:pt x="12" y="86"/>
                  <a:pt x="12" y="88"/>
                </a:cubicBezTo>
                <a:cubicBezTo>
                  <a:pt x="9" y="88"/>
                  <a:pt x="6" y="87"/>
                  <a:pt x="5" y="87"/>
                </a:cubicBezTo>
                <a:cubicBezTo>
                  <a:pt x="5" y="87"/>
                  <a:pt x="4" y="87"/>
                  <a:pt x="4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2" y="90"/>
                  <a:pt x="3" y="90"/>
                  <a:pt x="3" y="91"/>
                </a:cubicBezTo>
                <a:cubicBezTo>
                  <a:pt x="3" y="91"/>
                  <a:pt x="4" y="92"/>
                  <a:pt x="4" y="92"/>
                </a:cubicBezTo>
                <a:cubicBezTo>
                  <a:pt x="5" y="92"/>
                  <a:pt x="8" y="93"/>
                  <a:pt x="11" y="94"/>
                </a:cubicBezTo>
                <a:cubicBezTo>
                  <a:pt x="10" y="95"/>
                  <a:pt x="10" y="97"/>
                  <a:pt x="10" y="98"/>
                </a:cubicBezTo>
                <a:cubicBezTo>
                  <a:pt x="7" y="98"/>
                  <a:pt x="4" y="98"/>
                  <a:pt x="3" y="98"/>
                </a:cubicBezTo>
                <a:cubicBezTo>
                  <a:pt x="2" y="98"/>
                  <a:pt x="2" y="99"/>
                  <a:pt x="2" y="99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1"/>
                  <a:pt x="1" y="102"/>
                  <a:pt x="1" y="102"/>
                </a:cubicBezTo>
                <a:cubicBezTo>
                  <a:pt x="1" y="103"/>
                  <a:pt x="2" y="103"/>
                  <a:pt x="3" y="103"/>
                </a:cubicBezTo>
                <a:cubicBezTo>
                  <a:pt x="3" y="103"/>
                  <a:pt x="6" y="104"/>
                  <a:pt x="9" y="105"/>
                </a:cubicBezTo>
                <a:cubicBezTo>
                  <a:pt x="9" y="106"/>
                  <a:pt x="9" y="108"/>
                  <a:pt x="9" y="109"/>
                </a:cubicBezTo>
                <a:cubicBezTo>
                  <a:pt x="6" y="109"/>
                  <a:pt x="3" y="110"/>
                  <a:pt x="2" y="110"/>
                </a:cubicBezTo>
                <a:cubicBezTo>
                  <a:pt x="2" y="110"/>
                  <a:pt x="1" y="110"/>
                  <a:pt x="1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113"/>
                  <a:pt x="0" y="113"/>
                  <a:pt x="1" y="114"/>
                </a:cubicBezTo>
                <a:cubicBezTo>
                  <a:pt x="1" y="114"/>
                  <a:pt x="2" y="115"/>
                  <a:pt x="2" y="115"/>
                </a:cubicBezTo>
                <a:cubicBezTo>
                  <a:pt x="3" y="115"/>
                  <a:pt x="6" y="115"/>
                  <a:pt x="9" y="115"/>
                </a:cubicBezTo>
                <a:cubicBezTo>
                  <a:pt x="9" y="117"/>
                  <a:pt x="9" y="118"/>
                  <a:pt x="9" y="120"/>
                </a:cubicBezTo>
                <a:cubicBezTo>
                  <a:pt x="6" y="121"/>
                  <a:pt x="3" y="121"/>
                  <a:pt x="3" y="121"/>
                </a:cubicBezTo>
                <a:cubicBezTo>
                  <a:pt x="2" y="121"/>
                  <a:pt x="1" y="122"/>
                  <a:pt x="1" y="122"/>
                </a:cubicBezTo>
                <a:cubicBezTo>
                  <a:pt x="1" y="123"/>
                  <a:pt x="1" y="123"/>
                  <a:pt x="1" y="124"/>
                </a:cubicBezTo>
                <a:cubicBezTo>
                  <a:pt x="1" y="125"/>
                  <a:pt x="1" y="125"/>
                  <a:pt x="2" y="125"/>
                </a:cubicBezTo>
                <a:cubicBezTo>
                  <a:pt x="2" y="126"/>
                  <a:pt x="2" y="126"/>
                  <a:pt x="3" y="126"/>
                </a:cubicBezTo>
                <a:cubicBezTo>
                  <a:pt x="4" y="126"/>
                  <a:pt x="7" y="126"/>
                  <a:pt x="10" y="126"/>
                </a:cubicBezTo>
                <a:cubicBezTo>
                  <a:pt x="10" y="128"/>
                  <a:pt x="10" y="129"/>
                  <a:pt x="11" y="131"/>
                </a:cubicBezTo>
                <a:cubicBezTo>
                  <a:pt x="8" y="132"/>
                  <a:pt x="5" y="132"/>
                  <a:pt x="4" y="133"/>
                </a:cubicBezTo>
                <a:cubicBezTo>
                  <a:pt x="4" y="133"/>
                  <a:pt x="3" y="133"/>
                  <a:pt x="3" y="134"/>
                </a:cubicBezTo>
                <a:cubicBezTo>
                  <a:pt x="3" y="134"/>
                  <a:pt x="2" y="135"/>
                  <a:pt x="3" y="135"/>
                </a:cubicBezTo>
                <a:cubicBezTo>
                  <a:pt x="3" y="136"/>
                  <a:pt x="3" y="137"/>
                  <a:pt x="4" y="137"/>
                </a:cubicBezTo>
                <a:cubicBezTo>
                  <a:pt x="4" y="137"/>
                  <a:pt x="5" y="137"/>
                  <a:pt x="5" y="137"/>
                </a:cubicBezTo>
                <a:cubicBezTo>
                  <a:pt x="6" y="137"/>
                  <a:pt x="9" y="137"/>
                  <a:pt x="12" y="137"/>
                </a:cubicBezTo>
                <a:cubicBezTo>
                  <a:pt x="12" y="138"/>
                  <a:pt x="13" y="140"/>
                  <a:pt x="13" y="141"/>
                </a:cubicBezTo>
                <a:cubicBezTo>
                  <a:pt x="10" y="142"/>
                  <a:pt x="8" y="144"/>
                  <a:pt x="7" y="144"/>
                </a:cubicBezTo>
                <a:cubicBezTo>
                  <a:pt x="6" y="144"/>
                  <a:pt x="6" y="145"/>
                  <a:pt x="6" y="145"/>
                </a:cubicBezTo>
                <a:cubicBezTo>
                  <a:pt x="5" y="146"/>
                  <a:pt x="5" y="146"/>
                  <a:pt x="6" y="147"/>
                </a:cubicBezTo>
                <a:cubicBezTo>
                  <a:pt x="6" y="147"/>
                  <a:pt x="6" y="148"/>
                  <a:pt x="7" y="148"/>
                </a:cubicBezTo>
                <a:cubicBezTo>
                  <a:pt x="7" y="148"/>
                  <a:pt x="8" y="149"/>
                  <a:pt x="8" y="148"/>
                </a:cubicBezTo>
                <a:cubicBezTo>
                  <a:pt x="9" y="148"/>
                  <a:pt x="12" y="148"/>
                  <a:pt x="15" y="147"/>
                </a:cubicBezTo>
                <a:cubicBezTo>
                  <a:pt x="16" y="148"/>
                  <a:pt x="16" y="150"/>
                  <a:pt x="17" y="151"/>
                </a:cubicBezTo>
                <a:cubicBezTo>
                  <a:pt x="14" y="153"/>
                  <a:pt x="11" y="154"/>
                  <a:pt x="11" y="155"/>
                </a:cubicBezTo>
                <a:cubicBezTo>
                  <a:pt x="10" y="155"/>
                  <a:pt x="10" y="155"/>
                  <a:pt x="10" y="156"/>
                </a:cubicBezTo>
                <a:cubicBezTo>
                  <a:pt x="10" y="157"/>
                  <a:pt x="10" y="157"/>
                  <a:pt x="10" y="158"/>
                </a:cubicBezTo>
                <a:cubicBezTo>
                  <a:pt x="10" y="158"/>
                  <a:pt x="10" y="159"/>
                  <a:pt x="11" y="159"/>
                </a:cubicBezTo>
                <a:cubicBezTo>
                  <a:pt x="12" y="159"/>
                  <a:pt x="12" y="159"/>
                  <a:pt x="13" y="159"/>
                </a:cubicBezTo>
                <a:cubicBezTo>
                  <a:pt x="13" y="159"/>
                  <a:pt x="16" y="158"/>
                  <a:pt x="19" y="157"/>
                </a:cubicBezTo>
                <a:cubicBezTo>
                  <a:pt x="20" y="158"/>
                  <a:pt x="21" y="160"/>
                  <a:pt x="21" y="161"/>
                </a:cubicBezTo>
                <a:cubicBezTo>
                  <a:pt x="19" y="163"/>
                  <a:pt x="16" y="165"/>
                  <a:pt x="16" y="165"/>
                </a:cubicBezTo>
                <a:cubicBezTo>
                  <a:pt x="15" y="165"/>
                  <a:pt x="15" y="166"/>
                  <a:pt x="15" y="166"/>
                </a:cubicBezTo>
                <a:cubicBezTo>
                  <a:pt x="15" y="167"/>
                  <a:pt x="15" y="168"/>
                  <a:pt x="15" y="168"/>
                </a:cubicBezTo>
                <a:cubicBezTo>
                  <a:pt x="15" y="169"/>
                  <a:pt x="16" y="169"/>
                  <a:pt x="16" y="169"/>
                </a:cubicBezTo>
                <a:cubicBezTo>
                  <a:pt x="17" y="169"/>
                  <a:pt x="18" y="169"/>
                  <a:pt x="18" y="169"/>
                </a:cubicBezTo>
                <a:cubicBezTo>
                  <a:pt x="19" y="169"/>
                  <a:pt x="22" y="168"/>
                  <a:pt x="24" y="166"/>
                </a:cubicBezTo>
                <a:cubicBezTo>
                  <a:pt x="25" y="168"/>
                  <a:pt x="26" y="169"/>
                  <a:pt x="27" y="170"/>
                </a:cubicBezTo>
                <a:cubicBezTo>
                  <a:pt x="25" y="172"/>
                  <a:pt x="22" y="174"/>
                  <a:pt x="22" y="175"/>
                </a:cubicBezTo>
                <a:cubicBezTo>
                  <a:pt x="21" y="175"/>
                  <a:pt x="21" y="176"/>
                  <a:pt x="21" y="176"/>
                </a:cubicBezTo>
                <a:cubicBezTo>
                  <a:pt x="21" y="177"/>
                  <a:pt x="21" y="177"/>
                  <a:pt x="21" y="178"/>
                </a:cubicBezTo>
                <a:cubicBezTo>
                  <a:pt x="22" y="178"/>
                  <a:pt x="22" y="179"/>
                  <a:pt x="23" y="179"/>
                </a:cubicBezTo>
                <a:cubicBezTo>
                  <a:pt x="23" y="179"/>
                  <a:pt x="24" y="179"/>
                  <a:pt x="25" y="179"/>
                </a:cubicBezTo>
                <a:cubicBezTo>
                  <a:pt x="25" y="178"/>
                  <a:pt x="28" y="177"/>
                  <a:pt x="30" y="175"/>
                </a:cubicBezTo>
                <a:cubicBezTo>
                  <a:pt x="32" y="176"/>
                  <a:pt x="32" y="177"/>
                  <a:pt x="33" y="179"/>
                </a:cubicBezTo>
                <a:cubicBezTo>
                  <a:pt x="31" y="181"/>
                  <a:pt x="29" y="183"/>
                  <a:pt x="29" y="184"/>
                </a:cubicBezTo>
                <a:cubicBezTo>
                  <a:pt x="28" y="184"/>
                  <a:pt x="28" y="185"/>
                  <a:pt x="28" y="185"/>
                </a:cubicBezTo>
                <a:cubicBezTo>
                  <a:pt x="28" y="186"/>
                  <a:pt x="28" y="187"/>
                  <a:pt x="29" y="187"/>
                </a:cubicBezTo>
                <a:cubicBezTo>
                  <a:pt x="29" y="187"/>
                  <a:pt x="30" y="188"/>
                  <a:pt x="30" y="188"/>
                </a:cubicBezTo>
                <a:cubicBezTo>
                  <a:pt x="31" y="188"/>
                  <a:pt x="32" y="188"/>
                  <a:pt x="32" y="187"/>
                </a:cubicBezTo>
                <a:cubicBezTo>
                  <a:pt x="33" y="187"/>
                  <a:pt x="35" y="185"/>
                  <a:pt x="38" y="183"/>
                </a:cubicBezTo>
                <a:cubicBezTo>
                  <a:pt x="39" y="184"/>
                  <a:pt x="40" y="186"/>
                  <a:pt x="41" y="187"/>
                </a:cubicBezTo>
                <a:cubicBezTo>
                  <a:pt x="39" y="189"/>
                  <a:pt x="37" y="192"/>
                  <a:pt x="37" y="192"/>
                </a:cubicBezTo>
                <a:cubicBezTo>
                  <a:pt x="36" y="193"/>
                  <a:pt x="36" y="193"/>
                  <a:pt x="36" y="194"/>
                </a:cubicBezTo>
                <a:cubicBezTo>
                  <a:pt x="36" y="194"/>
                  <a:pt x="37" y="195"/>
                  <a:pt x="37" y="195"/>
                </a:cubicBezTo>
                <a:cubicBezTo>
                  <a:pt x="38" y="196"/>
                  <a:pt x="38" y="196"/>
                  <a:pt x="39" y="196"/>
                </a:cubicBezTo>
                <a:cubicBezTo>
                  <a:pt x="39" y="196"/>
                  <a:pt x="40" y="196"/>
                  <a:pt x="40" y="195"/>
                </a:cubicBezTo>
                <a:cubicBezTo>
                  <a:pt x="41" y="195"/>
                  <a:pt x="43" y="193"/>
                  <a:pt x="45" y="191"/>
                </a:cubicBezTo>
                <a:cubicBezTo>
                  <a:pt x="46" y="192"/>
                  <a:pt x="48" y="193"/>
                  <a:pt x="49" y="194"/>
                </a:cubicBezTo>
                <a:cubicBezTo>
                  <a:pt x="47" y="196"/>
                  <a:pt x="46" y="199"/>
                  <a:pt x="45" y="200"/>
                </a:cubicBezTo>
                <a:cubicBezTo>
                  <a:pt x="45" y="200"/>
                  <a:pt x="45" y="201"/>
                  <a:pt x="45" y="201"/>
                </a:cubicBezTo>
                <a:cubicBezTo>
                  <a:pt x="45" y="202"/>
                  <a:pt x="46" y="202"/>
                  <a:pt x="46" y="203"/>
                </a:cubicBezTo>
                <a:cubicBezTo>
                  <a:pt x="47" y="203"/>
                  <a:pt x="47" y="203"/>
                  <a:pt x="48" y="203"/>
                </a:cubicBezTo>
                <a:cubicBezTo>
                  <a:pt x="48" y="203"/>
                  <a:pt x="49" y="203"/>
                  <a:pt x="49" y="202"/>
                </a:cubicBezTo>
                <a:cubicBezTo>
                  <a:pt x="50" y="202"/>
                  <a:pt x="52" y="199"/>
                  <a:pt x="54" y="197"/>
                </a:cubicBezTo>
                <a:cubicBezTo>
                  <a:pt x="55" y="198"/>
                  <a:pt x="56" y="199"/>
                  <a:pt x="58" y="200"/>
                </a:cubicBezTo>
                <a:cubicBezTo>
                  <a:pt x="57" y="202"/>
                  <a:pt x="55" y="205"/>
                  <a:pt x="55" y="206"/>
                </a:cubicBezTo>
                <a:cubicBezTo>
                  <a:pt x="55" y="207"/>
                  <a:pt x="55" y="207"/>
                  <a:pt x="55" y="208"/>
                </a:cubicBezTo>
                <a:cubicBezTo>
                  <a:pt x="55" y="208"/>
                  <a:pt x="55" y="209"/>
                  <a:pt x="56" y="209"/>
                </a:cubicBezTo>
                <a:cubicBezTo>
                  <a:pt x="56" y="209"/>
                  <a:pt x="57" y="209"/>
                  <a:pt x="58" y="209"/>
                </a:cubicBezTo>
                <a:cubicBezTo>
                  <a:pt x="58" y="209"/>
                  <a:pt x="59" y="209"/>
                  <a:pt x="59" y="208"/>
                </a:cubicBezTo>
                <a:cubicBezTo>
                  <a:pt x="59" y="208"/>
                  <a:pt x="61" y="205"/>
                  <a:pt x="63" y="203"/>
                </a:cubicBezTo>
                <a:cubicBezTo>
                  <a:pt x="64" y="204"/>
                  <a:pt x="66" y="204"/>
                  <a:pt x="67" y="205"/>
                </a:cubicBezTo>
                <a:cubicBezTo>
                  <a:pt x="66" y="208"/>
                  <a:pt x="65" y="211"/>
                  <a:pt x="65" y="211"/>
                </a:cubicBezTo>
                <a:cubicBezTo>
                  <a:pt x="65" y="212"/>
                  <a:pt x="65" y="213"/>
                  <a:pt x="65" y="213"/>
                </a:cubicBezTo>
                <a:cubicBezTo>
                  <a:pt x="65" y="214"/>
                  <a:pt x="66" y="214"/>
                  <a:pt x="66" y="214"/>
                </a:cubicBezTo>
                <a:cubicBezTo>
                  <a:pt x="67" y="215"/>
                  <a:pt x="68" y="215"/>
                  <a:pt x="68" y="214"/>
                </a:cubicBezTo>
                <a:cubicBezTo>
                  <a:pt x="69" y="214"/>
                  <a:pt x="69" y="214"/>
                  <a:pt x="69" y="213"/>
                </a:cubicBezTo>
                <a:cubicBezTo>
                  <a:pt x="70" y="213"/>
                  <a:pt x="71" y="210"/>
                  <a:pt x="73" y="207"/>
                </a:cubicBezTo>
                <a:cubicBezTo>
                  <a:pt x="74" y="208"/>
                  <a:pt x="76" y="208"/>
                  <a:pt x="77" y="209"/>
                </a:cubicBezTo>
                <a:cubicBezTo>
                  <a:pt x="76" y="212"/>
                  <a:pt x="76" y="215"/>
                  <a:pt x="76" y="216"/>
                </a:cubicBezTo>
                <a:cubicBezTo>
                  <a:pt x="76" y="216"/>
                  <a:pt x="76" y="217"/>
                  <a:pt x="76" y="218"/>
                </a:cubicBezTo>
                <a:cubicBezTo>
                  <a:pt x="76" y="218"/>
                  <a:pt x="77" y="218"/>
                  <a:pt x="77" y="219"/>
                </a:cubicBezTo>
                <a:cubicBezTo>
                  <a:pt x="78" y="219"/>
                  <a:pt x="78" y="219"/>
                  <a:pt x="79" y="218"/>
                </a:cubicBezTo>
                <a:cubicBezTo>
                  <a:pt x="80" y="218"/>
                  <a:pt x="80" y="218"/>
                  <a:pt x="80" y="217"/>
                </a:cubicBezTo>
                <a:cubicBezTo>
                  <a:pt x="80" y="217"/>
                  <a:pt x="82" y="214"/>
                  <a:pt x="83" y="211"/>
                </a:cubicBezTo>
                <a:cubicBezTo>
                  <a:pt x="84" y="211"/>
                  <a:pt x="86" y="212"/>
                  <a:pt x="87" y="212"/>
                </a:cubicBezTo>
                <a:cubicBezTo>
                  <a:pt x="87" y="215"/>
                  <a:pt x="87" y="218"/>
                  <a:pt x="87" y="219"/>
                </a:cubicBezTo>
                <a:cubicBezTo>
                  <a:pt x="87" y="220"/>
                  <a:pt x="87" y="220"/>
                  <a:pt x="87" y="221"/>
                </a:cubicBezTo>
                <a:cubicBezTo>
                  <a:pt x="87" y="221"/>
                  <a:pt x="88" y="221"/>
                  <a:pt x="89" y="222"/>
                </a:cubicBezTo>
                <a:cubicBezTo>
                  <a:pt x="89" y="222"/>
                  <a:pt x="90" y="222"/>
                  <a:pt x="90" y="221"/>
                </a:cubicBezTo>
                <a:cubicBezTo>
                  <a:pt x="91" y="221"/>
                  <a:pt x="91" y="221"/>
                  <a:pt x="91" y="220"/>
                </a:cubicBezTo>
                <a:cubicBezTo>
                  <a:pt x="92" y="219"/>
                  <a:pt x="92" y="216"/>
                  <a:pt x="93" y="213"/>
                </a:cubicBezTo>
                <a:cubicBezTo>
                  <a:pt x="95" y="214"/>
                  <a:pt x="96" y="214"/>
                  <a:pt x="98" y="214"/>
                </a:cubicBezTo>
                <a:cubicBezTo>
                  <a:pt x="98" y="217"/>
                  <a:pt x="98" y="220"/>
                  <a:pt x="98" y="221"/>
                </a:cubicBezTo>
                <a:cubicBezTo>
                  <a:pt x="98" y="222"/>
                  <a:pt x="98" y="222"/>
                  <a:pt x="99" y="223"/>
                </a:cubicBezTo>
                <a:cubicBezTo>
                  <a:pt x="99" y="223"/>
                  <a:pt x="99" y="223"/>
                  <a:pt x="100" y="223"/>
                </a:cubicBezTo>
                <a:cubicBezTo>
                  <a:pt x="101" y="223"/>
                  <a:pt x="101" y="223"/>
                  <a:pt x="102" y="223"/>
                </a:cubicBezTo>
                <a:cubicBezTo>
                  <a:pt x="102" y="223"/>
                  <a:pt x="103" y="222"/>
                  <a:pt x="103" y="222"/>
                </a:cubicBezTo>
                <a:cubicBezTo>
                  <a:pt x="103" y="221"/>
                  <a:pt x="103" y="218"/>
                  <a:pt x="104" y="215"/>
                </a:cubicBezTo>
                <a:cubicBezTo>
                  <a:pt x="106" y="215"/>
                  <a:pt x="107" y="215"/>
                  <a:pt x="109" y="215"/>
                </a:cubicBezTo>
                <a:cubicBezTo>
                  <a:pt x="109" y="218"/>
                  <a:pt x="109" y="221"/>
                  <a:pt x="109" y="222"/>
                </a:cubicBezTo>
                <a:cubicBezTo>
                  <a:pt x="109" y="223"/>
                  <a:pt x="110" y="223"/>
                  <a:pt x="110" y="223"/>
                </a:cubicBezTo>
                <a:cubicBezTo>
                  <a:pt x="111" y="224"/>
                  <a:pt x="111" y="224"/>
                  <a:pt x="112" y="224"/>
                </a:cubicBezTo>
                <a:cubicBezTo>
                  <a:pt x="112" y="224"/>
                  <a:pt x="113" y="224"/>
                  <a:pt x="113" y="223"/>
                </a:cubicBezTo>
                <a:cubicBezTo>
                  <a:pt x="114" y="223"/>
                  <a:pt x="114" y="223"/>
                  <a:pt x="114" y="222"/>
                </a:cubicBezTo>
                <a:cubicBezTo>
                  <a:pt x="114" y="221"/>
                  <a:pt x="115" y="218"/>
                  <a:pt x="115" y="215"/>
                </a:cubicBezTo>
                <a:cubicBezTo>
                  <a:pt x="116" y="215"/>
                  <a:pt x="118" y="215"/>
                  <a:pt x="119" y="215"/>
                </a:cubicBezTo>
                <a:cubicBezTo>
                  <a:pt x="120" y="218"/>
                  <a:pt x="121" y="221"/>
                  <a:pt x="121" y="222"/>
                </a:cubicBezTo>
                <a:cubicBezTo>
                  <a:pt x="121" y="222"/>
                  <a:pt x="121" y="223"/>
                  <a:pt x="122" y="223"/>
                </a:cubicBezTo>
                <a:cubicBezTo>
                  <a:pt x="122" y="223"/>
                  <a:pt x="123" y="223"/>
                  <a:pt x="123" y="223"/>
                </a:cubicBezTo>
                <a:cubicBezTo>
                  <a:pt x="124" y="223"/>
                  <a:pt x="125" y="223"/>
                  <a:pt x="125" y="223"/>
                </a:cubicBezTo>
                <a:cubicBezTo>
                  <a:pt x="125" y="222"/>
                  <a:pt x="126" y="222"/>
                  <a:pt x="126" y="221"/>
                </a:cubicBezTo>
                <a:cubicBezTo>
                  <a:pt x="126" y="220"/>
                  <a:pt x="125" y="217"/>
                  <a:pt x="125" y="214"/>
                </a:cubicBezTo>
                <a:cubicBezTo>
                  <a:pt x="127" y="214"/>
                  <a:pt x="129" y="214"/>
                  <a:pt x="130" y="213"/>
                </a:cubicBezTo>
                <a:cubicBezTo>
                  <a:pt x="131" y="216"/>
                  <a:pt x="132" y="219"/>
                  <a:pt x="132" y="220"/>
                </a:cubicBezTo>
                <a:cubicBezTo>
                  <a:pt x="132" y="221"/>
                  <a:pt x="133" y="221"/>
                  <a:pt x="133" y="221"/>
                </a:cubicBezTo>
                <a:cubicBezTo>
                  <a:pt x="134" y="222"/>
                  <a:pt x="134" y="222"/>
                  <a:pt x="135" y="222"/>
                </a:cubicBezTo>
                <a:cubicBezTo>
                  <a:pt x="136" y="221"/>
                  <a:pt x="136" y="221"/>
                  <a:pt x="136" y="221"/>
                </a:cubicBezTo>
                <a:cubicBezTo>
                  <a:pt x="137" y="220"/>
                  <a:pt x="137" y="220"/>
                  <a:pt x="137" y="219"/>
                </a:cubicBezTo>
                <a:cubicBezTo>
                  <a:pt x="137" y="218"/>
                  <a:pt x="136" y="215"/>
                  <a:pt x="136" y="212"/>
                </a:cubicBezTo>
                <a:cubicBezTo>
                  <a:pt x="138" y="212"/>
                  <a:pt x="139" y="211"/>
                  <a:pt x="141" y="211"/>
                </a:cubicBezTo>
                <a:cubicBezTo>
                  <a:pt x="142" y="214"/>
                  <a:pt x="143" y="217"/>
                  <a:pt x="143" y="217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45" y="219"/>
                  <a:pt x="146" y="219"/>
                  <a:pt x="146" y="219"/>
                </a:cubicBezTo>
                <a:cubicBezTo>
                  <a:pt x="147" y="218"/>
                  <a:pt x="147" y="218"/>
                  <a:pt x="148" y="218"/>
                </a:cubicBezTo>
                <a:cubicBezTo>
                  <a:pt x="148" y="217"/>
                  <a:pt x="148" y="216"/>
                  <a:pt x="148" y="216"/>
                </a:cubicBezTo>
                <a:cubicBezTo>
                  <a:pt x="148" y="215"/>
                  <a:pt x="147" y="212"/>
                  <a:pt x="146" y="209"/>
                </a:cubicBezTo>
                <a:cubicBezTo>
                  <a:pt x="148" y="208"/>
                  <a:pt x="149" y="208"/>
                  <a:pt x="151" y="207"/>
                </a:cubicBezTo>
                <a:cubicBezTo>
                  <a:pt x="152" y="210"/>
                  <a:pt x="154" y="213"/>
                  <a:pt x="154" y="213"/>
                </a:cubicBezTo>
                <a:cubicBezTo>
                  <a:pt x="154" y="214"/>
                  <a:pt x="155" y="214"/>
                  <a:pt x="155" y="214"/>
                </a:cubicBezTo>
                <a:cubicBezTo>
                  <a:pt x="156" y="215"/>
                  <a:pt x="157" y="215"/>
                  <a:pt x="157" y="214"/>
                </a:cubicBezTo>
                <a:cubicBezTo>
                  <a:pt x="158" y="214"/>
                  <a:pt x="158" y="214"/>
                  <a:pt x="158" y="213"/>
                </a:cubicBezTo>
                <a:cubicBezTo>
                  <a:pt x="159" y="213"/>
                  <a:pt x="159" y="212"/>
                  <a:pt x="159" y="211"/>
                </a:cubicBezTo>
                <a:cubicBezTo>
                  <a:pt x="158" y="211"/>
                  <a:pt x="157" y="208"/>
                  <a:pt x="156" y="205"/>
                </a:cubicBezTo>
                <a:cubicBezTo>
                  <a:pt x="158" y="204"/>
                  <a:pt x="159" y="204"/>
                  <a:pt x="160" y="203"/>
                </a:cubicBezTo>
                <a:cubicBezTo>
                  <a:pt x="162" y="205"/>
                  <a:pt x="164" y="208"/>
                  <a:pt x="164" y="208"/>
                </a:cubicBezTo>
                <a:cubicBezTo>
                  <a:pt x="165" y="209"/>
                  <a:pt x="165" y="209"/>
                  <a:pt x="166" y="209"/>
                </a:cubicBezTo>
                <a:cubicBezTo>
                  <a:pt x="166" y="209"/>
                  <a:pt x="167" y="209"/>
                  <a:pt x="168" y="209"/>
                </a:cubicBezTo>
                <a:cubicBezTo>
                  <a:pt x="168" y="209"/>
                  <a:pt x="168" y="208"/>
                  <a:pt x="169" y="208"/>
                </a:cubicBezTo>
                <a:cubicBezTo>
                  <a:pt x="169" y="207"/>
                  <a:pt x="169" y="207"/>
                  <a:pt x="169" y="206"/>
                </a:cubicBezTo>
                <a:cubicBezTo>
                  <a:pt x="168" y="205"/>
                  <a:pt x="167" y="202"/>
                  <a:pt x="166" y="200"/>
                </a:cubicBezTo>
                <a:cubicBezTo>
                  <a:pt x="167" y="199"/>
                  <a:pt x="168" y="198"/>
                  <a:pt x="170" y="197"/>
                </a:cubicBezTo>
                <a:cubicBezTo>
                  <a:pt x="172" y="199"/>
                  <a:pt x="174" y="202"/>
                  <a:pt x="174" y="202"/>
                </a:cubicBezTo>
                <a:cubicBezTo>
                  <a:pt x="175" y="203"/>
                  <a:pt x="175" y="203"/>
                  <a:pt x="176" y="203"/>
                </a:cubicBezTo>
                <a:cubicBezTo>
                  <a:pt x="176" y="203"/>
                  <a:pt x="177" y="203"/>
                  <a:pt x="177" y="203"/>
                </a:cubicBezTo>
                <a:cubicBezTo>
                  <a:pt x="178" y="202"/>
                  <a:pt x="178" y="202"/>
                  <a:pt x="178" y="201"/>
                </a:cubicBezTo>
                <a:cubicBezTo>
                  <a:pt x="178" y="201"/>
                  <a:pt x="178" y="200"/>
                  <a:pt x="178" y="200"/>
                </a:cubicBezTo>
                <a:cubicBezTo>
                  <a:pt x="178" y="199"/>
                  <a:pt x="176" y="196"/>
                  <a:pt x="175" y="194"/>
                </a:cubicBezTo>
                <a:cubicBezTo>
                  <a:pt x="176" y="193"/>
                  <a:pt x="177" y="192"/>
                  <a:pt x="178" y="191"/>
                </a:cubicBezTo>
                <a:cubicBezTo>
                  <a:pt x="180" y="193"/>
                  <a:pt x="183" y="195"/>
                  <a:pt x="183" y="195"/>
                </a:cubicBezTo>
                <a:cubicBezTo>
                  <a:pt x="184" y="196"/>
                  <a:pt x="184" y="196"/>
                  <a:pt x="185" y="196"/>
                </a:cubicBezTo>
                <a:cubicBezTo>
                  <a:pt x="185" y="196"/>
                  <a:pt x="186" y="196"/>
                  <a:pt x="186" y="195"/>
                </a:cubicBezTo>
                <a:cubicBezTo>
                  <a:pt x="187" y="195"/>
                  <a:pt x="187" y="194"/>
                  <a:pt x="187" y="194"/>
                </a:cubicBezTo>
                <a:cubicBezTo>
                  <a:pt x="187" y="193"/>
                  <a:pt x="187" y="193"/>
                  <a:pt x="187" y="192"/>
                </a:cubicBezTo>
                <a:cubicBezTo>
                  <a:pt x="186" y="192"/>
                  <a:pt x="184" y="189"/>
                  <a:pt x="183" y="187"/>
                </a:cubicBezTo>
                <a:cubicBezTo>
                  <a:pt x="184" y="186"/>
                  <a:pt x="185" y="184"/>
                  <a:pt x="186" y="183"/>
                </a:cubicBezTo>
                <a:cubicBezTo>
                  <a:pt x="188" y="185"/>
                  <a:pt x="191" y="187"/>
                  <a:pt x="191" y="187"/>
                </a:cubicBezTo>
                <a:cubicBezTo>
                  <a:pt x="192" y="188"/>
                  <a:pt x="193" y="188"/>
                  <a:pt x="193" y="188"/>
                </a:cubicBezTo>
                <a:cubicBezTo>
                  <a:pt x="194" y="188"/>
                  <a:pt x="194" y="187"/>
                  <a:pt x="195" y="187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5"/>
                  <a:pt x="195" y="184"/>
                  <a:pt x="195" y="184"/>
                </a:cubicBezTo>
                <a:cubicBezTo>
                  <a:pt x="194" y="183"/>
                  <a:pt x="192" y="181"/>
                  <a:pt x="190" y="179"/>
                </a:cubicBezTo>
                <a:cubicBezTo>
                  <a:pt x="191" y="177"/>
                  <a:pt x="192" y="176"/>
                  <a:pt x="193" y="175"/>
                </a:cubicBezTo>
                <a:cubicBezTo>
                  <a:pt x="196" y="177"/>
                  <a:pt x="198" y="178"/>
                  <a:pt x="199" y="179"/>
                </a:cubicBezTo>
                <a:cubicBezTo>
                  <a:pt x="199" y="179"/>
                  <a:pt x="200" y="179"/>
                  <a:pt x="201" y="179"/>
                </a:cubicBezTo>
                <a:cubicBezTo>
                  <a:pt x="201" y="179"/>
                  <a:pt x="202" y="178"/>
                  <a:pt x="202" y="178"/>
                </a:cubicBezTo>
                <a:cubicBezTo>
                  <a:pt x="202" y="177"/>
                  <a:pt x="203" y="177"/>
                  <a:pt x="202" y="176"/>
                </a:cubicBezTo>
                <a:cubicBezTo>
                  <a:pt x="202" y="176"/>
                  <a:pt x="202" y="175"/>
                  <a:pt x="202" y="175"/>
                </a:cubicBezTo>
                <a:cubicBezTo>
                  <a:pt x="201" y="174"/>
                  <a:pt x="199" y="172"/>
                  <a:pt x="197" y="170"/>
                </a:cubicBezTo>
                <a:cubicBezTo>
                  <a:pt x="197" y="169"/>
                  <a:pt x="198" y="168"/>
                  <a:pt x="199" y="166"/>
                </a:cubicBezTo>
                <a:cubicBezTo>
                  <a:pt x="202" y="168"/>
                  <a:pt x="205" y="169"/>
                  <a:pt x="205" y="169"/>
                </a:cubicBezTo>
                <a:cubicBezTo>
                  <a:pt x="206" y="169"/>
                  <a:pt x="207" y="169"/>
                  <a:pt x="207" y="169"/>
                </a:cubicBezTo>
                <a:cubicBezTo>
                  <a:pt x="208" y="169"/>
                  <a:pt x="208" y="169"/>
                  <a:pt x="208" y="168"/>
                </a:cubicBezTo>
                <a:cubicBezTo>
                  <a:pt x="209" y="168"/>
                  <a:pt x="209" y="167"/>
                  <a:pt x="209" y="166"/>
                </a:cubicBezTo>
                <a:cubicBezTo>
                  <a:pt x="209" y="166"/>
                  <a:pt x="208" y="165"/>
                  <a:pt x="208" y="165"/>
                </a:cubicBezTo>
                <a:cubicBezTo>
                  <a:pt x="207" y="165"/>
                  <a:pt x="205" y="163"/>
                  <a:pt x="202" y="161"/>
                </a:cubicBezTo>
                <a:cubicBezTo>
                  <a:pt x="203" y="160"/>
                  <a:pt x="204" y="158"/>
                  <a:pt x="204" y="157"/>
                </a:cubicBezTo>
                <a:cubicBezTo>
                  <a:pt x="207" y="158"/>
                  <a:pt x="210" y="159"/>
                  <a:pt x="211" y="159"/>
                </a:cubicBezTo>
                <a:cubicBezTo>
                  <a:pt x="211" y="159"/>
                  <a:pt x="212" y="159"/>
                  <a:pt x="212" y="159"/>
                </a:cubicBezTo>
                <a:cubicBezTo>
                  <a:pt x="213" y="159"/>
                  <a:pt x="213" y="158"/>
                  <a:pt x="214" y="158"/>
                </a:cubicBezTo>
                <a:cubicBezTo>
                  <a:pt x="214" y="157"/>
                  <a:pt x="214" y="157"/>
                  <a:pt x="214" y="156"/>
                </a:cubicBezTo>
                <a:cubicBezTo>
                  <a:pt x="214" y="155"/>
                  <a:pt x="213" y="155"/>
                  <a:pt x="213" y="155"/>
                </a:cubicBezTo>
                <a:cubicBezTo>
                  <a:pt x="212" y="154"/>
                  <a:pt x="209" y="153"/>
                  <a:pt x="207" y="151"/>
                </a:cubicBezTo>
                <a:cubicBezTo>
                  <a:pt x="207" y="150"/>
                  <a:pt x="208" y="148"/>
                  <a:pt x="208" y="147"/>
                </a:cubicBezTo>
                <a:cubicBezTo>
                  <a:pt x="211" y="148"/>
                  <a:pt x="215" y="148"/>
                  <a:pt x="215" y="148"/>
                </a:cubicBezTo>
                <a:cubicBezTo>
                  <a:pt x="216" y="149"/>
                  <a:pt x="216" y="148"/>
                  <a:pt x="217" y="148"/>
                </a:cubicBezTo>
                <a:cubicBezTo>
                  <a:pt x="217" y="148"/>
                  <a:pt x="218" y="147"/>
                  <a:pt x="218" y="147"/>
                </a:cubicBezTo>
                <a:cubicBezTo>
                  <a:pt x="218" y="146"/>
                  <a:pt x="218" y="146"/>
                  <a:pt x="218" y="145"/>
                </a:cubicBezTo>
                <a:cubicBezTo>
                  <a:pt x="218" y="145"/>
                  <a:pt x="217" y="144"/>
                  <a:pt x="217" y="144"/>
                </a:cubicBezTo>
                <a:cubicBezTo>
                  <a:pt x="216" y="144"/>
                  <a:pt x="213" y="142"/>
                  <a:pt x="210" y="141"/>
                </a:cubicBezTo>
                <a:cubicBezTo>
                  <a:pt x="211" y="140"/>
                  <a:pt x="211" y="138"/>
                  <a:pt x="211" y="137"/>
                </a:cubicBezTo>
                <a:cubicBezTo>
                  <a:pt x="214" y="137"/>
                  <a:pt x="218" y="137"/>
                  <a:pt x="218" y="137"/>
                </a:cubicBezTo>
                <a:cubicBezTo>
                  <a:pt x="219" y="137"/>
                  <a:pt x="220" y="137"/>
                  <a:pt x="220" y="137"/>
                </a:cubicBezTo>
                <a:cubicBezTo>
                  <a:pt x="220" y="137"/>
                  <a:pt x="221" y="136"/>
                  <a:pt x="221" y="135"/>
                </a:cubicBezTo>
                <a:cubicBezTo>
                  <a:pt x="221" y="135"/>
                  <a:pt x="221" y="134"/>
                  <a:pt x="221" y="134"/>
                </a:cubicBezTo>
                <a:cubicBezTo>
                  <a:pt x="220" y="133"/>
                  <a:pt x="220" y="133"/>
                  <a:pt x="219" y="133"/>
                </a:cubicBezTo>
                <a:cubicBezTo>
                  <a:pt x="219" y="132"/>
                  <a:pt x="216" y="132"/>
                  <a:pt x="213" y="131"/>
                </a:cubicBezTo>
                <a:cubicBezTo>
                  <a:pt x="213" y="129"/>
                  <a:pt x="213" y="128"/>
                  <a:pt x="214" y="126"/>
                </a:cubicBezTo>
                <a:cubicBezTo>
                  <a:pt x="216" y="126"/>
                  <a:pt x="220" y="126"/>
                  <a:pt x="220" y="126"/>
                </a:cubicBezTo>
                <a:cubicBezTo>
                  <a:pt x="221" y="126"/>
                  <a:pt x="222" y="126"/>
                  <a:pt x="222" y="125"/>
                </a:cubicBezTo>
                <a:cubicBezTo>
                  <a:pt x="222" y="125"/>
                  <a:pt x="223" y="125"/>
                  <a:pt x="223" y="124"/>
                </a:cubicBezTo>
                <a:cubicBezTo>
                  <a:pt x="223" y="123"/>
                  <a:pt x="223" y="123"/>
                  <a:pt x="222" y="122"/>
                </a:cubicBezTo>
                <a:cubicBezTo>
                  <a:pt x="222" y="122"/>
                  <a:pt x="222" y="121"/>
                  <a:pt x="221" y="121"/>
                </a:cubicBezTo>
                <a:cubicBezTo>
                  <a:pt x="220" y="121"/>
                  <a:pt x="217" y="121"/>
                  <a:pt x="214" y="120"/>
                </a:cubicBezTo>
                <a:cubicBezTo>
                  <a:pt x="214" y="118"/>
                  <a:pt x="214" y="117"/>
                  <a:pt x="214" y="115"/>
                </a:cubicBezTo>
                <a:cubicBezTo>
                  <a:pt x="217" y="115"/>
                  <a:pt x="221" y="115"/>
                  <a:pt x="221" y="115"/>
                </a:cubicBezTo>
                <a:close/>
                <a:moveTo>
                  <a:pt x="112" y="201"/>
                </a:moveTo>
                <a:cubicBezTo>
                  <a:pt x="63" y="201"/>
                  <a:pt x="23" y="161"/>
                  <a:pt x="23" y="112"/>
                </a:cubicBezTo>
                <a:cubicBezTo>
                  <a:pt x="23" y="63"/>
                  <a:pt x="63" y="23"/>
                  <a:pt x="112" y="23"/>
                </a:cubicBezTo>
                <a:cubicBezTo>
                  <a:pt x="161" y="23"/>
                  <a:pt x="201" y="63"/>
                  <a:pt x="201" y="112"/>
                </a:cubicBezTo>
                <a:cubicBezTo>
                  <a:pt x="201" y="161"/>
                  <a:pt x="161" y="201"/>
                  <a:pt x="112" y="20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769938" y="-19050"/>
            <a:ext cx="434975" cy="438150"/>
          </a:xfrm>
          <a:custGeom>
            <a:avLst/>
            <a:gdLst>
              <a:gd name="T0" fmla="*/ 121 w 123"/>
              <a:gd name="T1" fmla="*/ 60 h 124"/>
              <a:gd name="T2" fmla="*/ 122 w 123"/>
              <a:gd name="T3" fmla="*/ 51 h 124"/>
              <a:gd name="T4" fmla="*/ 118 w 123"/>
              <a:gd name="T5" fmla="*/ 44 h 124"/>
              <a:gd name="T6" fmla="*/ 111 w 123"/>
              <a:gd name="T7" fmla="*/ 41 h 124"/>
              <a:gd name="T8" fmla="*/ 114 w 123"/>
              <a:gd name="T9" fmla="*/ 30 h 124"/>
              <a:gd name="T10" fmla="*/ 109 w 123"/>
              <a:gd name="T11" fmla="*/ 24 h 124"/>
              <a:gd name="T12" fmla="*/ 98 w 123"/>
              <a:gd name="T13" fmla="*/ 23 h 124"/>
              <a:gd name="T14" fmla="*/ 98 w 123"/>
              <a:gd name="T15" fmla="*/ 15 h 124"/>
              <a:gd name="T16" fmla="*/ 92 w 123"/>
              <a:gd name="T17" fmla="*/ 9 h 124"/>
              <a:gd name="T18" fmla="*/ 84 w 123"/>
              <a:gd name="T19" fmla="*/ 6 h 124"/>
              <a:gd name="T20" fmla="*/ 77 w 123"/>
              <a:gd name="T21" fmla="*/ 11 h 124"/>
              <a:gd name="T22" fmla="*/ 71 w 123"/>
              <a:gd name="T23" fmla="*/ 1 h 124"/>
              <a:gd name="T24" fmla="*/ 63 w 123"/>
              <a:gd name="T25" fmla="*/ 1 h 124"/>
              <a:gd name="T26" fmla="*/ 55 w 123"/>
              <a:gd name="T27" fmla="*/ 9 h 124"/>
              <a:gd name="T28" fmla="*/ 49 w 123"/>
              <a:gd name="T29" fmla="*/ 3 h 124"/>
              <a:gd name="T30" fmla="*/ 40 w 123"/>
              <a:gd name="T31" fmla="*/ 4 h 124"/>
              <a:gd name="T32" fmla="*/ 33 w 123"/>
              <a:gd name="T33" fmla="*/ 9 h 124"/>
              <a:gd name="T34" fmla="*/ 32 w 123"/>
              <a:gd name="T35" fmla="*/ 17 h 124"/>
              <a:gd name="T36" fmla="*/ 21 w 123"/>
              <a:gd name="T37" fmla="*/ 16 h 124"/>
              <a:gd name="T38" fmla="*/ 15 w 123"/>
              <a:gd name="T39" fmla="*/ 22 h 124"/>
              <a:gd name="T40" fmla="*/ 16 w 123"/>
              <a:gd name="T41" fmla="*/ 33 h 124"/>
              <a:gd name="T42" fmla="*/ 9 w 123"/>
              <a:gd name="T43" fmla="*/ 34 h 124"/>
              <a:gd name="T44" fmla="*/ 3 w 123"/>
              <a:gd name="T45" fmla="*/ 41 h 124"/>
              <a:gd name="T46" fmla="*/ 3 w 123"/>
              <a:gd name="T47" fmla="*/ 49 h 124"/>
              <a:gd name="T48" fmla="*/ 8 w 123"/>
              <a:gd name="T49" fmla="*/ 55 h 124"/>
              <a:gd name="T50" fmla="*/ 0 w 123"/>
              <a:gd name="T51" fmla="*/ 63 h 124"/>
              <a:gd name="T52" fmla="*/ 1 w 123"/>
              <a:gd name="T53" fmla="*/ 71 h 124"/>
              <a:gd name="T54" fmla="*/ 10 w 123"/>
              <a:gd name="T55" fmla="*/ 78 h 124"/>
              <a:gd name="T56" fmla="*/ 6 w 123"/>
              <a:gd name="T57" fmla="*/ 85 h 124"/>
              <a:gd name="T58" fmla="*/ 8 w 123"/>
              <a:gd name="T59" fmla="*/ 93 h 124"/>
              <a:gd name="T60" fmla="*/ 14 w 123"/>
              <a:gd name="T61" fmla="*/ 99 h 124"/>
              <a:gd name="T62" fmla="*/ 22 w 123"/>
              <a:gd name="T63" fmla="*/ 99 h 124"/>
              <a:gd name="T64" fmla="*/ 23 w 123"/>
              <a:gd name="T65" fmla="*/ 110 h 124"/>
              <a:gd name="T66" fmla="*/ 30 w 123"/>
              <a:gd name="T67" fmla="*/ 114 h 124"/>
              <a:gd name="T68" fmla="*/ 41 w 123"/>
              <a:gd name="T69" fmla="*/ 112 h 124"/>
              <a:gd name="T70" fmla="*/ 43 w 123"/>
              <a:gd name="T71" fmla="*/ 119 h 124"/>
              <a:gd name="T72" fmla="*/ 51 w 123"/>
              <a:gd name="T73" fmla="*/ 123 h 124"/>
              <a:gd name="T74" fmla="*/ 59 w 123"/>
              <a:gd name="T75" fmla="*/ 122 h 124"/>
              <a:gd name="T76" fmla="*/ 64 w 123"/>
              <a:gd name="T77" fmla="*/ 116 h 124"/>
              <a:gd name="T78" fmla="*/ 73 w 123"/>
              <a:gd name="T79" fmla="*/ 122 h 124"/>
              <a:gd name="T80" fmla="*/ 81 w 123"/>
              <a:gd name="T81" fmla="*/ 120 h 124"/>
              <a:gd name="T82" fmla="*/ 86 w 123"/>
              <a:gd name="T83" fmla="*/ 110 h 124"/>
              <a:gd name="T84" fmla="*/ 93 w 123"/>
              <a:gd name="T85" fmla="*/ 113 h 124"/>
              <a:gd name="T86" fmla="*/ 101 w 123"/>
              <a:gd name="T87" fmla="*/ 109 h 124"/>
              <a:gd name="T88" fmla="*/ 106 w 123"/>
              <a:gd name="T89" fmla="*/ 102 h 124"/>
              <a:gd name="T90" fmla="*/ 104 w 123"/>
              <a:gd name="T91" fmla="*/ 94 h 124"/>
              <a:gd name="T92" fmla="*/ 115 w 123"/>
              <a:gd name="T93" fmla="*/ 91 h 124"/>
              <a:gd name="T94" fmla="*/ 118 w 123"/>
              <a:gd name="T95" fmla="*/ 84 h 124"/>
              <a:gd name="T96" fmla="*/ 114 w 123"/>
              <a:gd name="T97" fmla="*/ 74 h 124"/>
              <a:gd name="T98" fmla="*/ 121 w 123"/>
              <a:gd name="T99" fmla="*/ 70 h 124"/>
              <a:gd name="T100" fmla="*/ 61 w 123"/>
              <a:gd name="T101" fmla="*/ 111 h 124"/>
              <a:gd name="T102" fmla="*/ 45 w 123"/>
              <a:gd name="T103" fmla="*/ 108 h 124"/>
              <a:gd name="T104" fmla="*/ 31 w 123"/>
              <a:gd name="T105" fmla="*/ 10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4">
                <a:moveTo>
                  <a:pt x="121" y="64"/>
                </a:moveTo>
                <a:cubicBezTo>
                  <a:pt x="122" y="64"/>
                  <a:pt x="122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60"/>
                  <a:pt x="118" y="60"/>
                  <a:pt x="115" y="59"/>
                </a:cubicBezTo>
                <a:cubicBezTo>
                  <a:pt x="115" y="58"/>
                  <a:pt x="115" y="57"/>
                  <a:pt x="115" y="55"/>
                </a:cubicBezTo>
                <a:cubicBezTo>
                  <a:pt x="117" y="55"/>
                  <a:pt x="120" y="54"/>
                  <a:pt x="121" y="54"/>
                </a:cubicBezTo>
                <a:cubicBezTo>
                  <a:pt x="121" y="54"/>
                  <a:pt x="122" y="53"/>
                  <a:pt x="122" y="53"/>
                </a:cubicBezTo>
                <a:cubicBezTo>
                  <a:pt x="122" y="52"/>
                  <a:pt x="122" y="52"/>
                  <a:pt x="122" y="51"/>
                </a:cubicBezTo>
                <a:cubicBezTo>
                  <a:pt x="122" y="51"/>
                  <a:pt x="122" y="50"/>
                  <a:pt x="121" y="50"/>
                </a:cubicBezTo>
                <a:cubicBezTo>
                  <a:pt x="121" y="50"/>
                  <a:pt x="120" y="49"/>
                  <a:pt x="120" y="49"/>
                </a:cubicBezTo>
                <a:cubicBezTo>
                  <a:pt x="119" y="50"/>
                  <a:pt x="116" y="50"/>
                  <a:pt x="114" y="50"/>
                </a:cubicBezTo>
                <a:cubicBezTo>
                  <a:pt x="113" y="49"/>
                  <a:pt x="113" y="47"/>
                  <a:pt x="113" y="46"/>
                </a:cubicBezTo>
                <a:cubicBezTo>
                  <a:pt x="115" y="45"/>
                  <a:pt x="118" y="44"/>
                  <a:pt x="118" y="44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40"/>
                </a:cubicBezTo>
                <a:cubicBezTo>
                  <a:pt x="118" y="40"/>
                  <a:pt x="117" y="39"/>
                  <a:pt x="117" y="40"/>
                </a:cubicBezTo>
                <a:cubicBezTo>
                  <a:pt x="116" y="40"/>
                  <a:pt x="113" y="40"/>
                  <a:pt x="111" y="41"/>
                </a:cubicBezTo>
                <a:cubicBezTo>
                  <a:pt x="110" y="40"/>
                  <a:pt x="110" y="39"/>
                  <a:pt x="109" y="38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4"/>
                  <a:pt x="115" y="33"/>
                  <a:pt x="115" y="33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1"/>
                  <a:pt x="109" y="32"/>
                  <a:pt x="106" y="33"/>
                </a:cubicBezTo>
                <a:cubicBezTo>
                  <a:pt x="106" y="32"/>
                  <a:pt x="105" y="31"/>
                  <a:pt x="104" y="30"/>
                </a:cubicBezTo>
                <a:cubicBezTo>
                  <a:pt x="106" y="28"/>
                  <a:pt x="108" y="26"/>
                  <a:pt x="109" y="25"/>
                </a:cubicBezTo>
                <a:cubicBezTo>
                  <a:pt x="109" y="25"/>
                  <a:pt x="109" y="24"/>
                  <a:pt x="109" y="24"/>
                </a:cubicBezTo>
                <a:cubicBezTo>
                  <a:pt x="109" y="23"/>
                  <a:pt x="109" y="23"/>
                  <a:pt x="109" y="22"/>
                </a:cubicBezTo>
                <a:cubicBezTo>
                  <a:pt x="108" y="22"/>
                  <a:pt x="108" y="22"/>
                  <a:pt x="107" y="22"/>
                </a:cubicBezTo>
                <a:cubicBezTo>
                  <a:pt x="107" y="21"/>
                  <a:pt x="106" y="22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4"/>
                  <a:pt x="98" y="23"/>
                </a:cubicBezTo>
                <a:cubicBezTo>
                  <a:pt x="99" y="20"/>
                  <a:pt x="101" y="18"/>
                  <a:pt x="101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6"/>
                  <a:pt x="101" y="15"/>
                  <a:pt x="101" y="15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5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8"/>
                  <a:pt x="91" y="17"/>
                </a:cubicBezTo>
                <a:cubicBezTo>
                  <a:pt x="92" y="14"/>
                  <a:pt x="93" y="12"/>
                  <a:pt x="93" y="11"/>
                </a:cubicBezTo>
                <a:cubicBezTo>
                  <a:pt x="93" y="11"/>
                  <a:pt x="93" y="10"/>
                  <a:pt x="93" y="10"/>
                </a:cubicBezTo>
                <a:cubicBezTo>
                  <a:pt x="93" y="9"/>
                  <a:pt x="93" y="9"/>
                  <a:pt x="92" y="9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9"/>
                  <a:pt x="89" y="9"/>
                </a:cubicBezTo>
                <a:cubicBezTo>
                  <a:pt x="89" y="10"/>
                  <a:pt x="87" y="12"/>
                  <a:pt x="86" y="14"/>
                </a:cubicBezTo>
                <a:cubicBezTo>
                  <a:pt x="85" y="14"/>
                  <a:pt x="84" y="13"/>
                  <a:pt x="82" y="13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4"/>
                  <a:pt x="81" y="4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1"/>
                </a:cubicBezTo>
                <a:cubicBezTo>
                  <a:pt x="76" y="10"/>
                  <a:pt x="75" y="10"/>
                  <a:pt x="73" y="10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2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70" y="2"/>
                  <a:pt x="70" y="3"/>
                </a:cubicBezTo>
                <a:cubicBezTo>
                  <a:pt x="70" y="3"/>
                  <a:pt x="69" y="6"/>
                  <a:pt x="68" y="9"/>
                </a:cubicBezTo>
                <a:cubicBezTo>
                  <a:pt x="67" y="9"/>
                  <a:pt x="65" y="8"/>
                  <a:pt x="64" y="8"/>
                </a:cubicBezTo>
                <a:cubicBezTo>
                  <a:pt x="64" y="6"/>
                  <a:pt x="64" y="3"/>
                  <a:pt x="64" y="2"/>
                </a:cubicBezTo>
                <a:cubicBezTo>
                  <a:pt x="64" y="2"/>
                  <a:pt x="63" y="1"/>
                  <a:pt x="63" y="1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1"/>
                </a:cubicBezTo>
                <a:cubicBezTo>
                  <a:pt x="60" y="1"/>
                  <a:pt x="59" y="2"/>
                  <a:pt x="59" y="2"/>
                </a:cubicBezTo>
                <a:cubicBezTo>
                  <a:pt x="59" y="3"/>
                  <a:pt x="59" y="6"/>
                  <a:pt x="59" y="8"/>
                </a:cubicBezTo>
                <a:cubicBezTo>
                  <a:pt x="57" y="8"/>
                  <a:pt x="56" y="9"/>
                  <a:pt x="55" y="9"/>
                </a:cubicBezTo>
                <a:cubicBezTo>
                  <a:pt x="54" y="6"/>
                  <a:pt x="53" y="3"/>
                  <a:pt x="53" y="3"/>
                </a:cubicBezTo>
                <a:cubicBezTo>
                  <a:pt x="53" y="2"/>
                  <a:pt x="53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2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10"/>
                </a:cubicBezTo>
                <a:cubicBezTo>
                  <a:pt x="48" y="10"/>
                  <a:pt x="47" y="10"/>
                  <a:pt x="46" y="11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1" y="13"/>
                </a:cubicBezTo>
                <a:cubicBezTo>
                  <a:pt x="39" y="13"/>
                  <a:pt x="38" y="14"/>
                  <a:pt x="37" y="14"/>
                </a:cubicBezTo>
                <a:cubicBezTo>
                  <a:pt x="35" y="12"/>
                  <a:pt x="34" y="10"/>
                  <a:pt x="33" y="9"/>
                </a:cubicBezTo>
                <a:cubicBezTo>
                  <a:pt x="33" y="9"/>
                  <a:pt x="33" y="8"/>
                  <a:pt x="32" y="8"/>
                </a:cubicBezTo>
                <a:cubicBezTo>
                  <a:pt x="32" y="8"/>
                  <a:pt x="31" y="8"/>
                  <a:pt x="31" y="9"/>
                </a:cubicBezTo>
                <a:cubicBezTo>
                  <a:pt x="30" y="9"/>
                  <a:pt x="30" y="9"/>
                  <a:pt x="30" y="10"/>
                </a:cubicBezTo>
                <a:cubicBezTo>
                  <a:pt x="29" y="10"/>
                  <a:pt x="29" y="11"/>
                  <a:pt x="30" y="11"/>
                </a:cubicBezTo>
                <a:cubicBezTo>
                  <a:pt x="30" y="12"/>
                  <a:pt x="31" y="14"/>
                  <a:pt x="32" y="17"/>
                </a:cubicBezTo>
                <a:cubicBezTo>
                  <a:pt x="31" y="18"/>
                  <a:pt x="30" y="18"/>
                  <a:pt x="29" y="19"/>
                </a:cubicBezTo>
                <a:cubicBezTo>
                  <a:pt x="27" y="17"/>
                  <a:pt x="25" y="15"/>
                  <a:pt x="25" y="15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3"/>
                </a:cubicBezTo>
                <a:cubicBezTo>
                  <a:pt x="24" y="24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2"/>
                  <a:pt x="16" y="21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4" y="23"/>
                  <a:pt x="14" y="24"/>
                </a:cubicBezTo>
                <a:cubicBezTo>
                  <a:pt x="14" y="24"/>
                  <a:pt x="14" y="25"/>
                  <a:pt x="14" y="25"/>
                </a:cubicBezTo>
                <a:cubicBezTo>
                  <a:pt x="15" y="26"/>
                  <a:pt x="17" y="28"/>
                  <a:pt x="19" y="30"/>
                </a:cubicBezTo>
                <a:cubicBezTo>
                  <a:pt x="18" y="31"/>
                  <a:pt x="17" y="32"/>
                  <a:pt x="16" y="33"/>
                </a:cubicBezTo>
                <a:cubicBezTo>
                  <a:pt x="14" y="32"/>
                  <a:pt x="11" y="31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1"/>
                  <a:pt x="8" y="31"/>
                </a:cubicBezTo>
                <a:cubicBezTo>
                  <a:pt x="8" y="32"/>
                  <a:pt x="8" y="32"/>
                  <a:pt x="8" y="33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11" y="36"/>
                  <a:pt x="14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9" y="40"/>
                  <a:pt x="6" y="40"/>
                  <a:pt x="6" y="40"/>
                </a:cubicBezTo>
                <a:cubicBezTo>
                  <a:pt x="5" y="39"/>
                  <a:pt x="5" y="40"/>
                  <a:pt x="4" y="40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4"/>
                </a:cubicBezTo>
                <a:cubicBezTo>
                  <a:pt x="5" y="44"/>
                  <a:pt x="8" y="45"/>
                  <a:pt x="10" y="46"/>
                </a:cubicBezTo>
                <a:cubicBezTo>
                  <a:pt x="10" y="47"/>
                  <a:pt x="9" y="49"/>
                  <a:pt x="9" y="50"/>
                </a:cubicBezTo>
                <a:cubicBezTo>
                  <a:pt x="6" y="50"/>
                  <a:pt x="3" y="50"/>
                  <a:pt x="3" y="49"/>
                </a:cubicBezTo>
                <a:cubicBezTo>
                  <a:pt x="2" y="49"/>
                  <a:pt x="2" y="50"/>
                  <a:pt x="1" y="50"/>
                </a:cubicBezTo>
                <a:cubicBezTo>
                  <a:pt x="1" y="50"/>
                  <a:pt x="1" y="51"/>
                  <a:pt x="1" y="51"/>
                </a:cubicBezTo>
                <a:cubicBezTo>
                  <a:pt x="1" y="52"/>
                  <a:pt x="1" y="52"/>
                  <a:pt x="1" y="53"/>
                </a:cubicBezTo>
                <a:cubicBezTo>
                  <a:pt x="1" y="53"/>
                  <a:pt x="2" y="54"/>
                  <a:pt x="2" y="54"/>
                </a:cubicBezTo>
                <a:cubicBezTo>
                  <a:pt x="3" y="54"/>
                  <a:pt x="6" y="55"/>
                  <a:pt x="8" y="55"/>
                </a:cubicBezTo>
                <a:cubicBezTo>
                  <a:pt x="8" y="57"/>
                  <a:pt x="8" y="58"/>
                  <a:pt x="8" y="59"/>
                </a:cubicBezTo>
                <a:cubicBezTo>
                  <a:pt x="5" y="60"/>
                  <a:pt x="2" y="60"/>
                  <a:pt x="2" y="60"/>
                </a:cubicBezTo>
                <a:cubicBezTo>
                  <a:pt x="1" y="60"/>
                  <a:pt x="1" y="60"/>
                  <a:pt x="0" y="61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4"/>
                  <a:pt x="1" y="64"/>
                  <a:pt x="2" y="64"/>
                </a:cubicBezTo>
                <a:cubicBezTo>
                  <a:pt x="2" y="64"/>
                  <a:pt x="5" y="64"/>
                  <a:pt x="8" y="65"/>
                </a:cubicBezTo>
                <a:cubicBezTo>
                  <a:pt x="8" y="66"/>
                  <a:pt x="8" y="67"/>
                  <a:pt x="8" y="69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1"/>
                  <a:pt x="1" y="71"/>
                  <a:pt x="1" y="71"/>
                </a:cubicBezTo>
                <a:cubicBezTo>
                  <a:pt x="1" y="72"/>
                  <a:pt x="1" y="72"/>
                  <a:pt x="1" y="73"/>
                </a:cubicBezTo>
                <a:cubicBezTo>
                  <a:pt x="1" y="73"/>
                  <a:pt x="1" y="74"/>
                  <a:pt x="1" y="74"/>
                </a:cubicBezTo>
                <a:cubicBezTo>
                  <a:pt x="2" y="74"/>
                  <a:pt x="2" y="75"/>
                  <a:pt x="3" y="75"/>
                </a:cubicBezTo>
                <a:cubicBezTo>
                  <a:pt x="3" y="75"/>
                  <a:pt x="6" y="74"/>
                  <a:pt x="9" y="74"/>
                </a:cubicBezTo>
                <a:cubicBezTo>
                  <a:pt x="9" y="75"/>
                  <a:pt x="10" y="77"/>
                  <a:pt x="10" y="78"/>
                </a:cubicBezTo>
                <a:cubicBezTo>
                  <a:pt x="8" y="79"/>
                  <a:pt x="5" y="80"/>
                  <a:pt x="4" y="81"/>
                </a:cubicBezTo>
                <a:cubicBezTo>
                  <a:pt x="4" y="81"/>
                  <a:pt x="4" y="81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85"/>
                  <a:pt x="5" y="85"/>
                  <a:pt x="6" y="85"/>
                </a:cubicBezTo>
                <a:cubicBezTo>
                  <a:pt x="6" y="84"/>
                  <a:pt x="9" y="84"/>
                  <a:pt x="12" y="83"/>
                </a:cubicBezTo>
                <a:cubicBezTo>
                  <a:pt x="12" y="84"/>
                  <a:pt x="13" y="85"/>
                  <a:pt x="14" y="87"/>
                </a:cubicBezTo>
                <a:cubicBezTo>
                  <a:pt x="11" y="88"/>
                  <a:pt x="9" y="90"/>
                  <a:pt x="9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4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4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9"/>
                  <a:pt x="14" y="99"/>
                </a:cubicBezTo>
                <a:cubicBezTo>
                  <a:pt x="14" y="99"/>
                  <a:pt x="14" y="100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5" y="102"/>
                  <a:pt x="15" y="103"/>
                </a:cubicBezTo>
                <a:cubicBezTo>
                  <a:pt x="16" y="103"/>
                  <a:pt x="16" y="103"/>
                  <a:pt x="17" y="102"/>
                </a:cubicBezTo>
                <a:cubicBezTo>
                  <a:pt x="17" y="102"/>
                  <a:pt x="20" y="100"/>
                  <a:pt x="22" y="99"/>
                </a:cubicBezTo>
                <a:cubicBezTo>
                  <a:pt x="23" y="100"/>
                  <a:pt x="24" y="100"/>
                  <a:pt x="25" y="101"/>
                </a:cubicBezTo>
                <a:cubicBezTo>
                  <a:pt x="23" y="104"/>
                  <a:pt x="22" y="106"/>
                  <a:pt x="21" y="107"/>
                </a:cubicBezTo>
                <a:cubicBezTo>
                  <a:pt x="21" y="107"/>
                  <a:pt x="21" y="108"/>
                  <a:pt x="21" y="108"/>
                </a:cubicBezTo>
                <a:cubicBezTo>
                  <a:pt x="21" y="109"/>
                  <a:pt x="21" y="109"/>
                  <a:pt x="22" y="109"/>
                </a:cubicBezTo>
                <a:cubicBezTo>
                  <a:pt x="22" y="110"/>
                  <a:pt x="23" y="110"/>
                  <a:pt x="23" y="110"/>
                </a:cubicBezTo>
                <a:cubicBezTo>
                  <a:pt x="24" y="110"/>
                  <a:pt x="24" y="110"/>
                  <a:pt x="25" y="109"/>
                </a:cubicBezTo>
                <a:cubicBezTo>
                  <a:pt x="25" y="109"/>
                  <a:pt x="27" y="107"/>
                  <a:pt x="29" y="105"/>
                </a:cubicBezTo>
                <a:cubicBezTo>
                  <a:pt x="30" y="106"/>
                  <a:pt x="31" y="106"/>
                  <a:pt x="32" y="107"/>
                </a:cubicBezTo>
                <a:cubicBezTo>
                  <a:pt x="31" y="110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6"/>
                </a:cubicBezTo>
                <a:cubicBezTo>
                  <a:pt x="31" y="116"/>
                  <a:pt x="32" y="116"/>
                  <a:pt x="32" y="116"/>
                </a:cubicBezTo>
                <a:cubicBezTo>
                  <a:pt x="33" y="116"/>
                  <a:pt x="33" y="115"/>
                  <a:pt x="33" y="115"/>
                </a:cubicBezTo>
                <a:cubicBezTo>
                  <a:pt x="34" y="115"/>
                  <a:pt x="35" y="112"/>
                  <a:pt x="37" y="110"/>
                </a:cubicBezTo>
                <a:cubicBezTo>
                  <a:pt x="38" y="111"/>
                  <a:pt x="39" y="111"/>
                  <a:pt x="41" y="112"/>
                </a:cubicBezTo>
                <a:cubicBezTo>
                  <a:pt x="40" y="114"/>
                  <a:pt x="39" y="117"/>
                  <a:pt x="39" y="118"/>
                </a:cubicBezTo>
                <a:cubicBezTo>
                  <a:pt x="39" y="118"/>
                  <a:pt x="39" y="119"/>
                  <a:pt x="39" y="119"/>
                </a:cubicBezTo>
                <a:cubicBezTo>
                  <a:pt x="39" y="120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20"/>
                  <a:pt x="43" y="119"/>
                </a:cubicBezTo>
                <a:cubicBezTo>
                  <a:pt x="43" y="119"/>
                  <a:pt x="44" y="116"/>
                  <a:pt x="46" y="113"/>
                </a:cubicBezTo>
                <a:cubicBezTo>
                  <a:pt x="47" y="114"/>
                  <a:pt x="48" y="114"/>
                  <a:pt x="49" y="114"/>
                </a:cubicBezTo>
                <a:cubicBezTo>
                  <a:pt x="49" y="117"/>
                  <a:pt x="49" y="120"/>
                  <a:pt x="49" y="121"/>
                </a:cubicBezTo>
                <a:cubicBezTo>
                  <a:pt x="49" y="121"/>
                  <a:pt x="49" y="122"/>
                  <a:pt x="49" y="122"/>
                </a:cubicBezTo>
                <a:cubicBezTo>
                  <a:pt x="50" y="123"/>
                  <a:pt x="50" y="123"/>
                  <a:pt x="51" y="123"/>
                </a:cubicBezTo>
                <a:cubicBezTo>
                  <a:pt x="51" y="123"/>
                  <a:pt x="52" y="123"/>
                  <a:pt x="52" y="123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6"/>
                  <a:pt x="57" y="116"/>
                  <a:pt x="59" y="116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3"/>
                  <a:pt x="60" y="123"/>
                  <a:pt x="60" y="123"/>
                </a:cubicBezTo>
                <a:cubicBezTo>
                  <a:pt x="60" y="124"/>
                  <a:pt x="61" y="124"/>
                  <a:pt x="61" y="124"/>
                </a:cubicBezTo>
                <a:cubicBezTo>
                  <a:pt x="62" y="124"/>
                  <a:pt x="62" y="124"/>
                  <a:pt x="63" y="123"/>
                </a:cubicBezTo>
                <a:cubicBezTo>
                  <a:pt x="63" y="123"/>
                  <a:pt x="64" y="123"/>
                  <a:pt x="64" y="122"/>
                </a:cubicBezTo>
                <a:cubicBezTo>
                  <a:pt x="64" y="121"/>
                  <a:pt x="64" y="118"/>
                  <a:pt x="64" y="116"/>
                </a:cubicBezTo>
                <a:cubicBezTo>
                  <a:pt x="65" y="116"/>
                  <a:pt x="67" y="116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3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3"/>
                  <a:pt x="73" y="123"/>
                  <a:pt x="73" y="122"/>
                </a:cubicBezTo>
                <a:cubicBezTo>
                  <a:pt x="74" y="122"/>
                  <a:pt x="74" y="121"/>
                  <a:pt x="74" y="121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4"/>
                  <a:pt x="77" y="113"/>
                </a:cubicBezTo>
                <a:cubicBezTo>
                  <a:pt x="78" y="116"/>
                  <a:pt x="80" y="119"/>
                  <a:pt x="80" y="119"/>
                </a:cubicBezTo>
                <a:cubicBezTo>
                  <a:pt x="80" y="120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20"/>
                  <a:pt x="84" y="119"/>
                </a:cubicBezTo>
                <a:cubicBezTo>
                  <a:pt x="84" y="119"/>
                  <a:pt x="84" y="118"/>
                  <a:pt x="84" y="118"/>
                </a:cubicBezTo>
                <a:cubicBezTo>
                  <a:pt x="84" y="117"/>
                  <a:pt x="83" y="114"/>
                  <a:pt x="82" y="112"/>
                </a:cubicBezTo>
                <a:cubicBezTo>
                  <a:pt x="84" y="111"/>
                  <a:pt x="85" y="111"/>
                  <a:pt x="86" y="110"/>
                </a:cubicBezTo>
                <a:cubicBezTo>
                  <a:pt x="87" y="112"/>
                  <a:pt x="89" y="115"/>
                  <a:pt x="89" y="115"/>
                </a:cubicBezTo>
                <a:cubicBezTo>
                  <a:pt x="90" y="115"/>
                  <a:pt x="90" y="116"/>
                  <a:pt x="91" y="116"/>
                </a:cubicBezTo>
                <a:cubicBezTo>
                  <a:pt x="91" y="116"/>
                  <a:pt x="92" y="116"/>
                  <a:pt x="92" y="116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10"/>
                  <a:pt x="91" y="107"/>
                </a:cubicBezTo>
                <a:cubicBezTo>
                  <a:pt x="92" y="106"/>
                  <a:pt x="93" y="106"/>
                  <a:pt x="94" y="105"/>
                </a:cubicBezTo>
                <a:cubicBezTo>
                  <a:pt x="96" y="107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0" y="110"/>
                  <a:pt x="101" y="110"/>
                  <a:pt x="101" y="109"/>
                </a:cubicBezTo>
                <a:cubicBezTo>
                  <a:pt x="101" y="109"/>
                  <a:pt x="102" y="109"/>
                  <a:pt x="102" y="108"/>
                </a:cubicBezTo>
                <a:cubicBezTo>
                  <a:pt x="102" y="108"/>
                  <a:pt x="102" y="107"/>
                  <a:pt x="101" y="107"/>
                </a:cubicBezTo>
                <a:cubicBezTo>
                  <a:pt x="101" y="106"/>
                  <a:pt x="99" y="104"/>
                  <a:pt x="98" y="101"/>
                </a:cubicBezTo>
                <a:cubicBezTo>
                  <a:pt x="99" y="100"/>
                  <a:pt x="100" y="100"/>
                  <a:pt x="101" y="99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3"/>
                  <a:pt x="107" y="103"/>
                  <a:pt x="107" y="103"/>
                </a:cubicBezTo>
                <a:cubicBezTo>
                  <a:pt x="108" y="102"/>
                  <a:pt x="108" y="102"/>
                  <a:pt x="109" y="102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100"/>
                  <a:pt x="109" y="99"/>
                  <a:pt x="109" y="99"/>
                </a:cubicBezTo>
                <a:cubicBezTo>
                  <a:pt x="108" y="99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4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4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1"/>
                  <a:pt x="114" y="90"/>
                </a:cubicBezTo>
                <a:cubicBezTo>
                  <a:pt x="114" y="90"/>
                  <a:pt x="111" y="88"/>
                  <a:pt x="109" y="87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4"/>
                  <a:pt x="116" y="84"/>
                  <a:pt x="117" y="85"/>
                </a:cubicBezTo>
                <a:cubicBezTo>
                  <a:pt x="117" y="85"/>
                  <a:pt x="118" y="85"/>
                  <a:pt x="118" y="84"/>
                </a:cubicBezTo>
                <a:cubicBezTo>
                  <a:pt x="119" y="84"/>
                  <a:pt x="119" y="84"/>
                  <a:pt x="119" y="83"/>
                </a:cubicBezTo>
                <a:cubicBezTo>
                  <a:pt x="120" y="83"/>
                  <a:pt x="120" y="82"/>
                  <a:pt x="119" y="82"/>
                </a:cubicBezTo>
                <a:cubicBezTo>
                  <a:pt x="119" y="81"/>
                  <a:pt x="119" y="81"/>
                  <a:pt x="118" y="81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7"/>
                  <a:pt x="113" y="75"/>
                  <a:pt x="114" y="74"/>
                </a:cubicBezTo>
                <a:cubicBezTo>
                  <a:pt x="116" y="74"/>
                  <a:pt x="119" y="75"/>
                  <a:pt x="120" y="75"/>
                </a:cubicBezTo>
                <a:cubicBezTo>
                  <a:pt x="120" y="75"/>
                  <a:pt x="121" y="74"/>
                  <a:pt x="121" y="74"/>
                </a:cubicBezTo>
                <a:cubicBezTo>
                  <a:pt x="122" y="74"/>
                  <a:pt x="122" y="73"/>
                  <a:pt x="122" y="73"/>
                </a:cubicBezTo>
                <a:cubicBezTo>
                  <a:pt x="122" y="72"/>
                  <a:pt x="122" y="72"/>
                  <a:pt x="122" y="71"/>
                </a:cubicBezTo>
                <a:cubicBezTo>
                  <a:pt x="122" y="71"/>
                  <a:pt x="121" y="71"/>
                  <a:pt x="121" y="70"/>
                </a:cubicBezTo>
                <a:cubicBezTo>
                  <a:pt x="120" y="70"/>
                  <a:pt x="117" y="69"/>
                  <a:pt x="115" y="69"/>
                </a:cubicBezTo>
                <a:cubicBezTo>
                  <a:pt x="115" y="67"/>
                  <a:pt x="115" y="66"/>
                  <a:pt x="115" y="65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1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4" y="108"/>
                </a:cubicBezTo>
                <a:cubicBezTo>
                  <a:pt x="44" y="108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100"/>
                  <a:pt x="30" y="99"/>
                  <a:pt x="29" y="99"/>
                </a:cubicBezTo>
                <a:cubicBezTo>
                  <a:pt x="30" y="99"/>
                  <a:pt x="30" y="99"/>
                  <a:pt x="30" y="100"/>
                </a:cubicBezTo>
                <a:cubicBezTo>
                  <a:pt x="30" y="100"/>
                  <a:pt x="30" y="100"/>
                  <a:pt x="31" y="100"/>
                </a:cubicBezTo>
                <a:close/>
                <a:moveTo>
                  <a:pt x="20" y="87"/>
                </a:moveTo>
                <a:cubicBezTo>
                  <a:pt x="19" y="87"/>
                  <a:pt x="19" y="86"/>
                  <a:pt x="19" y="86"/>
                </a:cubicBezTo>
                <a:cubicBezTo>
                  <a:pt x="19" y="86"/>
                  <a:pt x="19" y="86"/>
                  <a:pt x="19" y="87"/>
                </a:cubicBezTo>
                <a:cubicBezTo>
                  <a:pt x="19" y="87"/>
                  <a:pt x="19" y="87"/>
                  <a:pt x="20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68325" y="695325"/>
            <a:ext cx="319088" cy="317500"/>
          </a:xfrm>
          <a:custGeom>
            <a:avLst/>
            <a:gdLst>
              <a:gd name="T0" fmla="*/ 86 w 90"/>
              <a:gd name="T1" fmla="*/ 42 h 90"/>
              <a:gd name="T2" fmla="*/ 86 w 90"/>
              <a:gd name="T3" fmla="*/ 38 h 90"/>
              <a:gd name="T4" fmla="*/ 85 w 90"/>
              <a:gd name="T5" fmla="*/ 34 h 90"/>
              <a:gd name="T6" fmla="*/ 83 w 90"/>
              <a:gd name="T7" fmla="*/ 30 h 90"/>
              <a:gd name="T8" fmla="*/ 81 w 90"/>
              <a:gd name="T9" fmla="*/ 26 h 90"/>
              <a:gd name="T10" fmla="*/ 79 w 90"/>
              <a:gd name="T11" fmla="*/ 22 h 90"/>
              <a:gd name="T12" fmla="*/ 77 w 90"/>
              <a:gd name="T13" fmla="*/ 19 h 90"/>
              <a:gd name="T14" fmla="*/ 74 w 90"/>
              <a:gd name="T15" fmla="*/ 16 h 90"/>
              <a:gd name="T16" fmla="*/ 70 w 90"/>
              <a:gd name="T17" fmla="*/ 13 h 90"/>
              <a:gd name="T18" fmla="*/ 67 w 90"/>
              <a:gd name="T19" fmla="*/ 10 h 90"/>
              <a:gd name="T20" fmla="*/ 63 w 90"/>
              <a:gd name="T21" fmla="*/ 8 h 90"/>
              <a:gd name="T22" fmla="*/ 59 w 90"/>
              <a:gd name="T23" fmla="*/ 6 h 90"/>
              <a:gd name="T24" fmla="*/ 55 w 90"/>
              <a:gd name="T25" fmla="*/ 5 h 90"/>
              <a:gd name="T26" fmla="*/ 51 w 90"/>
              <a:gd name="T27" fmla="*/ 4 h 90"/>
              <a:gd name="T28" fmla="*/ 46 w 90"/>
              <a:gd name="T29" fmla="*/ 4 h 90"/>
              <a:gd name="T30" fmla="*/ 42 w 90"/>
              <a:gd name="T31" fmla="*/ 4 h 90"/>
              <a:gd name="T32" fmla="*/ 38 w 90"/>
              <a:gd name="T33" fmla="*/ 5 h 90"/>
              <a:gd name="T34" fmla="*/ 34 w 90"/>
              <a:gd name="T35" fmla="*/ 6 h 90"/>
              <a:gd name="T36" fmla="*/ 30 w 90"/>
              <a:gd name="T37" fmla="*/ 7 h 90"/>
              <a:gd name="T38" fmla="*/ 26 w 90"/>
              <a:gd name="T39" fmla="*/ 9 h 90"/>
              <a:gd name="T40" fmla="*/ 22 w 90"/>
              <a:gd name="T41" fmla="*/ 11 h 90"/>
              <a:gd name="T42" fmla="*/ 19 w 90"/>
              <a:gd name="T43" fmla="*/ 14 h 90"/>
              <a:gd name="T44" fmla="*/ 15 w 90"/>
              <a:gd name="T45" fmla="*/ 17 h 90"/>
              <a:gd name="T46" fmla="*/ 13 w 90"/>
              <a:gd name="T47" fmla="*/ 20 h 90"/>
              <a:gd name="T48" fmla="*/ 10 w 90"/>
              <a:gd name="T49" fmla="*/ 24 h 90"/>
              <a:gd name="T50" fmla="*/ 8 w 90"/>
              <a:gd name="T51" fmla="*/ 27 h 90"/>
              <a:gd name="T52" fmla="*/ 6 w 90"/>
              <a:gd name="T53" fmla="*/ 31 h 90"/>
              <a:gd name="T54" fmla="*/ 5 w 90"/>
              <a:gd name="T55" fmla="*/ 36 h 90"/>
              <a:gd name="T56" fmla="*/ 4 w 90"/>
              <a:gd name="T57" fmla="*/ 40 h 90"/>
              <a:gd name="T58" fmla="*/ 4 w 90"/>
              <a:gd name="T59" fmla="*/ 44 h 90"/>
              <a:gd name="T60" fmla="*/ 4 w 90"/>
              <a:gd name="T61" fmla="*/ 48 h 90"/>
              <a:gd name="T62" fmla="*/ 5 w 90"/>
              <a:gd name="T63" fmla="*/ 53 h 90"/>
              <a:gd name="T64" fmla="*/ 6 w 90"/>
              <a:gd name="T65" fmla="*/ 57 h 90"/>
              <a:gd name="T66" fmla="*/ 7 w 90"/>
              <a:gd name="T67" fmla="*/ 61 h 90"/>
              <a:gd name="T68" fmla="*/ 9 w 90"/>
              <a:gd name="T69" fmla="*/ 65 h 90"/>
              <a:gd name="T70" fmla="*/ 11 w 90"/>
              <a:gd name="T71" fmla="*/ 69 h 90"/>
              <a:gd name="T72" fmla="*/ 14 w 90"/>
              <a:gd name="T73" fmla="*/ 72 h 90"/>
              <a:gd name="T74" fmla="*/ 17 w 90"/>
              <a:gd name="T75" fmla="*/ 75 h 90"/>
              <a:gd name="T76" fmla="*/ 20 w 90"/>
              <a:gd name="T77" fmla="*/ 78 h 90"/>
              <a:gd name="T78" fmla="*/ 24 w 90"/>
              <a:gd name="T79" fmla="*/ 80 h 90"/>
              <a:gd name="T80" fmla="*/ 27 w 90"/>
              <a:gd name="T81" fmla="*/ 83 h 90"/>
              <a:gd name="T82" fmla="*/ 31 w 90"/>
              <a:gd name="T83" fmla="*/ 84 h 90"/>
              <a:gd name="T84" fmla="*/ 35 w 90"/>
              <a:gd name="T85" fmla="*/ 85 h 90"/>
              <a:gd name="T86" fmla="*/ 40 w 90"/>
              <a:gd name="T87" fmla="*/ 86 h 90"/>
              <a:gd name="T88" fmla="*/ 44 w 90"/>
              <a:gd name="T89" fmla="*/ 87 h 90"/>
              <a:gd name="T90" fmla="*/ 48 w 90"/>
              <a:gd name="T91" fmla="*/ 87 h 90"/>
              <a:gd name="T92" fmla="*/ 53 w 90"/>
              <a:gd name="T93" fmla="*/ 86 h 90"/>
              <a:gd name="T94" fmla="*/ 57 w 90"/>
              <a:gd name="T95" fmla="*/ 85 h 90"/>
              <a:gd name="T96" fmla="*/ 61 w 90"/>
              <a:gd name="T97" fmla="*/ 84 h 90"/>
              <a:gd name="T98" fmla="*/ 65 w 90"/>
              <a:gd name="T99" fmla="*/ 82 h 90"/>
              <a:gd name="T100" fmla="*/ 68 w 90"/>
              <a:gd name="T101" fmla="*/ 79 h 90"/>
              <a:gd name="T102" fmla="*/ 72 w 90"/>
              <a:gd name="T103" fmla="*/ 77 h 90"/>
              <a:gd name="T104" fmla="*/ 75 w 90"/>
              <a:gd name="T105" fmla="*/ 74 h 90"/>
              <a:gd name="T106" fmla="*/ 78 w 90"/>
              <a:gd name="T107" fmla="*/ 71 h 90"/>
              <a:gd name="T108" fmla="*/ 80 w 90"/>
              <a:gd name="T109" fmla="*/ 67 h 90"/>
              <a:gd name="T110" fmla="*/ 82 w 90"/>
              <a:gd name="T111" fmla="*/ 63 h 90"/>
              <a:gd name="T112" fmla="*/ 84 w 90"/>
              <a:gd name="T113" fmla="*/ 59 h 90"/>
              <a:gd name="T114" fmla="*/ 85 w 90"/>
              <a:gd name="T115" fmla="*/ 55 h 90"/>
              <a:gd name="T116" fmla="*/ 86 w 90"/>
              <a:gd name="T117" fmla="*/ 51 h 90"/>
              <a:gd name="T118" fmla="*/ 86 w 90"/>
              <a:gd name="T119" fmla="*/ 4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" h="90">
                <a:moveTo>
                  <a:pt x="89" y="46"/>
                </a:moveTo>
                <a:cubicBezTo>
                  <a:pt x="89" y="46"/>
                  <a:pt x="90" y="46"/>
                  <a:pt x="90" y="46"/>
                </a:cubicBezTo>
                <a:cubicBezTo>
                  <a:pt x="90" y="46"/>
                  <a:pt x="90" y="46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89" y="44"/>
                  <a:pt x="89" y="44"/>
                </a:cubicBezTo>
                <a:cubicBezTo>
                  <a:pt x="89" y="44"/>
                  <a:pt x="88" y="44"/>
                  <a:pt x="86" y="44"/>
                </a:cubicBezTo>
                <a:cubicBezTo>
                  <a:pt x="86" y="44"/>
                  <a:pt x="86" y="43"/>
                  <a:pt x="86" y="42"/>
                </a:cubicBezTo>
                <a:cubicBezTo>
                  <a:pt x="87" y="42"/>
                  <a:pt x="89" y="42"/>
                  <a:pt x="89" y="42"/>
                </a:cubicBezTo>
                <a:cubicBezTo>
                  <a:pt x="89" y="42"/>
                  <a:pt x="89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0"/>
                  <a:pt x="90" y="40"/>
                  <a:pt x="89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40"/>
                  <a:pt x="87" y="40"/>
                  <a:pt x="86" y="40"/>
                </a:cubicBezTo>
                <a:cubicBezTo>
                  <a:pt x="86" y="39"/>
                  <a:pt x="86" y="39"/>
                  <a:pt x="86" y="38"/>
                </a:cubicBezTo>
                <a:cubicBezTo>
                  <a:pt x="87" y="38"/>
                  <a:pt x="88" y="37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6"/>
                  <a:pt x="89" y="36"/>
                  <a:pt x="89" y="36"/>
                </a:cubicBezTo>
                <a:cubicBezTo>
                  <a:pt x="89" y="36"/>
                  <a:pt x="89" y="36"/>
                  <a:pt x="89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6" y="35"/>
                  <a:pt x="85" y="36"/>
                </a:cubicBezTo>
                <a:cubicBezTo>
                  <a:pt x="85" y="35"/>
                  <a:pt x="85" y="34"/>
                  <a:pt x="85" y="34"/>
                </a:cubicBezTo>
                <a:cubicBezTo>
                  <a:pt x="86" y="33"/>
                  <a:pt x="87" y="33"/>
                  <a:pt x="87" y="33"/>
                </a:cubicBezTo>
                <a:cubicBezTo>
                  <a:pt x="87" y="33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31"/>
                  <a:pt x="85" y="31"/>
                  <a:pt x="84" y="31"/>
                </a:cubicBezTo>
                <a:cubicBezTo>
                  <a:pt x="84" y="31"/>
                  <a:pt x="83" y="30"/>
                  <a:pt x="83" y="30"/>
                </a:cubicBezTo>
                <a:cubicBezTo>
                  <a:pt x="84" y="29"/>
                  <a:pt x="85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7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7"/>
                  <a:pt x="83" y="27"/>
                  <a:pt x="82" y="27"/>
                </a:cubicBezTo>
                <a:cubicBezTo>
                  <a:pt x="82" y="27"/>
                  <a:pt x="82" y="26"/>
                  <a:pt x="81" y="26"/>
                </a:cubicBezTo>
                <a:cubicBezTo>
                  <a:pt x="82" y="25"/>
                  <a:pt x="83" y="24"/>
                  <a:pt x="84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3"/>
                  <a:pt x="84" y="22"/>
                  <a:pt x="83" y="22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3"/>
                  <a:pt x="81" y="23"/>
                  <a:pt x="80" y="24"/>
                </a:cubicBezTo>
                <a:cubicBezTo>
                  <a:pt x="80" y="23"/>
                  <a:pt x="80" y="23"/>
                  <a:pt x="79" y="22"/>
                </a:cubicBezTo>
                <a:cubicBezTo>
                  <a:pt x="80" y="21"/>
                  <a:pt x="81" y="20"/>
                  <a:pt x="81" y="20"/>
                </a:cubicBezTo>
                <a:cubicBezTo>
                  <a:pt x="81" y="20"/>
                  <a:pt x="82" y="20"/>
                  <a:pt x="82" y="20"/>
                </a:cubicBezTo>
                <a:cubicBezTo>
                  <a:pt x="82" y="19"/>
                  <a:pt x="82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8"/>
                  <a:pt x="80" y="19"/>
                  <a:pt x="80" y="19"/>
                </a:cubicBezTo>
                <a:cubicBezTo>
                  <a:pt x="80" y="19"/>
                  <a:pt x="79" y="20"/>
                  <a:pt x="78" y="20"/>
                </a:cubicBezTo>
                <a:cubicBezTo>
                  <a:pt x="77" y="20"/>
                  <a:pt x="77" y="19"/>
                  <a:pt x="77" y="19"/>
                </a:cubicBezTo>
                <a:cubicBezTo>
                  <a:pt x="77" y="18"/>
                  <a:pt x="78" y="17"/>
                  <a:pt x="78" y="17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16"/>
                  <a:pt x="79" y="16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7" y="15"/>
                  <a:pt x="77" y="15"/>
                </a:cubicBezTo>
                <a:cubicBezTo>
                  <a:pt x="77" y="15"/>
                  <a:pt x="76" y="16"/>
                  <a:pt x="75" y="17"/>
                </a:cubicBezTo>
                <a:cubicBezTo>
                  <a:pt x="75" y="16"/>
                  <a:pt x="74" y="16"/>
                  <a:pt x="74" y="16"/>
                </a:cubicBezTo>
                <a:cubicBezTo>
                  <a:pt x="74" y="14"/>
                  <a:pt x="75" y="13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4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2"/>
                  <a:pt x="73" y="13"/>
                  <a:pt x="72" y="14"/>
                </a:cubicBezTo>
                <a:cubicBezTo>
                  <a:pt x="71" y="13"/>
                  <a:pt x="71" y="13"/>
                  <a:pt x="70" y="13"/>
                </a:cubicBezTo>
                <a:cubicBezTo>
                  <a:pt x="71" y="12"/>
                  <a:pt x="72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9"/>
                  <a:pt x="72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0" y="9"/>
                  <a:pt x="70" y="9"/>
                </a:cubicBezTo>
                <a:cubicBezTo>
                  <a:pt x="70" y="9"/>
                  <a:pt x="69" y="10"/>
                  <a:pt x="68" y="11"/>
                </a:cubicBezTo>
                <a:cubicBezTo>
                  <a:pt x="68" y="11"/>
                  <a:pt x="67" y="11"/>
                  <a:pt x="67" y="10"/>
                </a:cubicBezTo>
                <a:cubicBezTo>
                  <a:pt x="67" y="9"/>
                  <a:pt x="68" y="8"/>
                  <a:pt x="68" y="8"/>
                </a:cubicBezTo>
                <a:cubicBezTo>
                  <a:pt x="68" y="8"/>
                  <a:pt x="68" y="7"/>
                  <a:pt x="68" y="7"/>
                </a:cubicBezTo>
                <a:cubicBezTo>
                  <a:pt x="68" y="7"/>
                  <a:pt x="68" y="7"/>
                  <a:pt x="68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6"/>
                  <a:pt x="66" y="6"/>
                  <a:pt x="66" y="7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9"/>
                  <a:pt x="64" y="8"/>
                  <a:pt x="63" y="8"/>
                </a:cubicBezTo>
                <a:cubicBezTo>
                  <a:pt x="63" y="7"/>
                  <a:pt x="64" y="6"/>
                  <a:pt x="64" y="6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4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5"/>
                  <a:pt x="61" y="6"/>
                  <a:pt x="61" y="7"/>
                </a:cubicBezTo>
                <a:cubicBezTo>
                  <a:pt x="60" y="7"/>
                  <a:pt x="60" y="7"/>
                  <a:pt x="59" y="6"/>
                </a:cubicBezTo>
                <a:cubicBezTo>
                  <a:pt x="59" y="5"/>
                  <a:pt x="60" y="4"/>
                  <a:pt x="60" y="4"/>
                </a:cubicBezTo>
                <a:cubicBezTo>
                  <a:pt x="60" y="4"/>
                  <a:pt x="60" y="3"/>
                  <a:pt x="60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5"/>
                  <a:pt x="57" y="6"/>
                </a:cubicBezTo>
                <a:cubicBezTo>
                  <a:pt x="56" y="6"/>
                  <a:pt x="56" y="5"/>
                  <a:pt x="55" y="5"/>
                </a:cubicBezTo>
                <a:cubicBezTo>
                  <a:pt x="55" y="4"/>
                  <a:pt x="55" y="3"/>
                  <a:pt x="55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2"/>
                  <a:pt x="55" y="1"/>
                  <a:pt x="54" y="1"/>
                </a:cubicBezTo>
                <a:cubicBezTo>
                  <a:pt x="54" y="1"/>
                  <a:pt x="54" y="1"/>
                  <a:pt x="54" y="2"/>
                </a:cubicBezTo>
                <a:cubicBezTo>
                  <a:pt x="54" y="2"/>
                  <a:pt x="53" y="2"/>
                  <a:pt x="53" y="2"/>
                </a:cubicBezTo>
                <a:cubicBezTo>
                  <a:pt x="53" y="2"/>
                  <a:pt x="53" y="4"/>
                  <a:pt x="53" y="5"/>
                </a:cubicBezTo>
                <a:cubicBezTo>
                  <a:pt x="52" y="5"/>
                  <a:pt x="51" y="5"/>
                  <a:pt x="51" y="4"/>
                </a:cubicBezTo>
                <a:cubicBezTo>
                  <a:pt x="51" y="3"/>
                  <a:pt x="51" y="2"/>
                  <a:pt x="51" y="2"/>
                </a:cubicBezTo>
                <a:cubicBezTo>
                  <a:pt x="51" y="1"/>
                  <a:pt x="51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2"/>
                  <a:pt x="49" y="3"/>
                  <a:pt x="48" y="4"/>
                </a:cubicBezTo>
                <a:cubicBezTo>
                  <a:pt x="48" y="4"/>
                  <a:pt x="47" y="4"/>
                  <a:pt x="46" y="4"/>
                </a:cubicBezTo>
                <a:cubicBezTo>
                  <a:pt x="46" y="3"/>
                  <a:pt x="46" y="2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5" y="0"/>
                  <a:pt x="45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3"/>
                  <a:pt x="44" y="4"/>
                </a:cubicBezTo>
                <a:cubicBezTo>
                  <a:pt x="43" y="4"/>
                  <a:pt x="43" y="4"/>
                  <a:pt x="42" y="4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2"/>
                </a:cubicBezTo>
                <a:cubicBezTo>
                  <a:pt x="40" y="2"/>
                  <a:pt x="40" y="3"/>
                  <a:pt x="40" y="4"/>
                </a:cubicBezTo>
                <a:cubicBezTo>
                  <a:pt x="39" y="5"/>
                  <a:pt x="38" y="5"/>
                  <a:pt x="38" y="5"/>
                </a:cubicBezTo>
                <a:cubicBezTo>
                  <a:pt x="37" y="4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4"/>
                  <a:pt x="35" y="5"/>
                </a:cubicBezTo>
                <a:cubicBezTo>
                  <a:pt x="35" y="5"/>
                  <a:pt x="34" y="6"/>
                  <a:pt x="34" y="6"/>
                </a:cubicBezTo>
                <a:cubicBezTo>
                  <a:pt x="33" y="5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6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7" y="7"/>
                  <a:pt x="27" y="8"/>
                </a:cubicBezTo>
                <a:cubicBezTo>
                  <a:pt x="27" y="8"/>
                  <a:pt x="26" y="9"/>
                  <a:pt x="26" y="9"/>
                </a:cubicBezTo>
                <a:cubicBezTo>
                  <a:pt x="25" y="8"/>
                  <a:pt x="24" y="7"/>
                  <a:pt x="24" y="7"/>
                </a:cubicBezTo>
                <a:cubicBezTo>
                  <a:pt x="24" y="6"/>
                  <a:pt x="24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7"/>
                  <a:pt x="22" y="7"/>
                  <a:pt x="22" y="7"/>
                </a:cubicBezTo>
                <a:cubicBezTo>
                  <a:pt x="22" y="7"/>
                  <a:pt x="22" y="8"/>
                  <a:pt x="22" y="8"/>
                </a:cubicBezTo>
                <a:cubicBezTo>
                  <a:pt x="22" y="8"/>
                  <a:pt x="23" y="9"/>
                  <a:pt x="24" y="10"/>
                </a:cubicBezTo>
                <a:cubicBezTo>
                  <a:pt x="23" y="11"/>
                  <a:pt x="22" y="11"/>
                  <a:pt x="22" y="11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8" y="10"/>
                </a:cubicBezTo>
                <a:cubicBezTo>
                  <a:pt x="18" y="10"/>
                  <a:pt x="18" y="10"/>
                  <a:pt x="19" y="10"/>
                </a:cubicBezTo>
                <a:cubicBezTo>
                  <a:pt x="19" y="10"/>
                  <a:pt x="19" y="12"/>
                  <a:pt x="20" y="13"/>
                </a:cubicBezTo>
                <a:cubicBezTo>
                  <a:pt x="19" y="13"/>
                  <a:pt x="19" y="13"/>
                  <a:pt x="19" y="14"/>
                </a:cubicBezTo>
                <a:cubicBezTo>
                  <a:pt x="18" y="13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4"/>
                  <a:pt x="17" y="16"/>
                </a:cubicBezTo>
                <a:cubicBezTo>
                  <a:pt x="16" y="16"/>
                  <a:pt x="16" y="16"/>
                  <a:pt x="15" y="17"/>
                </a:cubicBezTo>
                <a:cubicBezTo>
                  <a:pt x="14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7"/>
                </a:cubicBezTo>
                <a:cubicBezTo>
                  <a:pt x="12" y="17"/>
                  <a:pt x="13" y="18"/>
                  <a:pt x="14" y="19"/>
                </a:cubicBezTo>
                <a:cubicBezTo>
                  <a:pt x="13" y="19"/>
                  <a:pt x="13" y="20"/>
                  <a:pt x="13" y="20"/>
                </a:cubicBezTo>
                <a:cubicBezTo>
                  <a:pt x="12" y="20"/>
                  <a:pt x="10" y="19"/>
                  <a:pt x="10" y="19"/>
                </a:cubicBezTo>
                <a:cubicBezTo>
                  <a:pt x="10" y="19"/>
                  <a:pt x="10" y="18"/>
                  <a:pt x="1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10" y="21"/>
                  <a:pt x="11" y="22"/>
                </a:cubicBezTo>
                <a:cubicBezTo>
                  <a:pt x="11" y="23"/>
                  <a:pt x="10" y="23"/>
                  <a:pt x="10" y="24"/>
                </a:cubicBezTo>
                <a:cubicBezTo>
                  <a:pt x="9" y="23"/>
                  <a:pt x="8" y="23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3"/>
                  <a:pt x="6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4"/>
                  <a:pt x="7" y="24"/>
                </a:cubicBezTo>
                <a:cubicBezTo>
                  <a:pt x="7" y="24"/>
                  <a:pt x="8" y="25"/>
                  <a:pt x="9" y="26"/>
                </a:cubicBezTo>
                <a:cubicBezTo>
                  <a:pt x="9" y="26"/>
                  <a:pt x="8" y="27"/>
                  <a:pt x="8" y="27"/>
                </a:cubicBezTo>
                <a:cubicBezTo>
                  <a:pt x="7" y="27"/>
                  <a:pt x="6" y="27"/>
                  <a:pt x="5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5" y="27"/>
                  <a:pt x="4" y="27"/>
                  <a:pt x="4" y="27"/>
                </a:cubicBezTo>
                <a:cubicBezTo>
                  <a:pt x="4" y="27"/>
                  <a:pt x="4" y="28"/>
                  <a:pt x="4" y="28"/>
                </a:cubicBezTo>
                <a:cubicBezTo>
                  <a:pt x="4" y="28"/>
                  <a:pt x="5" y="28"/>
                  <a:pt x="5" y="28"/>
                </a:cubicBezTo>
                <a:cubicBezTo>
                  <a:pt x="5" y="28"/>
                  <a:pt x="6" y="29"/>
                  <a:pt x="7" y="30"/>
                </a:cubicBezTo>
                <a:cubicBezTo>
                  <a:pt x="7" y="30"/>
                  <a:pt x="7" y="31"/>
                  <a:pt x="6" y="31"/>
                </a:cubicBezTo>
                <a:cubicBezTo>
                  <a:pt x="5" y="31"/>
                  <a:pt x="4" y="31"/>
                  <a:pt x="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3"/>
                  <a:pt x="3" y="33"/>
                </a:cubicBezTo>
                <a:cubicBezTo>
                  <a:pt x="3" y="33"/>
                  <a:pt x="5" y="33"/>
                  <a:pt x="6" y="34"/>
                </a:cubicBezTo>
                <a:cubicBezTo>
                  <a:pt x="6" y="34"/>
                  <a:pt x="5" y="35"/>
                  <a:pt x="5" y="36"/>
                </a:cubicBezTo>
                <a:cubicBezTo>
                  <a:pt x="4" y="35"/>
                  <a:pt x="3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1" y="36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3" y="38"/>
                  <a:pt x="5" y="38"/>
                </a:cubicBezTo>
                <a:cubicBezTo>
                  <a:pt x="5" y="39"/>
                  <a:pt x="5" y="39"/>
                  <a:pt x="4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2"/>
                  <a:pt x="1" y="42"/>
                </a:cubicBezTo>
                <a:cubicBezTo>
                  <a:pt x="2" y="42"/>
                  <a:pt x="3" y="42"/>
                  <a:pt x="4" y="42"/>
                </a:cubicBezTo>
                <a:cubicBezTo>
                  <a:pt x="4" y="43"/>
                  <a:pt x="4" y="44"/>
                  <a:pt x="4" y="44"/>
                </a:cubicBezTo>
                <a:cubicBezTo>
                  <a:pt x="3" y="44"/>
                  <a:pt x="2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5"/>
                  <a:pt x="0" y="45"/>
                  <a:pt x="0" y="45"/>
                </a:cubicBezTo>
                <a:cubicBezTo>
                  <a:pt x="0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3" y="46"/>
                  <a:pt x="4" y="47"/>
                </a:cubicBezTo>
                <a:cubicBezTo>
                  <a:pt x="4" y="47"/>
                  <a:pt x="4" y="48"/>
                  <a:pt x="4" y="48"/>
                </a:cubicBezTo>
                <a:cubicBezTo>
                  <a:pt x="3" y="49"/>
                  <a:pt x="2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3" y="51"/>
                  <a:pt x="4" y="51"/>
                </a:cubicBezTo>
                <a:cubicBezTo>
                  <a:pt x="5" y="52"/>
                  <a:pt x="5" y="52"/>
                  <a:pt x="5" y="53"/>
                </a:cubicBezTo>
                <a:cubicBezTo>
                  <a:pt x="3" y="53"/>
                  <a:pt x="2" y="53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1" y="55"/>
                  <a:pt x="2" y="55"/>
                  <a:pt x="2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3" y="55"/>
                  <a:pt x="4" y="55"/>
                  <a:pt x="5" y="55"/>
                </a:cubicBezTo>
                <a:cubicBezTo>
                  <a:pt x="5" y="56"/>
                  <a:pt x="6" y="56"/>
                  <a:pt x="6" y="57"/>
                </a:cubicBezTo>
                <a:cubicBezTo>
                  <a:pt x="5" y="57"/>
                  <a:pt x="3" y="58"/>
                  <a:pt x="3" y="58"/>
                </a:cubicBezTo>
                <a:cubicBezTo>
                  <a:pt x="3" y="58"/>
                  <a:pt x="3" y="58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60"/>
                  <a:pt x="3" y="60"/>
                </a:cubicBezTo>
                <a:cubicBezTo>
                  <a:pt x="3" y="60"/>
                  <a:pt x="3" y="60"/>
                  <a:pt x="4" y="60"/>
                </a:cubicBezTo>
                <a:cubicBezTo>
                  <a:pt x="4" y="60"/>
                  <a:pt x="5" y="60"/>
                  <a:pt x="6" y="59"/>
                </a:cubicBezTo>
                <a:cubicBezTo>
                  <a:pt x="7" y="60"/>
                  <a:pt x="7" y="60"/>
                  <a:pt x="7" y="61"/>
                </a:cubicBezTo>
                <a:cubicBezTo>
                  <a:pt x="6" y="62"/>
                  <a:pt x="5" y="62"/>
                  <a:pt x="5" y="62"/>
                </a:cubicBezTo>
                <a:cubicBezTo>
                  <a:pt x="5" y="63"/>
                  <a:pt x="4" y="63"/>
                  <a:pt x="4" y="63"/>
                </a:cubicBezTo>
                <a:cubicBezTo>
                  <a:pt x="4" y="63"/>
                  <a:pt x="4" y="63"/>
                  <a:pt x="4" y="64"/>
                </a:cubicBezTo>
                <a:cubicBezTo>
                  <a:pt x="4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6" y="64"/>
                  <a:pt x="7" y="64"/>
                  <a:pt x="8" y="63"/>
                </a:cubicBezTo>
                <a:cubicBezTo>
                  <a:pt x="8" y="64"/>
                  <a:pt x="9" y="64"/>
                  <a:pt x="9" y="65"/>
                </a:cubicBezTo>
                <a:cubicBezTo>
                  <a:pt x="8" y="66"/>
                  <a:pt x="7" y="66"/>
                  <a:pt x="7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8" y="68"/>
                  <a:pt x="9" y="68"/>
                  <a:pt x="10" y="67"/>
                </a:cubicBezTo>
                <a:cubicBezTo>
                  <a:pt x="10" y="68"/>
                  <a:pt x="11" y="68"/>
                  <a:pt x="11" y="69"/>
                </a:cubicBezTo>
                <a:cubicBezTo>
                  <a:pt x="10" y="69"/>
                  <a:pt x="9" y="70"/>
                  <a:pt x="9" y="70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1"/>
                  <a:pt x="9" y="72"/>
                  <a:pt x="9" y="72"/>
                </a:cubicBezTo>
                <a:cubicBezTo>
                  <a:pt x="9" y="72"/>
                  <a:pt x="9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2" y="71"/>
                  <a:pt x="13" y="71"/>
                </a:cubicBezTo>
                <a:cubicBezTo>
                  <a:pt x="13" y="71"/>
                  <a:pt x="13" y="72"/>
                  <a:pt x="14" y="72"/>
                </a:cubicBezTo>
                <a:cubicBezTo>
                  <a:pt x="13" y="73"/>
                  <a:pt x="12" y="74"/>
                  <a:pt x="12" y="74"/>
                </a:cubicBezTo>
                <a:cubicBezTo>
                  <a:pt x="12" y="74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5"/>
                  <a:pt x="14" y="75"/>
                  <a:pt x="15" y="74"/>
                </a:cubicBezTo>
                <a:cubicBezTo>
                  <a:pt x="16" y="74"/>
                  <a:pt x="16" y="75"/>
                  <a:pt x="17" y="75"/>
                </a:cubicBezTo>
                <a:cubicBezTo>
                  <a:pt x="16" y="76"/>
                  <a:pt x="15" y="77"/>
                  <a:pt x="15" y="77"/>
                </a:cubicBezTo>
                <a:cubicBezTo>
                  <a:pt x="15" y="78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5" y="79"/>
                  <a:pt x="16" y="79"/>
                  <a:pt x="16" y="79"/>
                </a:cubicBezTo>
                <a:cubicBezTo>
                  <a:pt x="16" y="79"/>
                  <a:pt x="16" y="79"/>
                  <a:pt x="17" y="79"/>
                </a:cubicBezTo>
                <a:cubicBezTo>
                  <a:pt x="17" y="79"/>
                  <a:pt x="18" y="78"/>
                  <a:pt x="19" y="77"/>
                </a:cubicBezTo>
                <a:cubicBezTo>
                  <a:pt x="19" y="77"/>
                  <a:pt x="19" y="78"/>
                  <a:pt x="20" y="78"/>
                </a:cubicBezTo>
                <a:cubicBezTo>
                  <a:pt x="19" y="79"/>
                  <a:pt x="19" y="80"/>
                  <a:pt x="19" y="80"/>
                </a:cubicBezTo>
                <a:cubicBezTo>
                  <a:pt x="18" y="81"/>
                  <a:pt x="18" y="81"/>
                  <a:pt x="18" y="81"/>
                </a:cubicBezTo>
                <a:cubicBezTo>
                  <a:pt x="19" y="81"/>
                  <a:pt x="19" y="81"/>
                  <a:pt x="19" y="82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0" y="82"/>
                  <a:pt x="20" y="81"/>
                </a:cubicBezTo>
                <a:cubicBezTo>
                  <a:pt x="20" y="81"/>
                  <a:pt x="21" y="80"/>
                  <a:pt x="22" y="79"/>
                </a:cubicBezTo>
                <a:cubicBezTo>
                  <a:pt x="22" y="80"/>
                  <a:pt x="23" y="80"/>
                  <a:pt x="24" y="80"/>
                </a:cubicBezTo>
                <a:cubicBezTo>
                  <a:pt x="23" y="81"/>
                  <a:pt x="22" y="83"/>
                  <a:pt x="22" y="83"/>
                </a:cubicBezTo>
                <a:cubicBezTo>
                  <a:pt x="22" y="83"/>
                  <a:pt x="22" y="83"/>
                  <a:pt x="22" y="84"/>
                </a:cubicBezTo>
                <a:cubicBezTo>
                  <a:pt x="22" y="84"/>
                  <a:pt x="23" y="84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5" y="83"/>
                  <a:pt x="26" y="82"/>
                </a:cubicBezTo>
                <a:cubicBezTo>
                  <a:pt x="26" y="82"/>
                  <a:pt x="27" y="82"/>
                  <a:pt x="27" y="83"/>
                </a:cubicBezTo>
                <a:cubicBezTo>
                  <a:pt x="27" y="84"/>
                  <a:pt x="27" y="85"/>
                  <a:pt x="26" y="85"/>
                </a:cubicBezTo>
                <a:cubicBezTo>
                  <a:pt x="26" y="85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7" y="86"/>
                  <a:pt x="27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9" y="85"/>
                  <a:pt x="30" y="84"/>
                </a:cubicBezTo>
                <a:cubicBezTo>
                  <a:pt x="30" y="84"/>
                  <a:pt x="31" y="84"/>
                  <a:pt x="31" y="84"/>
                </a:cubicBezTo>
                <a:cubicBezTo>
                  <a:pt x="31" y="85"/>
                  <a:pt x="31" y="87"/>
                  <a:pt x="31" y="87"/>
                </a:cubicBezTo>
                <a:cubicBezTo>
                  <a:pt x="31" y="87"/>
                  <a:pt x="31" y="87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88"/>
                  <a:pt x="32" y="88"/>
                  <a:pt x="33" y="88"/>
                </a:cubicBezTo>
                <a:cubicBezTo>
                  <a:pt x="33" y="87"/>
                  <a:pt x="33" y="86"/>
                  <a:pt x="34" y="85"/>
                </a:cubicBezTo>
                <a:cubicBezTo>
                  <a:pt x="34" y="85"/>
                  <a:pt x="35" y="85"/>
                  <a:pt x="35" y="85"/>
                </a:cubicBezTo>
                <a:cubicBezTo>
                  <a:pt x="35" y="87"/>
                  <a:pt x="35" y="88"/>
                  <a:pt x="35" y="88"/>
                </a:cubicBezTo>
                <a:cubicBezTo>
                  <a:pt x="35" y="88"/>
                  <a:pt x="35" y="89"/>
                  <a:pt x="35" y="89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89"/>
                  <a:pt x="36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7"/>
                  <a:pt x="38" y="86"/>
                </a:cubicBezTo>
                <a:cubicBezTo>
                  <a:pt x="38" y="86"/>
                  <a:pt x="39" y="86"/>
                  <a:pt x="40" y="86"/>
                </a:cubicBezTo>
                <a:cubicBezTo>
                  <a:pt x="40" y="87"/>
                  <a:pt x="40" y="89"/>
                  <a:pt x="40" y="89"/>
                </a:cubicBezTo>
                <a:cubicBezTo>
                  <a:pt x="40" y="89"/>
                  <a:pt x="40" y="89"/>
                  <a:pt x="40" y="90"/>
                </a:cubicBezTo>
                <a:cubicBezTo>
                  <a:pt x="40" y="90"/>
                  <a:pt x="40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2" y="89"/>
                  <a:pt x="42" y="89"/>
                </a:cubicBezTo>
                <a:cubicBezTo>
                  <a:pt x="42" y="89"/>
                  <a:pt x="42" y="88"/>
                  <a:pt x="42" y="87"/>
                </a:cubicBezTo>
                <a:cubicBezTo>
                  <a:pt x="43" y="87"/>
                  <a:pt x="43" y="87"/>
                  <a:pt x="44" y="87"/>
                </a:cubicBezTo>
                <a:cubicBezTo>
                  <a:pt x="44" y="88"/>
                  <a:pt x="44" y="89"/>
                  <a:pt x="44" y="89"/>
                </a:cubicBezTo>
                <a:cubicBezTo>
                  <a:pt x="44" y="90"/>
                  <a:pt x="44" y="90"/>
                  <a:pt x="45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0"/>
                  <a:pt x="46" y="90"/>
                  <a:pt x="46" y="89"/>
                </a:cubicBezTo>
                <a:cubicBezTo>
                  <a:pt x="46" y="89"/>
                  <a:pt x="46" y="88"/>
                  <a:pt x="46" y="87"/>
                </a:cubicBezTo>
                <a:cubicBezTo>
                  <a:pt x="47" y="87"/>
                  <a:pt x="48" y="87"/>
                  <a:pt x="48" y="87"/>
                </a:cubicBezTo>
                <a:cubicBezTo>
                  <a:pt x="49" y="88"/>
                  <a:pt x="49" y="89"/>
                  <a:pt x="49" y="89"/>
                </a:cubicBezTo>
                <a:cubicBezTo>
                  <a:pt x="49" y="89"/>
                  <a:pt x="49" y="90"/>
                  <a:pt x="49" y="90"/>
                </a:cubicBezTo>
                <a:cubicBezTo>
                  <a:pt x="49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89"/>
                  <a:pt x="51" y="87"/>
                  <a:pt x="51" y="86"/>
                </a:cubicBezTo>
                <a:cubicBezTo>
                  <a:pt x="51" y="86"/>
                  <a:pt x="52" y="86"/>
                  <a:pt x="53" y="86"/>
                </a:cubicBezTo>
                <a:cubicBezTo>
                  <a:pt x="53" y="87"/>
                  <a:pt x="53" y="88"/>
                  <a:pt x="53" y="89"/>
                </a:cubicBezTo>
                <a:cubicBezTo>
                  <a:pt x="53" y="89"/>
                  <a:pt x="54" y="89"/>
                  <a:pt x="54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5" y="89"/>
                  <a:pt x="55" y="88"/>
                  <a:pt x="55" y="88"/>
                </a:cubicBezTo>
                <a:cubicBezTo>
                  <a:pt x="55" y="88"/>
                  <a:pt x="55" y="87"/>
                  <a:pt x="55" y="85"/>
                </a:cubicBezTo>
                <a:cubicBezTo>
                  <a:pt x="56" y="85"/>
                  <a:pt x="56" y="85"/>
                  <a:pt x="57" y="85"/>
                </a:cubicBezTo>
                <a:cubicBezTo>
                  <a:pt x="57" y="86"/>
                  <a:pt x="58" y="87"/>
                  <a:pt x="58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60" y="88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5"/>
                  <a:pt x="59" y="84"/>
                </a:cubicBezTo>
                <a:cubicBezTo>
                  <a:pt x="60" y="84"/>
                  <a:pt x="60" y="84"/>
                  <a:pt x="61" y="84"/>
                </a:cubicBezTo>
                <a:cubicBezTo>
                  <a:pt x="61" y="85"/>
                  <a:pt x="62" y="86"/>
                  <a:pt x="62" y="86"/>
                </a:cubicBezTo>
                <a:cubicBezTo>
                  <a:pt x="62" y="86"/>
                  <a:pt x="62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6"/>
                  <a:pt x="64" y="85"/>
                  <a:pt x="64" y="85"/>
                </a:cubicBezTo>
                <a:cubicBezTo>
                  <a:pt x="64" y="85"/>
                  <a:pt x="63" y="84"/>
                  <a:pt x="63" y="83"/>
                </a:cubicBezTo>
                <a:cubicBezTo>
                  <a:pt x="64" y="82"/>
                  <a:pt x="64" y="82"/>
                  <a:pt x="65" y="82"/>
                </a:cubicBezTo>
                <a:cubicBezTo>
                  <a:pt x="65" y="83"/>
                  <a:pt x="66" y="84"/>
                  <a:pt x="66" y="84"/>
                </a:cubicBezTo>
                <a:cubicBezTo>
                  <a:pt x="66" y="84"/>
                  <a:pt x="67" y="84"/>
                  <a:pt x="67" y="84"/>
                </a:cubicBezTo>
                <a:cubicBezTo>
                  <a:pt x="67" y="84"/>
                  <a:pt x="67" y="84"/>
                  <a:pt x="68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3"/>
                  <a:pt x="67" y="81"/>
                  <a:pt x="67" y="80"/>
                </a:cubicBezTo>
                <a:cubicBezTo>
                  <a:pt x="67" y="80"/>
                  <a:pt x="68" y="80"/>
                  <a:pt x="68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0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0"/>
                </a:cubicBezTo>
                <a:cubicBezTo>
                  <a:pt x="72" y="80"/>
                  <a:pt x="71" y="79"/>
                  <a:pt x="70" y="78"/>
                </a:cubicBezTo>
                <a:cubicBezTo>
                  <a:pt x="71" y="78"/>
                  <a:pt x="71" y="77"/>
                  <a:pt x="72" y="77"/>
                </a:cubicBezTo>
                <a:cubicBezTo>
                  <a:pt x="73" y="78"/>
                  <a:pt x="74" y="79"/>
                  <a:pt x="74" y="79"/>
                </a:cubicBezTo>
                <a:cubicBezTo>
                  <a:pt x="74" y="79"/>
                  <a:pt x="74" y="79"/>
                  <a:pt x="74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79"/>
                  <a:pt x="75" y="78"/>
                  <a:pt x="75" y="78"/>
                </a:cubicBezTo>
                <a:cubicBezTo>
                  <a:pt x="75" y="78"/>
                  <a:pt x="75" y="78"/>
                  <a:pt x="75" y="77"/>
                </a:cubicBezTo>
                <a:cubicBezTo>
                  <a:pt x="75" y="77"/>
                  <a:pt x="74" y="76"/>
                  <a:pt x="74" y="75"/>
                </a:cubicBezTo>
                <a:cubicBezTo>
                  <a:pt x="74" y="75"/>
                  <a:pt x="75" y="74"/>
                  <a:pt x="75" y="74"/>
                </a:cubicBezTo>
                <a:cubicBezTo>
                  <a:pt x="76" y="75"/>
                  <a:pt x="77" y="75"/>
                  <a:pt x="77" y="76"/>
                </a:cubicBezTo>
                <a:cubicBezTo>
                  <a:pt x="77" y="76"/>
                  <a:pt x="78" y="76"/>
                  <a:pt x="78" y="76"/>
                </a:cubicBezTo>
                <a:cubicBezTo>
                  <a:pt x="78" y="76"/>
                  <a:pt x="78" y="76"/>
                  <a:pt x="78" y="75"/>
                </a:cubicBezTo>
                <a:cubicBezTo>
                  <a:pt x="79" y="75"/>
                  <a:pt x="79" y="75"/>
                  <a:pt x="79" y="75"/>
                </a:cubicBezTo>
                <a:cubicBezTo>
                  <a:pt x="79" y="75"/>
                  <a:pt x="79" y="74"/>
                  <a:pt x="78" y="74"/>
                </a:cubicBezTo>
                <a:cubicBezTo>
                  <a:pt x="78" y="74"/>
                  <a:pt x="77" y="73"/>
                  <a:pt x="77" y="72"/>
                </a:cubicBezTo>
                <a:cubicBezTo>
                  <a:pt x="77" y="72"/>
                  <a:pt x="77" y="71"/>
                  <a:pt x="78" y="71"/>
                </a:cubicBezTo>
                <a:cubicBezTo>
                  <a:pt x="79" y="71"/>
                  <a:pt x="80" y="72"/>
                  <a:pt x="80" y="72"/>
                </a:cubicBezTo>
                <a:cubicBezTo>
                  <a:pt x="80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2" y="72"/>
                  <a:pt x="82" y="71"/>
                  <a:pt x="82" y="71"/>
                </a:cubicBezTo>
                <a:cubicBezTo>
                  <a:pt x="82" y="71"/>
                  <a:pt x="81" y="71"/>
                  <a:pt x="81" y="70"/>
                </a:cubicBezTo>
                <a:cubicBezTo>
                  <a:pt x="81" y="70"/>
                  <a:pt x="80" y="69"/>
                  <a:pt x="79" y="69"/>
                </a:cubicBezTo>
                <a:cubicBezTo>
                  <a:pt x="80" y="68"/>
                  <a:pt x="80" y="68"/>
                  <a:pt x="80" y="67"/>
                </a:cubicBezTo>
                <a:cubicBezTo>
                  <a:pt x="81" y="68"/>
                  <a:pt x="82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8"/>
                  <a:pt x="84" y="67"/>
                  <a:pt x="8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66"/>
                  <a:pt x="82" y="66"/>
                  <a:pt x="81" y="65"/>
                </a:cubicBezTo>
                <a:cubicBezTo>
                  <a:pt x="82" y="64"/>
                  <a:pt x="82" y="64"/>
                  <a:pt x="82" y="63"/>
                </a:cubicBezTo>
                <a:cubicBezTo>
                  <a:pt x="83" y="64"/>
                  <a:pt x="85" y="64"/>
                  <a:pt x="85" y="64"/>
                </a:cubicBezTo>
                <a:cubicBezTo>
                  <a:pt x="85" y="64"/>
                  <a:pt x="85" y="64"/>
                  <a:pt x="86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3"/>
                  <a:pt x="86" y="63"/>
                  <a:pt x="86" y="62"/>
                </a:cubicBezTo>
                <a:cubicBezTo>
                  <a:pt x="85" y="62"/>
                  <a:pt x="84" y="62"/>
                  <a:pt x="83" y="61"/>
                </a:cubicBezTo>
                <a:cubicBezTo>
                  <a:pt x="83" y="60"/>
                  <a:pt x="84" y="60"/>
                  <a:pt x="84" y="59"/>
                </a:cubicBezTo>
                <a:cubicBezTo>
                  <a:pt x="85" y="60"/>
                  <a:pt x="86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7" y="58"/>
                  <a:pt x="87" y="58"/>
                </a:cubicBezTo>
                <a:cubicBezTo>
                  <a:pt x="87" y="58"/>
                  <a:pt x="86" y="57"/>
                  <a:pt x="85" y="57"/>
                </a:cubicBezTo>
                <a:cubicBezTo>
                  <a:pt x="85" y="56"/>
                  <a:pt x="85" y="56"/>
                  <a:pt x="85" y="55"/>
                </a:cubicBezTo>
                <a:cubicBezTo>
                  <a:pt x="86" y="55"/>
                  <a:pt x="88" y="55"/>
                  <a:pt x="88" y="55"/>
                </a:cubicBezTo>
                <a:cubicBezTo>
                  <a:pt x="88" y="55"/>
                  <a:pt x="88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9" y="54"/>
                  <a:pt x="88" y="54"/>
                </a:cubicBezTo>
                <a:cubicBezTo>
                  <a:pt x="88" y="53"/>
                  <a:pt x="87" y="53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7" y="51"/>
                  <a:pt x="89" y="51"/>
                  <a:pt x="89" y="51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90" y="50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7" y="49"/>
                  <a:pt x="86" y="48"/>
                </a:cubicBezTo>
                <a:cubicBezTo>
                  <a:pt x="86" y="48"/>
                  <a:pt x="86" y="47"/>
                  <a:pt x="86" y="47"/>
                </a:cubicBezTo>
                <a:cubicBezTo>
                  <a:pt x="88" y="46"/>
                  <a:pt x="89" y="46"/>
                  <a:pt x="89" y="46"/>
                </a:cubicBezTo>
                <a:close/>
                <a:moveTo>
                  <a:pt x="45" y="81"/>
                </a:moveTo>
                <a:cubicBezTo>
                  <a:pt x="26" y="81"/>
                  <a:pt x="10" y="65"/>
                  <a:pt x="10" y="45"/>
                </a:cubicBezTo>
                <a:cubicBezTo>
                  <a:pt x="10" y="26"/>
                  <a:pt x="26" y="10"/>
                  <a:pt x="45" y="10"/>
                </a:cubicBezTo>
                <a:cubicBezTo>
                  <a:pt x="65" y="10"/>
                  <a:pt x="81" y="26"/>
                  <a:pt x="81" y="45"/>
                </a:cubicBezTo>
                <a:cubicBezTo>
                  <a:pt x="81" y="65"/>
                  <a:pt x="65" y="81"/>
                  <a:pt x="45" y="8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704975" y="3055938"/>
            <a:ext cx="506413" cy="509588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8126340" y="4360164"/>
            <a:ext cx="615950" cy="614363"/>
          </a:xfrm>
          <a:custGeom>
            <a:avLst/>
            <a:gdLst>
              <a:gd name="T0" fmla="*/ 128 w 174"/>
              <a:gd name="T1" fmla="*/ 162 h 174"/>
              <a:gd name="T2" fmla="*/ 136 w 174"/>
              <a:gd name="T3" fmla="*/ 155 h 174"/>
              <a:gd name="T4" fmla="*/ 141 w 174"/>
              <a:gd name="T5" fmla="*/ 152 h 174"/>
              <a:gd name="T6" fmla="*/ 149 w 174"/>
              <a:gd name="T7" fmla="*/ 146 h 174"/>
              <a:gd name="T8" fmla="*/ 145 w 174"/>
              <a:gd name="T9" fmla="*/ 135 h 174"/>
              <a:gd name="T10" fmla="*/ 160 w 174"/>
              <a:gd name="T11" fmla="*/ 133 h 174"/>
              <a:gd name="T12" fmla="*/ 155 w 174"/>
              <a:gd name="T13" fmla="*/ 119 h 174"/>
              <a:gd name="T14" fmla="*/ 167 w 174"/>
              <a:gd name="T15" fmla="*/ 118 h 174"/>
              <a:gd name="T16" fmla="*/ 168 w 174"/>
              <a:gd name="T17" fmla="*/ 108 h 174"/>
              <a:gd name="T18" fmla="*/ 170 w 174"/>
              <a:gd name="T19" fmla="*/ 102 h 174"/>
              <a:gd name="T20" fmla="*/ 173 w 174"/>
              <a:gd name="T21" fmla="*/ 93 h 174"/>
              <a:gd name="T22" fmla="*/ 162 w 174"/>
              <a:gd name="T23" fmla="*/ 86 h 174"/>
              <a:gd name="T24" fmla="*/ 173 w 174"/>
              <a:gd name="T25" fmla="*/ 75 h 174"/>
              <a:gd name="T26" fmla="*/ 160 w 174"/>
              <a:gd name="T27" fmla="*/ 68 h 174"/>
              <a:gd name="T28" fmla="*/ 168 w 174"/>
              <a:gd name="T29" fmla="*/ 59 h 174"/>
              <a:gd name="T30" fmla="*/ 163 w 174"/>
              <a:gd name="T31" fmla="*/ 51 h 174"/>
              <a:gd name="T32" fmla="*/ 160 w 174"/>
              <a:gd name="T33" fmla="*/ 45 h 174"/>
              <a:gd name="T34" fmla="*/ 156 w 174"/>
              <a:gd name="T35" fmla="*/ 36 h 174"/>
              <a:gd name="T36" fmla="*/ 144 w 174"/>
              <a:gd name="T37" fmla="*/ 38 h 174"/>
              <a:gd name="T38" fmla="*/ 145 w 174"/>
              <a:gd name="T39" fmla="*/ 23 h 174"/>
              <a:gd name="T40" fmla="*/ 131 w 174"/>
              <a:gd name="T41" fmla="*/ 25 h 174"/>
              <a:gd name="T42" fmla="*/ 131 w 174"/>
              <a:gd name="T43" fmla="*/ 13 h 174"/>
              <a:gd name="T44" fmla="*/ 122 w 174"/>
              <a:gd name="T45" fmla="*/ 10 h 174"/>
              <a:gd name="T46" fmla="*/ 116 w 174"/>
              <a:gd name="T47" fmla="*/ 8 h 174"/>
              <a:gd name="T48" fmla="*/ 107 w 174"/>
              <a:gd name="T49" fmla="*/ 3 h 174"/>
              <a:gd name="T50" fmla="*/ 99 w 174"/>
              <a:gd name="T51" fmla="*/ 12 h 174"/>
              <a:gd name="T52" fmla="*/ 91 w 174"/>
              <a:gd name="T53" fmla="*/ 0 h 174"/>
              <a:gd name="T54" fmla="*/ 81 w 174"/>
              <a:gd name="T55" fmla="*/ 12 h 174"/>
              <a:gd name="T56" fmla="*/ 74 w 174"/>
              <a:gd name="T57" fmla="*/ 2 h 174"/>
              <a:gd name="T58" fmla="*/ 65 w 174"/>
              <a:gd name="T59" fmla="*/ 6 h 174"/>
              <a:gd name="T60" fmla="*/ 59 w 174"/>
              <a:gd name="T61" fmla="*/ 7 h 174"/>
              <a:gd name="T62" fmla="*/ 49 w 174"/>
              <a:gd name="T63" fmla="*/ 10 h 174"/>
              <a:gd name="T64" fmla="*/ 49 w 174"/>
              <a:gd name="T65" fmla="*/ 22 h 174"/>
              <a:gd name="T66" fmla="*/ 34 w 174"/>
              <a:gd name="T67" fmla="*/ 18 h 174"/>
              <a:gd name="T68" fmla="*/ 34 w 174"/>
              <a:gd name="T69" fmla="*/ 33 h 174"/>
              <a:gd name="T70" fmla="*/ 22 w 174"/>
              <a:gd name="T71" fmla="*/ 30 h 174"/>
              <a:gd name="T72" fmla="*/ 18 w 174"/>
              <a:gd name="T73" fmla="*/ 39 h 174"/>
              <a:gd name="T74" fmla="*/ 14 w 174"/>
              <a:gd name="T75" fmla="*/ 44 h 174"/>
              <a:gd name="T76" fmla="*/ 8 w 174"/>
              <a:gd name="T77" fmla="*/ 52 h 174"/>
              <a:gd name="T78" fmla="*/ 16 w 174"/>
              <a:gd name="T79" fmla="*/ 62 h 174"/>
              <a:gd name="T80" fmla="*/ 2 w 174"/>
              <a:gd name="T81" fmla="*/ 68 h 174"/>
              <a:gd name="T82" fmla="*/ 12 w 174"/>
              <a:gd name="T83" fmla="*/ 80 h 174"/>
              <a:gd name="T84" fmla="*/ 1 w 174"/>
              <a:gd name="T85" fmla="*/ 85 h 174"/>
              <a:gd name="T86" fmla="*/ 3 w 174"/>
              <a:gd name="T87" fmla="*/ 95 h 174"/>
              <a:gd name="T88" fmla="*/ 4 w 174"/>
              <a:gd name="T89" fmla="*/ 101 h 174"/>
              <a:gd name="T90" fmla="*/ 4 w 174"/>
              <a:gd name="T91" fmla="*/ 111 h 174"/>
              <a:gd name="T92" fmla="*/ 16 w 174"/>
              <a:gd name="T93" fmla="*/ 113 h 174"/>
              <a:gd name="T94" fmla="*/ 10 w 174"/>
              <a:gd name="T95" fmla="*/ 127 h 174"/>
              <a:gd name="T96" fmla="*/ 25 w 174"/>
              <a:gd name="T97" fmla="*/ 130 h 174"/>
              <a:gd name="T98" fmla="*/ 20 w 174"/>
              <a:gd name="T99" fmla="*/ 141 h 174"/>
              <a:gd name="T100" fmla="*/ 28 w 174"/>
              <a:gd name="T101" fmla="*/ 147 h 174"/>
              <a:gd name="T102" fmla="*/ 32 w 174"/>
              <a:gd name="T103" fmla="*/ 151 h 174"/>
              <a:gd name="T104" fmla="*/ 39 w 174"/>
              <a:gd name="T105" fmla="*/ 158 h 174"/>
              <a:gd name="T106" fmla="*/ 50 w 174"/>
              <a:gd name="T107" fmla="*/ 152 h 174"/>
              <a:gd name="T108" fmla="*/ 54 w 174"/>
              <a:gd name="T109" fmla="*/ 167 h 174"/>
              <a:gd name="T110" fmla="*/ 67 w 174"/>
              <a:gd name="T111" fmla="*/ 160 h 174"/>
              <a:gd name="T112" fmla="*/ 70 w 174"/>
              <a:gd name="T113" fmla="*/ 171 h 174"/>
              <a:gd name="T114" fmla="*/ 80 w 174"/>
              <a:gd name="T115" fmla="*/ 171 h 174"/>
              <a:gd name="T116" fmla="*/ 86 w 174"/>
              <a:gd name="T117" fmla="*/ 171 h 174"/>
              <a:gd name="T118" fmla="*/ 96 w 174"/>
              <a:gd name="T119" fmla="*/ 172 h 174"/>
              <a:gd name="T120" fmla="*/ 101 w 174"/>
              <a:gd name="T121" fmla="*/ 161 h 174"/>
              <a:gd name="T122" fmla="*/ 113 w 174"/>
              <a:gd name="T123" fmla="*/ 170 h 174"/>
              <a:gd name="T124" fmla="*/ 118 w 174"/>
              <a:gd name="T125" fmla="*/ 15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4" h="174">
                <a:moveTo>
                  <a:pt x="123" y="163"/>
                </a:moveTo>
                <a:cubicBezTo>
                  <a:pt x="124" y="164"/>
                  <a:pt x="124" y="164"/>
                  <a:pt x="125" y="164"/>
                </a:cubicBezTo>
                <a:cubicBezTo>
                  <a:pt x="126" y="164"/>
                  <a:pt x="126" y="164"/>
                  <a:pt x="127" y="164"/>
                </a:cubicBezTo>
                <a:cubicBezTo>
                  <a:pt x="128" y="163"/>
                  <a:pt x="128" y="163"/>
                  <a:pt x="128" y="162"/>
                </a:cubicBezTo>
                <a:cubicBezTo>
                  <a:pt x="129" y="161"/>
                  <a:pt x="129" y="161"/>
                  <a:pt x="128" y="160"/>
                </a:cubicBezTo>
                <a:cubicBezTo>
                  <a:pt x="128" y="159"/>
                  <a:pt x="127" y="155"/>
                  <a:pt x="125" y="152"/>
                </a:cubicBezTo>
                <a:cubicBezTo>
                  <a:pt x="127" y="151"/>
                  <a:pt x="128" y="150"/>
                  <a:pt x="130" y="149"/>
                </a:cubicBezTo>
                <a:cubicBezTo>
                  <a:pt x="132" y="152"/>
                  <a:pt x="135" y="155"/>
                  <a:pt x="136" y="155"/>
                </a:cubicBezTo>
                <a:cubicBezTo>
                  <a:pt x="136" y="156"/>
                  <a:pt x="137" y="156"/>
                  <a:pt x="138" y="156"/>
                </a:cubicBezTo>
                <a:cubicBezTo>
                  <a:pt x="138" y="156"/>
                  <a:pt x="139" y="156"/>
                  <a:pt x="140" y="156"/>
                </a:cubicBezTo>
                <a:cubicBezTo>
                  <a:pt x="140" y="155"/>
                  <a:pt x="141" y="154"/>
                  <a:pt x="141" y="154"/>
                </a:cubicBezTo>
                <a:cubicBezTo>
                  <a:pt x="141" y="153"/>
                  <a:pt x="141" y="152"/>
                  <a:pt x="141" y="152"/>
                </a:cubicBezTo>
                <a:cubicBezTo>
                  <a:pt x="140" y="151"/>
                  <a:pt x="138" y="147"/>
                  <a:pt x="136" y="144"/>
                </a:cubicBezTo>
                <a:cubicBezTo>
                  <a:pt x="137" y="143"/>
                  <a:pt x="139" y="142"/>
                  <a:pt x="140" y="141"/>
                </a:cubicBezTo>
                <a:cubicBezTo>
                  <a:pt x="143" y="143"/>
                  <a:pt x="146" y="145"/>
                  <a:pt x="147" y="146"/>
                </a:cubicBezTo>
                <a:cubicBezTo>
                  <a:pt x="148" y="146"/>
                  <a:pt x="148" y="146"/>
                  <a:pt x="149" y="146"/>
                </a:cubicBezTo>
                <a:cubicBezTo>
                  <a:pt x="150" y="146"/>
                  <a:pt x="150" y="146"/>
                  <a:pt x="151" y="145"/>
                </a:cubicBezTo>
                <a:cubicBezTo>
                  <a:pt x="151" y="145"/>
                  <a:pt x="152" y="144"/>
                  <a:pt x="152" y="143"/>
                </a:cubicBezTo>
                <a:cubicBezTo>
                  <a:pt x="152" y="143"/>
                  <a:pt x="152" y="142"/>
                  <a:pt x="151" y="141"/>
                </a:cubicBezTo>
                <a:cubicBezTo>
                  <a:pt x="150" y="141"/>
                  <a:pt x="148" y="138"/>
                  <a:pt x="145" y="135"/>
                </a:cubicBezTo>
                <a:cubicBezTo>
                  <a:pt x="146" y="133"/>
                  <a:pt x="147" y="132"/>
                  <a:pt x="148" y="130"/>
                </a:cubicBezTo>
                <a:cubicBezTo>
                  <a:pt x="152" y="132"/>
                  <a:pt x="156" y="134"/>
                  <a:pt x="156" y="134"/>
                </a:cubicBezTo>
                <a:cubicBezTo>
                  <a:pt x="157" y="135"/>
                  <a:pt x="158" y="135"/>
                  <a:pt x="158" y="135"/>
                </a:cubicBezTo>
                <a:cubicBezTo>
                  <a:pt x="159" y="134"/>
                  <a:pt x="160" y="134"/>
                  <a:pt x="160" y="133"/>
                </a:cubicBezTo>
                <a:cubicBezTo>
                  <a:pt x="160" y="133"/>
                  <a:pt x="161" y="132"/>
                  <a:pt x="161" y="131"/>
                </a:cubicBezTo>
                <a:cubicBezTo>
                  <a:pt x="160" y="131"/>
                  <a:pt x="160" y="130"/>
                  <a:pt x="160" y="129"/>
                </a:cubicBezTo>
                <a:cubicBezTo>
                  <a:pt x="159" y="129"/>
                  <a:pt x="156" y="126"/>
                  <a:pt x="153" y="124"/>
                </a:cubicBezTo>
                <a:cubicBezTo>
                  <a:pt x="153" y="122"/>
                  <a:pt x="154" y="121"/>
                  <a:pt x="155" y="119"/>
                </a:cubicBezTo>
                <a:cubicBezTo>
                  <a:pt x="159" y="120"/>
                  <a:pt x="163" y="121"/>
                  <a:pt x="164" y="122"/>
                </a:cubicBezTo>
                <a:cubicBezTo>
                  <a:pt x="164" y="122"/>
                  <a:pt x="165" y="122"/>
                  <a:pt x="166" y="122"/>
                </a:cubicBezTo>
                <a:cubicBezTo>
                  <a:pt x="166" y="121"/>
                  <a:pt x="167" y="121"/>
                  <a:pt x="167" y="120"/>
                </a:cubicBezTo>
                <a:cubicBezTo>
                  <a:pt x="167" y="119"/>
                  <a:pt x="167" y="118"/>
                  <a:pt x="167" y="118"/>
                </a:cubicBezTo>
                <a:cubicBezTo>
                  <a:pt x="167" y="117"/>
                  <a:pt x="166" y="117"/>
                  <a:pt x="166" y="116"/>
                </a:cubicBezTo>
                <a:cubicBezTo>
                  <a:pt x="165" y="116"/>
                  <a:pt x="161" y="114"/>
                  <a:pt x="158" y="112"/>
                </a:cubicBezTo>
                <a:cubicBezTo>
                  <a:pt x="159" y="110"/>
                  <a:pt x="159" y="109"/>
                  <a:pt x="160" y="107"/>
                </a:cubicBezTo>
                <a:cubicBezTo>
                  <a:pt x="163" y="107"/>
                  <a:pt x="168" y="108"/>
                  <a:pt x="168" y="108"/>
                </a:cubicBezTo>
                <a:cubicBezTo>
                  <a:pt x="169" y="108"/>
                  <a:pt x="170" y="108"/>
                  <a:pt x="170" y="107"/>
                </a:cubicBezTo>
                <a:cubicBezTo>
                  <a:pt x="171" y="107"/>
                  <a:pt x="171" y="106"/>
                  <a:pt x="172" y="106"/>
                </a:cubicBezTo>
                <a:cubicBezTo>
                  <a:pt x="172" y="105"/>
                  <a:pt x="172" y="104"/>
                  <a:pt x="171" y="103"/>
                </a:cubicBezTo>
                <a:cubicBezTo>
                  <a:pt x="171" y="103"/>
                  <a:pt x="170" y="102"/>
                  <a:pt x="170" y="102"/>
                </a:cubicBezTo>
                <a:cubicBezTo>
                  <a:pt x="169" y="102"/>
                  <a:pt x="165" y="101"/>
                  <a:pt x="161" y="99"/>
                </a:cubicBezTo>
                <a:cubicBezTo>
                  <a:pt x="162" y="98"/>
                  <a:pt x="162" y="96"/>
                  <a:pt x="162" y="94"/>
                </a:cubicBezTo>
                <a:cubicBezTo>
                  <a:pt x="166" y="94"/>
                  <a:pt x="170" y="93"/>
                  <a:pt x="171" y="93"/>
                </a:cubicBezTo>
                <a:cubicBezTo>
                  <a:pt x="172" y="93"/>
                  <a:pt x="172" y="93"/>
                  <a:pt x="173" y="93"/>
                </a:cubicBezTo>
                <a:cubicBezTo>
                  <a:pt x="173" y="92"/>
                  <a:pt x="173" y="91"/>
                  <a:pt x="174" y="91"/>
                </a:cubicBezTo>
                <a:cubicBezTo>
                  <a:pt x="174" y="90"/>
                  <a:pt x="173" y="89"/>
                  <a:pt x="173" y="89"/>
                </a:cubicBezTo>
                <a:cubicBezTo>
                  <a:pt x="172" y="88"/>
                  <a:pt x="172" y="87"/>
                  <a:pt x="171" y="87"/>
                </a:cubicBezTo>
                <a:cubicBezTo>
                  <a:pt x="170" y="87"/>
                  <a:pt x="166" y="87"/>
                  <a:pt x="162" y="86"/>
                </a:cubicBezTo>
                <a:cubicBezTo>
                  <a:pt x="162" y="84"/>
                  <a:pt x="162" y="83"/>
                  <a:pt x="162" y="81"/>
                </a:cubicBezTo>
                <a:cubicBezTo>
                  <a:pt x="166" y="80"/>
                  <a:pt x="170" y="79"/>
                  <a:pt x="171" y="79"/>
                </a:cubicBezTo>
                <a:cubicBezTo>
                  <a:pt x="171" y="79"/>
                  <a:pt x="172" y="78"/>
                  <a:pt x="172" y="78"/>
                </a:cubicBezTo>
                <a:cubicBezTo>
                  <a:pt x="173" y="77"/>
                  <a:pt x="173" y="76"/>
                  <a:pt x="173" y="75"/>
                </a:cubicBezTo>
                <a:cubicBezTo>
                  <a:pt x="173" y="75"/>
                  <a:pt x="172" y="74"/>
                  <a:pt x="172" y="74"/>
                </a:cubicBezTo>
                <a:cubicBezTo>
                  <a:pt x="171" y="73"/>
                  <a:pt x="171" y="73"/>
                  <a:pt x="170" y="73"/>
                </a:cubicBezTo>
                <a:cubicBezTo>
                  <a:pt x="169" y="73"/>
                  <a:pt x="165" y="73"/>
                  <a:pt x="161" y="73"/>
                </a:cubicBezTo>
                <a:cubicBezTo>
                  <a:pt x="161" y="71"/>
                  <a:pt x="160" y="70"/>
                  <a:pt x="160" y="68"/>
                </a:cubicBezTo>
                <a:cubicBezTo>
                  <a:pt x="163" y="66"/>
                  <a:pt x="167" y="65"/>
                  <a:pt x="168" y="64"/>
                </a:cubicBezTo>
                <a:cubicBezTo>
                  <a:pt x="169" y="64"/>
                  <a:pt x="169" y="63"/>
                  <a:pt x="169" y="63"/>
                </a:cubicBezTo>
                <a:cubicBezTo>
                  <a:pt x="170" y="62"/>
                  <a:pt x="170" y="61"/>
                  <a:pt x="170" y="61"/>
                </a:cubicBezTo>
                <a:cubicBezTo>
                  <a:pt x="169" y="60"/>
                  <a:pt x="169" y="59"/>
                  <a:pt x="168" y="59"/>
                </a:cubicBezTo>
                <a:cubicBezTo>
                  <a:pt x="168" y="59"/>
                  <a:pt x="167" y="58"/>
                  <a:pt x="166" y="59"/>
                </a:cubicBezTo>
                <a:cubicBezTo>
                  <a:pt x="165" y="59"/>
                  <a:pt x="161" y="60"/>
                  <a:pt x="158" y="60"/>
                </a:cubicBezTo>
                <a:cubicBezTo>
                  <a:pt x="157" y="59"/>
                  <a:pt x="156" y="57"/>
                  <a:pt x="156" y="55"/>
                </a:cubicBezTo>
                <a:cubicBezTo>
                  <a:pt x="159" y="53"/>
                  <a:pt x="162" y="51"/>
                  <a:pt x="163" y="51"/>
                </a:cubicBezTo>
                <a:cubicBezTo>
                  <a:pt x="164" y="50"/>
                  <a:pt x="164" y="49"/>
                  <a:pt x="164" y="49"/>
                </a:cubicBezTo>
                <a:cubicBezTo>
                  <a:pt x="164" y="48"/>
                  <a:pt x="164" y="47"/>
                  <a:pt x="164" y="47"/>
                </a:cubicBezTo>
                <a:cubicBezTo>
                  <a:pt x="163" y="46"/>
                  <a:pt x="163" y="46"/>
                  <a:pt x="162" y="45"/>
                </a:cubicBezTo>
                <a:cubicBezTo>
                  <a:pt x="162" y="45"/>
                  <a:pt x="161" y="45"/>
                  <a:pt x="160" y="45"/>
                </a:cubicBezTo>
                <a:cubicBezTo>
                  <a:pt x="159" y="46"/>
                  <a:pt x="155" y="47"/>
                  <a:pt x="152" y="49"/>
                </a:cubicBezTo>
                <a:cubicBezTo>
                  <a:pt x="151" y="47"/>
                  <a:pt x="150" y="45"/>
                  <a:pt x="149" y="44"/>
                </a:cubicBezTo>
                <a:cubicBezTo>
                  <a:pt x="152" y="41"/>
                  <a:pt x="155" y="38"/>
                  <a:pt x="155" y="38"/>
                </a:cubicBezTo>
                <a:cubicBezTo>
                  <a:pt x="156" y="37"/>
                  <a:pt x="156" y="37"/>
                  <a:pt x="156" y="36"/>
                </a:cubicBezTo>
                <a:cubicBezTo>
                  <a:pt x="156" y="35"/>
                  <a:pt x="156" y="35"/>
                  <a:pt x="156" y="34"/>
                </a:cubicBezTo>
                <a:cubicBezTo>
                  <a:pt x="155" y="33"/>
                  <a:pt x="155" y="33"/>
                  <a:pt x="154" y="33"/>
                </a:cubicBezTo>
                <a:cubicBezTo>
                  <a:pt x="153" y="33"/>
                  <a:pt x="152" y="33"/>
                  <a:pt x="152" y="33"/>
                </a:cubicBezTo>
                <a:cubicBezTo>
                  <a:pt x="151" y="34"/>
                  <a:pt x="148" y="36"/>
                  <a:pt x="144" y="38"/>
                </a:cubicBezTo>
                <a:cubicBezTo>
                  <a:pt x="143" y="36"/>
                  <a:pt x="142" y="35"/>
                  <a:pt x="141" y="34"/>
                </a:cubicBezTo>
                <a:cubicBezTo>
                  <a:pt x="143" y="31"/>
                  <a:pt x="145" y="27"/>
                  <a:pt x="146" y="27"/>
                </a:cubicBezTo>
                <a:cubicBezTo>
                  <a:pt x="146" y="26"/>
                  <a:pt x="146" y="25"/>
                  <a:pt x="146" y="25"/>
                </a:cubicBezTo>
                <a:cubicBezTo>
                  <a:pt x="146" y="24"/>
                  <a:pt x="146" y="23"/>
                  <a:pt x="145" y="23"/>
                </a:cubicBezTo>
                <a:cubicBezTo>
                  <a:pt x="145" y="22"/>
                  <a:pt x="144" y="22"/>
                  <a:pt x="144" y="22"/>
                </a:cubicBezTo>
                <a:cubicBezTo>
                  <a:pt x="143" y="22"/>
                  <a:pt x="142" y="22"/>
                  <a:pt x="142" y="23"/>
                </a:cubicBezTo>
                <a:cubicBezTo>
                  <a:pt x="141" y="23"/>
                  <a:pt x="138" y="26"/>
                  <a:pt x="135" y="29"/>
                </a:cubicBezTo>
                <a:cubicBezTo>
                  <a:pt x="134" y="27"/>
                  <a:pt x="132" y="26"/>
                  <a:pt x="131" y="25"/>
                </a:cubicBezTo>
                <a:cubicBezTo>
                  <a:pt x="132" y="22"/>
                  <a:pt x="134" y="18"/>
                  <a:pt x="135" y="17"/>
                </a:cubicBezTo>
                <a:cubicBezTo>
                  <a:pt x="135" y="17"/>
                  <a:pt x="135" y="16"/>
                  <a:pt x="135" y="15"/>
                </a:cubicBezTo>
                <a:cubicBezTo>
                  <a:pt x="135" y="15"/>
                  <a:pt x="134" y="14"/>
                  <a:pt x="133" y="14"/>
                </a:cubicBezTo>
                <a:cubicBezTo>
                  <a:pt x="133" y="13"/>
                  <a:pt x="132" y="13"/>
                  <a:pt x="131" y="13"/>
                </a:cubicBezTo>
                <a:cubicBezTo>
                  <a:pt x="131" y="13"/>
                  <a:pt x="130" y="14"/>
                  <a:pt x="130" y="14"/>
                </a:cubicBezTo>
                <a:cubicBezTo>
                  <a:pt x="129" y="15"/>
                  <a:pt x="126" y="18"/>
                  <a:pt x="124" y="21"/>
                </a:cubicBezTo>
                <a:cubicBezTo>
                  <a:pt x="123" y="20"/>
                  <a:pt x="121" y="19"/>
                  <a:pt x="119" y="19"/>
                </a:cubicBezTo>
                <a:cubicBezTo>
                  <a:pt x="120" y="15"/>
                  <a:pt x="122" y="11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1" y="7"/>
                  <a:pt x="121" y="7"/>
                  <a:pt x="120" y="7"/>
                </a:cubicBezTo>
                <a:cubicBezTo>
                  <a:pt x="119" y="6"/>
                  <a:pt x="119" y="6"/>
                  <a:pt x="118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9"/>
                  <a:pt x="114" y="12"/>
                  <a:pt x="112" y="16"/>
                </a:cubicBezTo>
                <a:cubicBezTo>
                  <a:pt x="110" y="15"/>
                  <a:pt x="109" y="15"/>
                  <a:pt x="107" y="14"/>
                </a:cubicBezTo>
                <a:cubicBezTo>
                  <a:pt x="107" y="10"/>
                  <a:pt x="108" y="6"/>
                  <a:pt x="108" y="5"/>
                </a:cubicBezTo>
                <a:cubicBezTo>
                  <a:pt x="108" y="4"/>
                  <a:pt x="108" y="4"/>
                  <a:pt x="107" y="3"/>
                </a:cubicBezTo>
                <a:cubicBezTo>
                  <a:pt x="107" y="3"/>
                  <a:pt x="106" y="2"/>
                  <a:pt x="106" y="2"/>
                </a:cubicBezTo>
                <a:cubicBezTo>
                  <a:pt x="105" y="2"/>
                  <a:pt x="104" y="2"/>
                  <a:pt x="104" y="2"/>
                </a:cubicBezTo>
                <a:cubicBezTo>
                  <a:pt x="103" y="3"/>
                  <a:pt x="102" y="3"/>
                  <a:pt x="102" y="4"/>
                </a:cubicBezTo>
                <a:cubicBezTo>
                  <a:pt x="102" y="5"/>
                  <a:pt x="101" y="9"/>
                  <a:pt x="99" y="12"/>
                </a:cubicBezTo>
                <a:cubicBezTo>
                  <a:pt x="98" y="12"/>
                  <a:pt x="96" y="12"/>
                  <a:pt x="94" y="12"/>
                </a:cubicBezTo>
                <a:cubicBezTo>
                  <a:pt x="94" y="8"/>
                  <a:pt x="94" y="4"/>
                  <a:pt x="94" y="3"/>
                </a:cubicBezTo>
                <a:cubicBezTo>
                  <a:pt x="94" y="2"/>
                  <a:pt x="93" y="1"/>
                  <a:pt x="93" y="1"/>
                </a:cubicBezTo>
                <a:cubicBezTo>
                  <a:pt x="92" y="0"/>
                  <a:pt x="91" y="0"/>
                  <a:pt x="91" y="0"/>
                </a:cubicBezTo>
                <a:cubicBezTo>
                  <a:pt x="90" y="0"/>
                  <a:pt x="89" y="0"/>
                  <a:pt x="89" y="1"/>
                </a:cubicBezTo>
                <a:cubicBezTo>
                  <a:pt x="88" y="1"/>
                  <a:pt x="88" y="2"/>
                  <a:pt x="88" y="3"/>
                </a:cubicBezTo>
                <a:cubicBezTo>
                  <a:pt x="87" y="3"/>
                  <a:pt x="87" y="8"/>
                  <a:pt x="86" y="11"/>
                </a:cubicBezTo>
                <a:cubicBezTo>
                  <a:pt x="85" y="11"/>
                  <a:pt x="83" y="11"/>
                  <a:pt x="81" y="12"/>
                </a:cubicBezTo>
                <a:cubicBezTo>
                  <a:pt x="80" y="8"/>
                  <a:pt x="79" y="4"/>
                  <a:pt x="79" y="3"/>
                </a:cubicBezTo>
                <a:cubicBezTo>
                  <a:pt x="79" y="2"/>
                  <a:pt x="78" y="2"/>
                  <a:pt x="78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5" y="1"/>
                  <a:pt x="74" y="1"/>
                  <a:pt x="74" y="2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5"/>
                  <a:pt x="73" y="9"/>
                  <a:pt x="73" y="12"/>
                </a:cubicBezTo>
                <a:cubicBezTo>
                  <a:pt x="71" y="13"/>
                  <a:pt x="70" y="13"/>
                  <a:pt x="68" y="14"/>
                </a:cubicBezTo>
                <a:cubicBezTo>
                  <a:pt x="66" y="10"/>
                  <a:pt x="65" y="6"/>
                  <a:pt x="65" y="6"/>
                </a:cubicBezTo>
                <a:cubicBezTo>
                  <a:pt x="64" y="5"/>
                  <a:pt x="64" y="4"/>
                  <a:pt x="63" y="4"/>
                </a:cubicBezTo>
                <a:cubicBezTo>
                  <a:pt x="62" y="4"/>
                  <a:pt x="62" y="4"/>
                  <a:pt x="61" y="4"/>
                </a:cubicBezTo>
                <a:cubicBezTo>
                  <a:pt x="60" y="4"/>
                  <a:pt x="60" y="5"/>
                  <a:pt x="59" y="5"/>
                </a:cubicBezTo>
                <a:cubicBezTo>
                  <a:pt x="59" y="6"/>
                  <a:pt x="59" y="7"/>
                  <a:pt x="59" y="7"/>
                </a:cubicBezTo>
                <a:cubicBezTo>
                  <a:pt x="59" y="8"/>
                  <a:pt x="60" y="12"/>
                  <a:pt x="61" y="16"/>
                </a:cubicBezTo>
                <a:cubicBezTo>
                  <a:pt x="59" y="17"/>
                  <a:pt x="57" y="17"/>
                  <a:pt x="56" y="18"/>
                </a:cubicBezTo>
                <a:cubicBezTo>
                  <a:pt x="54" y="15"/>
                  <a:pt x="51" y="11"/>
                  <a:pt x="51" y="11"/>
                </a:cubicBezTo>
                <a:cubicBezTo>
                  <a:pt x="50" y="10"/>
                  <a:pt x="50" y="10"/>
                  <a:pt x="49" y="10"/>
                </a:cubicBezTo>
                <a:cubicBezTo>
                  <a:pt x="48" y="9"/>
                  <a:pt x="48" y="9"/>
                  <a:pt x="47" y="10"/>
                </a:cubicBezTo>
                <a:cubicBezTo>
                  <a:pt x="46" y="10"/>
                  <a:pt x="46" y="11"/>
                  <a:pt x="46" y="11"/>
                </a:cubicBezTo>
                <a:cubicBezTo>
                  <a:pt x="45" y="12"/>
                  <a:pt x="45" y="13"/>
                  <a:pt x="46" y="14"/>
                </a:cubicBezTo>
                <a:cubicBezTo>
                  <a:pt x="46" y="14"/>
                  <a:pt x="47" y="18"/>
                  <a:pt x="49" y="22"/>
                </a:cubicBezTo>
                <a:cubicBezTo>
                  <a:pt x="47" y="23"/>
                  <a:pt x="46" y="24"/>
                  <a:pt x="44" y="25"/>
                </a:cubicBezTo>
                <a:cubicBezTo>
                  <a:pt x="42" y="22"/>
                  <a:pt x="39" y="19"/>
                  <a:pt x="38" y="18"/>
                </a:cubicBezTo>
                <a:cubicBezTo>
                  <a:pt x="38" y="18"/>
                  <a:pt x="37" y="17"/>
                  <a:pt x="36" y="17"/>
                </a:cubicBezTo>
                <a:cubicBezTo>
                  <a:pt x="35" y="17"/>
                  <a:pt x="35" y="18"/>
                  <a:pt x="34" y="18"/>
                </a:cubicBezTo>
                <a:cubicBezTo>
                  <a:pt x="34" y="18"/>
                  <a:pt x="33" y="19"/>
                  <a:pt x="33" y="20"/>
                </a:cubicBezTo>
                <a:cubicBezTo>
                  <a:pt x="33" y="20"/>
                  <a:pt x="33" y="21"/>
                  <a:pt x="33" y="22"/>
                </a:cubicBezTo>
                <a:cubicBezTo>
                  <a:pt x="34" y="23"/>
                  <a:pt x="36" y="26"/>
                  <a:pt x="38" y="29"/>
                </a:cubicBezTo>
                <a:cubicBezTo>
                  <a:pt x="37" y="31"/>
                  <a:pt x="35" y="32"/>
                  <a:pt x="34" y="33"/>
                </a:cubicBezTo>
                <a:cubicBezTo>
                  <a:pt x="31" y="31"/>
                  <a:pt x="28" y="28"/>
                  <a:pt x="27" y="28"/>
                </a:cubicBezTo>
                <a:cubicBezTo>
                  <a:pt x="26" y="27"/>
                  <a:pt x="26" y="27"/>
                  <a:pt x="25" y="27"/>
                </a:cubicBezTo>
                <a:cubicBezTo>
                  <a:pt x="24" y="27"/>
                  <a:pt x="24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6"/>
                  <a:pt x="29" y="39"/>
                </a:cubicBezTo>
                <a:cubicBezTo>
                  <a:pt x="28" y="40"/>
                  <a:pt x="27" y="42"/>
                  <a:pt x="26" y="43"/>
                </a:cubicBezTo>
                <a:cubicBezTo>
                  <a:pt x="22" y="41"/>
                  <a:pt x="18" y="39"/>
                  <a:pt x="18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5" y="39"/>
                  <a:pt x="14" y="40"/>
                  <a:pt x="14" y="40"/>
                </a:cubicBezTo>
                <a:cubicBezTo>
                  <a:pt x="14" y="41"/>
                  <a:pt x="13" y="42"/>
                  <a:pt x="13" y="42"/>
                </a:cubicBezTo>
                <a:cubicBezTo>
                  <a:pt x="14" y="43"/>
                  <a:pt x="14" y="44"/>
                  <a:pt x="14" y="44"/>
                </a:cubicBezTo>
                <a:cubicBezTo>
                  <a:pt x="15" y="45"/>
                  <a:pt x="18" y="47"/>
                  <a:pt x="21" y="50"/>
                </a:cubicBezTo>
                <a:cubicBezTo>
                  <a:pt x="21" y="51"/>
                  <a:pt x="20" y="53"/>
                  <a:pt x="19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10" y="52"/>
                  <a:pt x="9" y="52"/>
                  <a:pt x="8" y="52"/>
                </a:cubicBezTo>
                <a:cubicBezTo>
                  <a:pt x="8" y="52"/>
                  <a:pt x="7" y="53"/>
                  <a:pt x="7" y="54"/>
                </a:cubicBezTo>
                <a:cubicBezTo>
                  <a:pt x="7" y="54"/>
                  <a:pt x="7" y="55"/>
                  <a:pt x="7" y="56"/>
                </a:cubicBezTo>
                <a:cubicBezTo>
                  <a:pt x="7" y="56"/>
                  <a:pt x="7" y="57"/>
                  <a:pt x="8" y="57"/>
                </a:cubicBezTo>
                <a:cubicBezTo>
                  <a:pt x="9" y="58"/>
                  <a:pt x="13" y="60"/>
                  <a:pt x="16" y="62"/>
                </a:cubicBezTo>
                <a:cubicBezTo>
                  <a:pt x="15" y="63"/>
                  <a:pt x="15" y="65"/>
                  <a:pt x="14" y="67"/>
                </a:cubicBezTo>
                <a:cubicBezTo>
                  <a:pt x="11" y="66"/>
                  <a:pt x="6" y="66"/>
                  <a:pt x="6" y="66"/>
                </a:cubicBezTo>
                <a:cubicBezTo>
                  <a:pt x="5" y="66"/>
                  <a:pt x="4" y="66"/>
                  <a:pt x="4" y="66"/>
                </a:cubicBezTo>
                <a:cubicBezTo>
                  <a:pt x="3" y="67"/>
                  <a:pt x="3" y="67"/>
                  <a:pt x="2" y="68"/>
                </a:cubicBezTo>
                <a:cubicBezTo>
                  <a:pt x="2" y="69"/>
                  <a:pt x="2" y="70"/>
                  <a:pt x="3" y="70"/>
                </a:cubicBezTo>
                <a:cubicBezTo>
                  <a:pt x="3" y="71"/>
                  <a:pt x="4" y="71"/>
                  <a:pt x="4" y="71"/>
                </a:cubicBezTo>
                <a:cubicBezTo>
                  <a:pt x="5" y="72"/>
                  <a:pt x="9" y="73"/>
                  <a:pt x="13" y="74"/>
                </a:cubicBezTo>
                <a:cubicBezTo>
                  <a:pt x="12" y="76"/>
                  <a:pt x="12" y="78"/>
                  <a:pt x="12" y="80"/>
                </a:cubicBezTo>
                <a:cubicBezTo>
                  <a:pt x="8" y="80"/>
                  <a:pt x="4" y="80"/>
                  <a:pt x="3" y="80"/>
                </a:cubicBezTo>
                <a:cubicBezTo>
                  <a:pt x="2" y="80"/>
                  <a:pt x="2" y="81"/>
                  <a:pt x="1" y="81"/>
                </a:cubicBezTo>
                <a:cubicBezTo>
                  <a:pt x="1" y="82"/>
                  <a:pt x="0" y="82"/>
                  <a:pt x="0" y="83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2" y="86"/>
                  <a:pt x="3" y="86"/>
                </a:cubicBezTo>
                <a:cubicBezTo>
                  <a:pt x="4" y="86"/>
                  <a:pt x="8" y="87"/>
                  <a:pt x="12" y="87"/>
                </a:cubicBezTo>
                <a:cubicBezTo>
                  <a:pt x="12" y="89"/>
                  <a:pt x="12" y="91"/>
                  <a:pt x="12" y="93"/>
                </a:cubicBezTo>
                <a:cubicBezTo>
                  <a:pt x="8" y="94"/>
                  <a:pt x="4" y="95"/>
                  <a:pt x="3" y="95"/>
                </a:cubicBezTo>
                <a:cubicBezTo>
                  <a:pt x="3" y="95"/>
                  <a:pt x="2" y="95"/>
                  <a:pt x="2" y="96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9"/>
                  <a:pt x="2" y="99"/>
                  <a:pt x="2" y="100"/>
                </a:cubicBezTo>
                <a:cubicBezTo>
                  <a:pt x="3" y="101"/>
                  <a:pt x="3" y="101"/>
                  <a:pt x="4" y="101"/>
                </a:cubicBezTo>
                <a:cubicBezTo>
                  <a:pt x="5" y="101"/>
                  <a:pt x="9" y="101"/>
                  <a:pt x="13" y="100"/>
                </a:cubicBezTo>
                <a:cubicBezTo>
                  <a:pt x="13" y="102"/>
                  <a:pt x="14" y="104"/>
                  <a:pt x="14" y="106"/>
                </a:cubicBezTo>
                <a:cubicBezTo>
                  <a:pt x="11" y="107"/>
                  <a:pt x="7" y="109"/>
                  <a:pt x="6" y="109"/>
                </a:cubicBezTo>
                <a:cubicBezTo>
                  <a:pt x="5" y="110"/>
                  <a:pt x="5" y="110"/>
                  <a:pt x="4" y="111"/>
                </a:cubicBezTo>
                <a:cubicBezTo>
                  <a:pt x="4" y="111"/>
                  <a:pt x="4" y="112"/>
                  <a:pt x="4" y="113"/>
                </a:cubicBezTo>
                <a:cubicBezTo>
                  <a:pt x="5" y="114"/>
                  <a:pt x="5" y="114"/>
                  <a:pt x="6" y="115"/>
                </a:cubicBezTo>
                <a:cubicBezTo>
                  <a:pt x="6" y="115"/>
                  <a:pt x="7" y="115"/>
                  <a:pt x="8" y="115"/>
                </a:cubicBezTo>
                <a:cubicBezTo>
                  <a:pt x="9" y="115"/>
                  <a:pt x="13" y="114"/>
                  <a:pt x="16" y="113"/>
                </a:cubicBezTo>
                <a:cubicBezTo>
                  <a:pt x="17" y="115"/>
                  <a:pt x="18" y="117"/>
                  <a:pt x="18" y="118"/>
                </a:cubicBezTo>
                <a:cubicBezTo>
                  <a:pt x="15" y="120"/>
                  <a:pt x="12" y="123"/>
                  <a:pt x="11" y="123"/>
                </a:cubicBezTo>
                <a:cubicBezTo>
                  <a:pt x="10" y="123"/>
                  <a:pt x="10" y="124"/>
                  <a:pt x="10" y="125"/>
                </a:cubicBezTo>
                <a:cubicBezTo>
                  <a:pt x="10" y="125"/>
                  <a:pt x="10" y="126"/>
                  <a:pt x="10" y="127"/>
                </a:cubicBezTo>
                <a:cubicBezTo>
                  <a:pt x="10" y="127"/>
                  <a:pt x="11" y="128"/>
                  <a:pt x="12" y="128"/>
                </a:cubicBezTo>
                <a:cubicBezTo>
                  <a:pt x="12" y="129"/>
                  <a:pt x="13" y="129"/>
                  <a:pt x="14" y="128"/>
                </a:cubicBezTo>
                <a:cubicBezTo>
                  <a:pt x="15" y="128"/>
                  <a:pt x="19" y="126"/>
                  <a:pt x="22" y="125"/>
                </a:cubicBezTo>
                <a:cubicBezTo>
                  <a:pt x="23" y="127"/>
                  <a:pt x="24" y="128"/>
                  <a:pt x="25" y="130"/>
                </a:cubicBezTo>
                <a:cubicBezTo>
                  <a:pt x="22" y="132"/>
                  <a:pt x="19" y="135"/>
                  <a:pt x="19" y="136"/>
                </a:cubicBezTo>
                <a:cubicBezTo>
                  <a:pt x="18" y="136"/>
                  <a:pt x="18" y="137"/>
                  <a:pt x="18" y="138"/>
                </a:cubicBezTo>
                <a:cubicBezTo>
                  <a:pt x="18" y="138"/>
                  <a:pt x="18" y="139"/>
                  <a:pt x="18" y="140"/>
                </a:cubicBezTo>
                <a:cubicBezTo>
                  <a:pt x="19" y="140"/>
                  <a:pt x="19" y="141"/>
                  <a:pt x="20" y="141"/>
                </a:cubicBezTo>
                <a:cubicBezTo>
                  <a:pt x="21" y="141"/>
                  <a:pt x="22" y="141"/>
                  <a:pt x="22" y="140"/>
                </a:cubicBezTo>
                <a:cubicBezTo>
                  <a:pt x="23" y="140"/>
                  <a:pt x="26" y="138"/>
                  <a:pt x="30" y="136"/>
                </a:cubicBezTo>
                <a:cubicBezTo>
                  <a:pt x="31" y="137"/>
                  <a:pt x="32" y="138"/>
                  <a:pt x="33" y="140"/>
                </a:cubicBezTo>
                <a:cubicBezTo>
                  <a:pt x="31" y="143"/>
                  <a:pt x="29" y="146"/>
                  <a:pt x="28" y="147"/>
                </a:cubicBezTo>
                <a:cubicBezTo>
                  <a:pt x="28" y="147"/>
                  <a:pt x="27" y="148"/>
                  <a:pt x="27" y="149"/>
                </a:cubicBezTo>
                <a:cubicBezTo>
                  <a:pt x="28" y="150"/>
                  <a:pt x="28" y="150"/>
                  <a:pt x="29" y="151"/>
                </a:cubicBezTo>
                <a:cubicBezTo>
                  <a:pt x="29" y="151"/>
                  <a:pt x="30" y="152"/>
                  <a:pt x="30" y="152"/>
                </a:cubicBezTo>
                <a:cubicBezTo>
                  <a:pt x="31" y="152"/>
                  <a:pt x="32" y="151"/>
                  <a:pt x="32" y="151"/>
                </a:cubicBezTo>
                <a:cubicBezTo>
                  <a:pt x="33" y="150"/>
                  <a:pt x="36" y="148"/>
                  <a:pt x="39" y="145"/>
                </a:cubicBezTo>
                <a:cubicBezTo>
                  <a:pt x="40" y="146"/>
                  <a:pt x="42" y="147"/>
                  <a:pt x="43" y="148"/>
                </a:cubicBezTo>
                <a:cubicBezTo>
                  <a:pt x="42" y="152"/>
                  <a:pt x="40" y="155"/>
                  <a:pt x="39" y="156"/>
                </a:cubicBezTo>
                <a:cubicBezTo>
                  <a:pt x="39" y="157"/>
                  <a:pt x="39" y="158"/>
                  <a:pt x="39" y="158"/>
                </a:cubicBezTo>
                <a:cubicBezTo>
                  <a:pt x="39" y="159"/>
                  <a:pt x="40" y="160"/>
                  <a:pt x="41" y="160"/>
                </a:cubicBezTo>
                <a:cubicBezTo>
                  <a:pt x="41" y="160"/>
                  <a:pt x="42" y="161"/>
                  <a:pt x="43" y="160"/>
                </a:cubicBezTo>
                <a:cubicBezTo>
                  <a:pt x="43" y="160"/>
                  <a:pt x="44" y="160"/>
                  <a:pt x="44" y="159"/>
                </a:cubicBezTo>
                <a:cubicBezTo>
                  <a:pt x="45" y="159"/>
                  <a:pt x="47" y="155"/>
                  <a:pt x="50" y="152"/>
                </a:cubicBezTo>
                <a:cubicBezTo>
                  <a:pt x="51" y="153"/>
                  <a:pt x="53" y="154"/>
                  <a:pt x="55" y="155"/>
                </a:cubicBezTo>
                <a:cubicBezTo>
                  <a:pt x="54" y="159"/>
                  <a:pt x="52" y="163"/>
                  <a:pt x="52" y="163"/>
                </a:cubicBezTo>
                <a:cubicBezTo>
                  <a:pt x="52" y="164"/>
                  <a:pt x="52" y="165"/>
                  <a:pt x="52" y="166"/>
                </a:cubicBezTo>
                <a:cubicBezTo>
                  <a:pt x="53" y="166"/>
                  <a:pt x="53" y="167"/>
                  <a:pt x="54" y="167"/>
                </a:cubicBezTo>
                <a:cubicBezTo>
                  <a:pt x="55" y="167"/>
                  <a:pt x="55" y="167"/>
                  <a:pt x="56" y="167"/>
                </a:cubicBezTo>
                <a:cubicBezTo>
                  <a:pt x="57" y="167"/>
                  <a:pt x="57" y="166"/>
                  <a:pt x="58" y="166"/>
                </a:cubicBezTo>
                <a:cubicBezTo>
                  <a:pt x="58" y="165"/>
                  <a:pt x="60" y="161"/>
                  <a:pt x="62" y="158"/>
                </a:cubicBezTo>
                <a:cubicBezTo>
                  <a:pt x="63" y="158"/>
                  <a:pt x="65" y="159"/>
                  <a:pt x="67" y="160"/>
                </a:cubicBezTo>
                <a:cubicBezTo>
                  <a:pt x="67" y="163"/>
                  <a:pt x="66" y="168"/>
                  <a:pt x="66" y="168"/>
                </a:cubicBezTo>
                <a:cubicBezTo>
                  <a:pt x="66" y="169"/>
                  <a:pt x="66" y="170"/>
                  <a:pt x="66" y="170"/>
                </a:cubicBezTo>
                <a:cubicBezTo>
                  <a:pt x="67" y="171"/>
                  <a:pt x="67" y="171"/>
                  <a:pt x="68" y="172"/>
                </a:cubicBezTo>
                <a:cubicBezTo>
                  <a:pt x="69" y="172"/>
                  <a:pt x="70" y="172"/>
                  <a:pt x="70" y="171"/>
                </a:cubicBezTo>
                <a:cubicBezTo>
                  <a:pt x="71" y="171"/>
                  <a:pt x="71" y="170"/>
                  <a:pt x="72" y="170"/>
                </a:cubicBezTo>
                <a:cubicBezTo>
                  <a:pt x="72" y="169"/>
                  <a:pt x="73" y="165"/>
                  <a:pt x="74" y="161"/>
                </a:cubicBezTo>
                <a:cubicBezTo>
                  <a:pt x="76" y="161"/>
                  <a:pt x="78" y="162"/>
                  <a:pt x="80" y="162"/>
                </a:cubicBezTo>
                <a:cubicBezTo>
                  <a:pt x="80" y="166"/>
                  <a:pt x="80" y="170"/>
                  <a:pt x="80" y="171"/>
                </a:cubicBezTo>
                <a:cubicBezTo>
                  <a:pt x="80" y="172"/>
                  <a:pt x="81" y="172"/>
                  <a:pt x="81" y="173"/>
                </a:cubicBezTo>
                <a:cubicBezTo>
                  <a:pt x="82" y="173"/>
                  <a:pt x="82" y="173"/>
                  <a:pt x="83" y="173"/>
                </a:cubicBezTo>
                <a:cubicBezTo>
                  <a:pt x="84" y="174"/>
                  <a:pt x="85" y="173"/>
                  <a:pt x="85" y="173"/>
                </a:cubicBezTo>
                <a:cubicBezTo>
                  <a:pt x="86" y="172"/>
                  <a:pt x="86" y="172"/>
                  <a:pt x="86" y="171"/>
                </a:cubicBezTo>
                <a:cubicBezTo>
                  <a:pt x="86" y="170"/>
                  <a:pt x="87" y="166"/>
                  <a:pt x="87" y="162"/>
                </a:cubicBezTo>
                <a:cubicBezTo>
                  <a:pt x="89" y="162"/>
                  <a:pt x="91" y="162"/>
                  <a:pt x="93" y="162"/>
                </a:cubicBezTo>
                <a:cubicBezTo>
                  <a:pt x="94" y="166"/>
                  <a:pt x="95" y="170"/>
                  <a:pt x="95" y="171"/>
                </a:cubicBezTo>
                <a:cubicBezTo>
                  <a:pt x="95" y="171"/>
                  <a:pt x="96" y="172"/>
                  <a:pt x="96" y="172"/>
                </a:cubicBezTo>
                <a:cubicBezTo>
                  <a:pt x="97" y="173"/>
                  <a:pt x="98" y="173"/>
                  <a:pt x="98" y="173"/>
                </a:cubicBezTo>
                <a:cubicBezTo>
                  <a:pt x="99" y="173"/>
                  <a:pt x="100" y="172"/>
                  <a:pt x="100" y="172"/>
                </a:cubicBezTo>
                <a:cubicBezTo>
                  <a:pt x="101" y="171"/>
                  <a:pt x="101" y="171"/>
                  <a:pt x="101" y="170"/>
                </a:cubicBezTo>
                <a:cubicBezTo>
                  <a:pt x="101" y="169"/>
                  <a:pt x="101" y="165"/>
                  <a:pt x="101" y="161"/>
                </a:cubicBezTo>
                <a:cubicBezTo>
                  <a:pt x="102" y="161"/>
                  <a:pt x="104" y="160"/>
                  <a:pt x="106" y="160"/>
                </a:cubicBezTo>
                <a:cubicBezTo>
                  <a:pt x="107" y="163"/>
                  <a:pt x="109" y="167"/>
                  <a:pt x="109" y="168"/>
                </a:cubicBezTo>
                <a:cubicBezTo>
                  <a:pt x="110" y="169"/>
                  <a:pt x="110" y="169"/>
                  <a:pt x="111" y="169"/>
                </a:cubicBezTo>
                <a:cubicBezTo>
                  <a:pt x="112" y="170"/>
                  <a:pt x="112" y="170"/>
                  <a:pt x="113" y="170"/>
                </a:cubicBezTo>
                <a:cubicBezTo>
                  <a:pt x="114" y="169"/>
                  <a:pt x="114" y="169"/>
                  <a:pt x="115" y="168"/>
                </a:cubicBezTo>
                <a:cubicBezTo>
                  <a:pt x="115" y="168"/>
                  <a:pt x="115" y="167"/>
                  <a:pt x="115" y="166"/>
                </a:cubicBezTo>
                <a:cubicBezTo>
                  <a:pt x="115" y="165"/>
                  <a:pt x="114" y="161"/>
                  <a:pt x="113" y="157"/>
                </a:cubicBezTo>
                <a:cubicBezTo>
                  <a:pt x="115" y="157"/>
                  <a:pt x="117" y="156"/>
                  <a:pt x="118" y="155"/>
                </a:cubicBezTo>
                <a:cubicBezTo>
                  <a:pt x="120" y="159"/>
                  <a:pt x="123" y="162"/>
                  <a:pt x="123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163371" y="4388293"/>
            <a:ext cx="558800" cy="558800"/>
          </a:xfrm>
          <a:custGeom>
            <a:avLst/>
            <a:gdLst>
              <a:gd name="T0" fmla="*/ 152 w 158"/>
              <a:gd name="T1" fmla="*/ 73 h 158"/>
              <a:gd name="T2" fmla="*/ 151 w 158"/>
              <a:gd name="T3" fmla="*/ 66 h 158"/>
              <a:gd name="T4" fmla="*/ 149 w 158"/>
              <a:gd name="T5" fmla="*/ 58 h 158"/>
              <a:gd name="T6" fmla="*/ 146 w 158"/>
              <a:gd name="T7" fmla="*/ 51 h 158"/>
              <a:gd name="T8" fmla="*/ 143 w 158"/>
              <a:gd name="T9" fmla="*/ 44 h 158"/>
              <a:gd name="T10" fmla="*/ 139 w 158"/>
              <a:gd name="T11" fmla="*/ 38 h 158"/>
              <a:gd name="T12" fmla="*/ 135 w 158"/>
              <a:gd name="T13" fmla="*/ 32 h 158"/>
              <a:gd name="T14" fmla="*/ 129 w 158"/>
              <a:gd name="T15" fmla="*/ 26 h 158"/>
              <a:gd name="T16" fmla="*/ 124 w 158"/>
              <a:gd name="T17" fmla="*/ 21 h 158"/>
              <a:gd name="T18" fmla="*/ 117 w 158"/>
              <a:gd name="T19" fmla="*/ 17 h 158"/>
              <a:gd name="T20" fmla="*/ 111 w 158"/>
              <a:gd name="T21" fmla="*/ 13 h 158"/>
              <a:gd name="T22" fmla="*/ 104 w 158"/>
              <a:gd name="T23" fmla="*/ 10 h 158"/>
              <a:gd name="T24" fmla="*/ 96 w 158"/>
              <a:gd name="T25" fmla="*/ 8 h 158"/>
              <a:gd name="T26" fmla="*/ 89 w 158"/>
              <a:gd name="T27" fmla="*/ 7 h 158"/>
              <a:gd name="T28" fmla="*/ 81 w 158"/>
              <a:gd name="T29" fmla="*/ 6 h 158"/>
              <a:gd name="T30" fmla="*/ 74 w 158"/>
              <a:gd name="T31" fmla="*/ 6 h 158"/>
              <a:gd name="T32" fmla="*/ 66 w 158"/>
              <a:gd name="T33" fmla="*/ 7 h 158"/>
              <a:gd name="T34" fmla="*/ 59 w 158"/>
              <a:gd name="T35" fmla="*/ 9 h 158"/>
              <a:gd name="T36" fmla="*/ 52 w 158"/>
              <a:gd name="T37" fmla="*/ 11 h 158"/>
              <a:gd name="T38" fmla="*/ 45 w 158"/>
              <a:gd name="T39" fmla="*/ 15 h 158"/>
              <a:gd name="T40" fmla="*/ 38 w 158"/>
              <a:gd name="T41" fmla="*/ 19 h 158"/>
              <a:gd name="T42" fmla="*/ 32 w 158"/>
              <a:gd name="T43" fmla="*/ 23 h 158"/>
              <a:gd name="T44" fmla="*/ 27 w 158"/>
              <a:gd name="T45" fmla="*/ 28 h 158"/>
              <a:gd name="T46" fmla="*/ 22 w 158"/>
              <a:gd name="T47" fmla="*/ 34 h 158"/>
              <a:gd name="T48" fmla="*/ 17 w 158"/>
              <a:gd name="T49" fmla="*/ 40 h 158"/>
              <a:gd name="T50" fmla="*/ 14 w 158"/>
              <a:gd name="T51" fmla="*/ 47 h 158"/>
              <a:gd name="T52" fmla="*/ 11 w 158"/>
              <a:gd name="T53" fmla="*/ 54 h 158"/>
              <a:gd name="T54" fmla="*/ 9 w 158"/>
              <a:gd name="T55" fmla="*/ 61 h 158"/>
              <a:gd name="T56" fmla="*/ 7 w 158"/>
              <a:gd name="T57" fmla="*/ 69 h 158"/>
              <a:gd name="T58" fmla="*/ 7 w 158"/>
              <a:gd name="T59" fmla="*/ 76 h 158"/>
              <a:gd name="T60" fmla="*/ 7 w 158"/>
              <a:gd name="T61" fmla="*/ 84 h 158"/>
              <a:gd name="T62" fmla="*/ 8 w 158"/>
              <a:gd name="T63" fmla="*/ 92 h 158"/>
              <a:gd name="T64" fmla="*/ 10 w 158"/>
              <a:gd name="T65" fmla="*/ 99 h 158"/>
              <a:gd name="T66" fmla="*/ 12 w 158"/>
              <a:gd name="T67" fmla="*/ 106 h 158"/>
              <a:gd name="T68" fmla="*/ 15 w 158"/>
              <a:gd name="T69" fmla="*/ 113 h 158"/>
              <a:gd name="T70" fmla="*/ 19 w 158"/>
              <a:gd name="T71" fmla="*/ 120 h 158"/>
              <a:gd name="T72" fmla="*/ 24 w 158"/>
              <a:gd name="T73" fmla="*/ 126 h 158"/>
              <a:gd name="T74" fmla="*/ 29 w 158"/>
              <a:gd name="T75" fmla="*/ 131 h 158"/>
              <a:gd name="T76" fmla="*/ 35 w 158"/>
              <a:gd name="T77" fmla="*/ 136 h 158"/>
              <a:gd name="T78" fmla="*/ 41 w 158"/>
              <a:gd name="T79" fmla="*/ 140 h 158"/>
              <a:gd name="T80" fmla="*/ 48 w 158"/>
              <a:gd name="T81" fmla="*/ 144 h 158"/>
              <a:gd name="T82" fmla="*/ 55 w 158"/>
              <a:gd name="T83" fmla="*/ 147 h 158"/>
              <a:gd name="T84" fmla="*/ 62 w 158"/>
              <a:gd name="T85" fmla="*/ 149 h 158"/>
              <a:gd name="T86" fmla="*/ 69 w 158"/>
              <a:gd name="T87" fmla="*/ 151 h 158"/>
              <a:gd name="T88" fmla="*/ 77 w 158"/>
              <a:gd name="T89" fmla="*/ 151 h 158"/>
              <a:gd name="T90" fmla="*/ 85 w 158"/>
              <a:gd name="T91" fmla="*/ 151 h 158"/>
              <a:gd name="T92" fmla="*/ 92 w 158"/>
              <a:gd name="T93" fmla="*/ 150 h 158"/>
              <a:gd name="T94" fmla="*/ 100 w 158"/>
              <a:gd name="T95" fmla="*/ 148 h 158"/>
              <a:gd name="T96" fmla="*/ 107 w 158"/>
              <a:gd name="T97" fmla="*/ 146 h 158"/>
              <a:gd name="T98" fmla="*/ 114 w 158"/>
              <a:gd name="T99" fmla="*/ 143 h 158"/>
              <a:gd name="T100" fmla="*/ 120 w 158"/>
              <a:gd name="T101" fmla="*/ 139 h 158"/>
              <a:gd name="T102" fmla="*/ 126 w 158"/>
              <a:gd name="T103" fmla="*/ 134 h 158"/>
              <a:gd name="T104" fmla="*/ 132 w 158"/>
              <a:gd name="T105" fmla="*/ 129 h 158"/>
              <a:gd name="T106" fmla="*/ 137 w 158"/>
              <a:gd name="T107" fmla="*/ 123 h 158"/>
              <a:gd name="T108" fmla="*/ 141 w 158"/>
              <a:gd name="T109" fmla="*/ 117 h 158"/>
              <a:gd name="T110" fmla="*/ 145 w 158"/>
              <a:gd name="T111" fmla="*/ 110 h 158"/>
              <a:gd name="T112" fmla="*/ 148 w 158"/>
              <a:gd name="T113" fmla="*/ 103 h 158"/>
              <a:gd name="T114" fmla="*/ 150 w 158"/>
              <a:gd name="T115" fmla="*/ 96 h 158"/>
              <a:gd name="T116" fmla="*/ 151 w 158"/>
              <a:gd name="T117" fmla="*/ 88 h 158"/>
              <a:gd name="T118" fmla="*/ 152 w 158"/>
              <a:gd name="T119" fmla="*/ 8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8" h="158">
                <a:moveTo>
                  <a:pt x="157" y="80"/>
                </a:moveTo>
                <a:cubicBezTo>
                  <a:pt x="157" y="80"/>
                  <a:pt x="157" y="80"/>
                  <a:pt x="158" y="80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8" y="78"/>
                  <a:pt x="158" y="78"/>
                  <a:pt x="158" y="77"/>
                </a:cubicBezTo>
                <a:cubicBezTo>
                  <a:pt x="157" y="77"/>
                  <a:pt x="157" y="77"/>
                  <a:pt x="157" y="77"/>
                </a:cubicBezTo>
                <a:cubicBezTo>
                  <a:pt x="156" y="77"/>
                  <a:pt x="154" y="77"/>
                  <a:pt x="152" y="76"/>
                </a:cubicBezTo>
                <a:cubicBezTo>
                  <a:pt x="152" y="75"/>
                  <a:pt x="152" y="74"/>
                  <a:pt x="152" y="73"/>
                </a:cubicBezTo>
                <a:cubicBezTo>
                  <a:pt x="154" y="73"/>
                  <a:pt x="156" y="72"/>
                  <a:pt x="156" y="72"/>
                </a:cubicBezTo>
                <a:cubicBezTo>
                  <a:pt x="157" y="72"/>
                  <a:pt x="157" y="72"/>
                  <a:pt x="157" y="71"/>
                </a:cubicBezTo>
                <a:cubicBezTo>
                  <a:pt x="158" y="71"/>
                  <a:pt x="158" y="71"/>
                  <a:pt x="158" y="70"/>
                </a:cubicBezTo>
                <a:cubicBezTo>
                  <a:pt x="158" y="70"/>
                  <a:pt x="157" y="70"/>
                  <a:pt x="157" y="69"/>
                </a:cubicBezTo>
                <a:cubicBezTo>
                  <a:pt x="157" y="69"/>
                  <a:pt x="156" y="69"/>
                  <a:pt x="156" y="69"/>
                </a:cubicBezTo>
                <a:cubicBezTo>
                  <a:pt x="156" y="69"/>
                  <a:pt x="153" y="69"/>
                  <a:pt x="151" y="69"/>
                </a:cubicBezTo>
                <a:cubicBezTo>
                  <a:pt x="151" y="68"/>
                  <a:pt x="151" y="67"/>
                  <a:pt x="151" y="66"/>
                </a:cubicBezTo>
                <a:cubicBezTo>
                  <a:pt x="153" y="65"/>
                  <a:pt x="155" y="64"/>
                  <a:pt x="155" y="64"/>
                </a:cubicBezTo>
                <a:cubicBezTo>
                  <a:pt x="156" y="64"/>
                  <a:pt x="156" y="64"/>
                  <a:pt x="156" y="63"/>
                </a:cubicBezTo>
                <a:cubicBezTo>
                  <a:pt x="156" y="63"/>
                  <a:pt x="156" y="63"/>
                  <a:pt x="156" y="62"/>
                </a:cubicBezTo>
                <a:cubicBezTo>
                  <a:pt x="156" y="62"/>
                  <a:pt x="156" y="61"/>
                  <a:pt x="156" y="61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4" y="61"/>
                  <a:pt x="152" y="61"/>
                  <a:pt x="150" y="61"/>
                </a:cubicBezTo>
                <a:cubicBezTo>
                  <a:pt x="149" y="60"/>
                  <a:pt x="149" y="59"/>
                  <a:pt x="149" y="58"/>
                </a:cubicBezTo>
                <a:cubicBezTo>
                  <a:pt x="151" y="57"/>
                  <a:pt x="153" y="56"/>
                  <a:pt x="153" y="56"/>
                </a:cubicBezTo>
                <a:cubicBezTo>
                  <a:pt x="154" y="56"/>
                  <a:pt x="154" y="56"/>
                  <a:pt x="154" y="55"/>
                </a:cubicBezTo>
                <a:cubicBezTo>
                  <a:pt x="154" y="55"/>
                  <a:pt x="154" y="55"/>
                  <a:pt x="154" y="54"/>
                </a:cubicBezTo>
                <a:cubicBezTo>
                  <a:pt x="154" y="54"/>
                  <a:pt x="154" y="53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0" y="54"/>
                  <a:pt x="148" y="54"/>
                </a:cubicBezTo>
                <a:cubicBezTo>
                  <a:pt x="147" y="53"/>
                  <a:pt x="147" y="52"/>
                  <a:pt x="146" y="51"/>
                </a:cubicBezTo>
                <a:cubicBezTo>
                  <a:pt x="148" y="50"/>
                  <a:pt x="150" y="49"/>
                  <a:pt x="151" y="49"/>
                </a:cubicBezTo>
                <a:cubicBezTo>
                  <a:pt x="151" y="48"/>
                  <a:pt x="151" y="48"/>
                  <a:pt x="151" y="48"/>
                </a:cubicBezTo>
                <a:cubicBezTo>
                  <a:pt x="152" y="47"/>
                  <a:pt x="151" y="47"/>
                  <a:pt x="151" y="46"/>
                </a:cubicBezTo>
                <a:cubicBezTo>
                  <a:pt x="151" y="46"/>
                  <a:pt x="151" y="46"/>
                  <a:pt x="150" y="46"/>
                </a:cubicBezTo>
                <a:cubicBezTo>
                  <a:pt x="150" y="45"/>
                  <a:pt x="150" y="45"/>
                  <a:pt x="149" y="46"/>
                </a:cubicBezTo>
                <a:cubicBezTo>
                  <a:pt x="149" y="46"/>
                  <a:pt x="147" y="46"/>
                  <a:pt x="145" y="47"/>
                </a:cubicBezTo>
                <a:cubicBezTo>
                  <a:pt x="144" y="46"/>
                  <a:pt x="144" y="45"/>
                  <a:pt x="143" y="44"/>
                </a:cubicBezTo>
                <a:cubicBezTo>
                  <a:pt x="145" y="43"/>
                  <a:pt x="147" y="42"/>
                  <a:pt x="147" y="41"/>
                </a:cubicBezTo>
                <a:cubicBezTo>
                  <a:pt x="147" y="41"/>
                  <a:pt x="148" y="41"/>
                  <a:pt x="148" y="40"/>
                </a:cubicBezTo>
                <a:cubicBezTo>
                  <a:pt x="148" y="40"/>
                  <a:pt x="148" y="39"/>
                  <a:pt x="148" y="39"/>
                </a:cubicBezTo>
                <a:cubicBezTo>
                  <a:pt x="147" y="39"/>
                  <a:pt x="147" y="38"/>
                  <a:pt x="147" y="38"/>
                </a:cubicBezTo>
                <a:cubicBezTo>
                  <a:pt x="146" y="38"/>
                  <a:pt x="146" y="38"/>
                  <a:pt x="145" y="38"/>
                </a:cubicBezTo>
                <a:cubicBezTo>
                  <a:pt x="145" y="39"/>
                  <a:pt x="143" y="39"/>
                  <a:pt x="141" y="40"/>
                </a:cubicBezTo>
                <a:cubicBezTo>
                  <a:pt x="140" y="39"/>
                  <a:pt x="140" y="39"/>
                  <a:pt x="139" y="38"/>
                </a:cubicBezTo>
                <a:cubicBezTo>
                  <a:pt x="141" y="36"/>
                  <a:pt x="142" y="35"/>
                  <a:pt x="143" y="34"/>
                </a:cubicBezTo>
                <a:cubicBezTo>
                  <a:pt x="143" y="34"/>
                  <a:pt x="143" y="34"/>
                  <a:pt x="143" y="33"/>
                </a:cubicBezTo>
                <a:cubicBezTo>
                  <a:pt x="143" y="33"/>
                  <a:pt x="143" y="32"/>
                  <a:pt x="143" y="32"/>
                </a:cubicBezTo>
                <a:cubicBezTo>
                  <a:pt x="143" y="32"/>
                  <a:pt x="142" y="32"/>
                  <a:pt x="142" y="31"/>
                </a:cubicBezTo>
                <a:cubicBezTo>
                  <a:pt x="142" y="31"/>
                  <a:pt x="141" y="31"/>
                  <a:pt x="141" y="32"/>
                </a:cubicBezTo>
                <a:cubicBezTo>
                  <a:pt x="140" y="32"/>
                  <a:pt x="138" y="33"/>
                  <a:pt x="137" y="34"/>
                </a:cubicBezTo>
                <a:cubicBezTo>
                  <a:pt x="136" y="33"/>
                  <a:pt x="135" y="32"/>
                  <a:pt x="135" y="32"/>
                </a:cubicBezTo>
                <a:cubicBezTo>
                  <a:pt x="136" y="30"/>
                  <a:pt x="138" y="28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6"/>
                  <a:pt x="133" y="27"/>
                  <a:pt x="132" y="28"/>
                </a:cubicBezTo>
                <a:cubicBezTo>
                  <a:pt x="131" y="28"/>
                  <a:pt x="130" y="27"/>
                  <a:pt x="129" y="26"/>
                </a:cubicBezTo>
                <a:cubicBezTo>
                  <a:pt x="131" y="24"/>
                  <a:pt x="132" y="22"/>
                  <a:pt x="132" y="22"/>
                </a:cubicBezTo>
                <a:cubicBezTo>
                  <a:pt x="133" y="22"/>
                  <a:pt x="133" y="21"/>
                  <a:pt x="133" y="21"/>
                </a:cubicBezTo>
                <a:cubicBezTo>
                  <a:pt x="133" y="20"/>
                  <a:pt x="132" y="20"/>
                  <a:pt x="132" y="20"/>
                </a:cubicBezTo>
                <a:cubicBezTo>
                  <a:pt x="132" y="20"/>
                  <a:pt x="131" y="19"/>
                  <a:pt x="131" y="19"/>
                </a:cubicBezTo>
                <a:cubicBezTo>
                  <a:pt x="130" y="19"/>
                  <a:pt x="130" y="19"/>
                  <a:pt x="130" y="20"/>
                </a:cubicBezTo>
                <a:cubicBezTo>
                  <a:pt x="129" y="20"/>
                  <a:pt x="128" y="22"/>
                  <a:pt x="126" y="23"/>
                </a:cubicBezTo>
                <a:cubicBezTo>
                  <a:pt x="125" y="22"/>
                  <a:pt x="124" y="22"/>
                  <a:pt x="124" y="21"/>
                </a:cubicBezTo>
                <a:cubicBezTo>
                  <a:pt x="125" y="19"/>
                  <a:pt x="126" y="17"/>
                  <a:pt x="126" y="17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5" y="14"/>
                  <a:pt x="125" y="14"/>
                  <a:pt x="124" y="14"/>
                </a:cubicBezTo>
                <a:cubicBezTo>
                  <a:pt x="124" y="14"/>
                  <a:pt x="124" y="15"/>
                  <a:pt x="123" y="15"/>
                </a:cubicBezTo>
                <a:cubicBezTo>
                  <a:pt x="123" y="15"/>
                  <a:pt x="121" y="17"/>
                  <a:pt x="120" y="19"/>
                </a:cubicBezTo>
                <a:cubicBezTo>
                  <a:pt x="119" y="18"/>
                  <a:pt x="118" y="17"/>
                  <a:pt x="117" y="17"/>
                </a:cubicBezTo>
                <a:cubicBezTo>
                  <a:pt x="118" y="15"/>
                  <a:pt x="119" y="13"/>
                  <a:pt x="119" y="12"/>
                </a:cubicBezTo>
                <a:cubicBezTo>
                  <a:pt x="120" y="12"/>
                  <a:pt x="120" y="11"/>
                  <a:pt x="119" y="11"/>
                </a:cubicBezTo>
                <a:cubicBezTo>
                  <a:pt x="119" y="11"/>
                  <a:pt x="119" y="10"/>
                  <a:pt x="119" y="10"/>
                </a:cubicBezTo>
                <a:cubicBezTo>
                  <a:pt x="118" y="10"/>
                  <a:pt x="118" y="10"/>
                  <a:pt x="117" y="10"/>
                </a:cubicBezTo>
                <a:cubicBezTo>
                  <a:pt x="117" y="10"/>
                  <a:pt x="117" y="10"/>
                  <a:pt x="116" y="11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13" y="14"/>
                  <a:pt x="112" y="14"/>
                  <a:pt x="111" y="13"/>
                </a:cubicBezTo>
                <a:cubicBezTo>
                  <a:pt x="111" y="11"/>
                  <a:pt x="112" y="9"/>
                  <a:pt x="112" y="8"/>
                </a:cubicBezTo>
                <a:cubicBezTo>
                  <a:pt x="112" y="8"/>
                  <a:pt x="112" y="8"/>
                  <a:pt x="112" y="7"/>
                </a:cubicBezTo>
                <a:cubicBezTo>
                  <a:pt x="112" y="7"/>
                  <a:pt x="112" y="7"/>
                  <a:pt x="111" y="6"/>
                </a:cubicBezTo>
                <a:cubicBezTo>
                  <a:pt x="111" y="6"/>
                  <a:pt x="110" y="6"/>
                  <a:pt x="110" y="6"/>
                </a:cubicBezTo>
                <a:cubicBezTo>
                  <a:pt x="110" y="6"/>
                  <a:pt x="109" y="7"/>
                  <a:pt x="109" y="7"/>
                </a:cubicBezTo>
                <a:cubicBezTo>
                  <a:pt x="109" y="7"/>
                  <a:pt x="108" y="9"/>
                  <a:pt x="107" y="11"/>
                </a:cubicBezTo>
                <a:cubicBezTo>
                  <a:pt x="106" y="11"/>
                  <a:pt x="105" y="10"/>
                  <a:pt x="104" y="10"/>
                </a:cubicBezTo>
                <a:cubicBezTo>
                  <a:pt x="104" y="8"/>
                  <a:pt x="105" y="6"/>
                  <a:pt x="105" y="5"/>
                </a:cubicBezTo>
                <a:cubicBezTo>
                  <a:pt x="105" y="5"/>
                  <a:pt x="105" y="4"/>
                  <a:pt x="105" y="4"/>
                </a:cubicBezTo>
                <a:cubicBezTo>
                  <a:pt x="104" y="4"/>
                  <a:pt x="104" y="4"/>
                  <a:pt x="104" y="3"/>
                </a:cubicBezTo>
                <a:cubicBezTo>
                  <a:pt x="103" y="3"/>
                  <a:pt x="103" y="3"/>
                  <a:pt x="102" y="3"/>
                </a:cubicBezTo>
                <a:cubicBezTo>
                  <a:pt x="102" y="4"/>
                  <a:pt x="102" y="4"/>
                  <a:pt x="101" y="4"/>
                </a:cubicBezTo>
                <a:cubicBezTo>
                  <a:pt x="101" y="5"/>
                  <a:pt x="100" y="7"/>
                  <a:pt x="100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7" y="6"/>
                  <a:pt x="97" y="4"/>
                  <a:pt x="97" y="3"/>
                </a:cubicBezTo>
                <a:cubicBezTo>
                  <a:pt x="97" y="3"/>
                  <a:pt x="97" y="2"/>
                  <a:pt x="97" y="2"/>
                </a:cubicBezTo>
                <a:cubicBezTo>
                  <a:pt x="96" y="2"/>
                  <a:pt x="96" y="1"/>
                  <a:pt x="96" y="1"/>
                </a:cubicBezTo>
                <a:cubicBezTo>
                  <a:pt x="95" y="1"/>
                  <a:pt x="95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3"/>
                  <a:pt x="93" y="5"/>
                  <a:pt x="92" y="7"/>
                </a:cubicBezTo>
                <a:cubicBezTo>
                  <a:pt x="91" y="7"/>
                  <a:pt x="90" y="7"/>
                  <a:pt x="89" y="7"/>
                </a:cubicBezTo>
                <a:cubicBezTo>
                  <a:pt x="89" y="4"/>
                  <a:pt x="89" y="2"/>
                  <a:pt x="89" y="2"/>
                </a:cubicBezTo>
                <a:cubicBezTo>
                  <a:pt x="89" y="1"/>
                  <a:pt x="89" y="1"/>
                  <a:pt x="89" y="0"/>
                </a:cubicBezTo>
                <a:cubicBezTo>
                  <a:pt x="88" y="0"/>
                  <a:pt x="88" y="0"/>
                  <a:pt x="87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5" y="2"/>
                  <a:pt x="85" y="4"/>
                  <a:pt x="85" y="6"/>
                </a:cubicBezTo>
                <a:cubicBezTo>
                  <a:pt x="84" y="6"/>
                  <a:pt x="82" y="6"/>
                  <a:pt x="81" y="6"/>
                </a:cubicBezTo>
                <a:cubicBezTo>
                  <a:pt x="81" y="4"/>
                  <a:pt x="81" y="2"/>
                  <a:pt x="81" y="1"/>
                </a:cubicBezTo>
                <a:cubicBezTo>
                  <a:pt x="81" y="1"/>
                  <a:pt x="81" y="0"/>
                  <a:pt x="80" y="0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0"/>
                  <a:pt x="78" y="1"/>
                  <a:pt x="77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2" y="0"/>
                  <a:pt x="72" y="0"/>
                </a:cubicBezTo>
                <a:cubicBezTo>
                  <a:pt x="72" y="0"/>
                  <a:pt x="71" y="0"/>
                  <a:pt x="7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"/>
                  <a:pt x="69" y="1"/>
                  <a:pt x="69" y="2"/>
                </a:cubicBezTo>
                <a:cubicBezTo>
                  <a:pt x="69" y="2"/>
                  <a:pt x="69" y="4"/>
                  <a:pt x="69" y="7"/>
                </a:cubicBezTo>
                <a:cubicBezTo>
                  <a:pt x="68" y="7"/>
                  <a:pt x="67" y="7"/>
                  <a:pt x="66" y="7"/>
                </a:cubicBezTo>
                <a:cubicBezTo>
                  <a:pt x="66" y="5"/>
                  <a:pt x="65" y="3"/>
                  <a:pt x="65" y="2"/>
                </a:cubicBezTo>
                <a:cubicBezTo>
                  <a:pt x="65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1"/>
                  <a:pt x="62" y="2"/>
                  <a:pt x="62" y="2"/>
                </a:cubicBezTo>
                <a:cubicBezTo>
                  <a:pt x="62" y="2"/>
                  <a:pt x="61" y="3"/>
                  <a:pt x="61" y="3"/>
                </a:cubicBezTo>
                <a:cubicBezTo>
                  <a:pt x="61" y="4"/>
                  <a:pt x="62" y="6"/>
                  <a:pt x="62" y="8"/>
                </a:cubicBezTo>
                <a:cubicBezTo>
                  <a:pt x="61" y="8"/>
                  <a:pt x="60" y="8"/>
                  <a:pt x="59" y="9"/>
                </a:cubicBezTo>
                <a:cubicBezTo>
                  <a:pt x="58" y="7"/>
                  <a:pt x="57" y="5"/>
                  <a:pt x="57" y="4"/>
                </a:cubicBezTo>
                <a:cubicBezTo>
                  <a:pt x="57" y="4"/>
                  <a:pt x="56" y="4"/>
                  <a:pt x="56" y="3"/>
                </a:cubicBezTo>
                <a:cubicBezTo>
                  <a:pt x="56" y="3"/>
                  <a:pt x="55" y="3"/>
                  <a:pt x="55" y="3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"/>
                  <a:pt x="54" y="5"/>
                  <a:pt x="54" y="5"/>
                </a:cubicBezTo>
                <a:cubicBezTo>
                  <a:pt x="54" y="6"/>
                  <a:pt x="54" y="8"/>
                  <a:pt x="55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9"/>
                  <a:pt x="49" y="7"/>
                  <a:pt x="49" y="7"/>
                </a:cubicBezTo>
                <a:cubicBezTo>
                  <a:pt x="49" y="7"/>
                  <a:pt x="49" y="6"/>
                  <a:pt x="48" y="6"/>
                </a:cubicBezTo>
                <a:cubicBezTo>
                  <a:pt x="48" y="6"/>
                  <a:pt x="47" y="6"/>
                  <a:pt x="47" y="6"/>
                </a:cubicBezTo>
                <a:cubicBezTo>
                  <a:pt x="47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9"/>
                  <a:pt x="47" y="11"/>
                  <a:pt x="48" y="13"/>
                </a:cubicBezTo>
                <a:cubicBezTo>
                  <a:pt x="47" y="14"/>
                  <a:pt x="46" y="14"/>
                  <a:pt x="45" y="15"/>
                </a:cubicBezTo>
                <a:cubicBezTo>
                  <a:pt x="44" y="13"/>
                  <a:pt x="42" y="11"/>
                  <a:pt x="42" y="11"/>
                </a:cubicBezTo>
                <a:cubicBezTo>
                  <a:pt x="42" y="10"/>
                  <a:pt x="41" y="10"/>
                  <a:pt x="41" y="10"/>
                </a:cubicBezTo>
                <a:cubicBezTo>
                  <a:pt x="41" y="10"/>
                  <a:pt x="40" y="10"/>
                  <a:pt x="40" y="10"/>
                </a:cubicBezTo>
                <a:cubicBezTo>
                  <a:pt x="39" y="10"/>
                  <a:pt x="39" y="11"/>
                  <a:pt x="39" y="11"/>
                </a:cubicBezTo>
                <a:cubicBezTo>
                  <a:pt x="39" y="11"/>
                  <a:pt x="39" y="12"/>
                  <a:pt x="39" y="12"/>
                </a:cubicBezTo>
                <a:cubicBezTo>
                  <a:pt x="39" y="13"/>
                  <a:pt x="40" y="15"/>
                  <a:pt x="41" y="17"/>
                </a:cubicBezTo>
                <a:cubicBezTo>
                  <a:pt x="40" y="17"/>
                  <a:pt x="39" y="18"/>
                  <a:pt x="38" y="19"/>
                </a:cubicBezTo>
                <a:cubicBezTo>
                  <a:pt x="37" y="17"/>
                  <a:pt x="35" y="15"/>
                  <a:pt x="35" y="15"/>
                </a:cubicBezTo>
                <a:cubicBezTo>
                  <a:pt x="35" y="15"/>
                  <a:pt x="34" y="14"/>
                  <a:pt x="34" y="14"/>
                </a:cubicBezTo>
                <a:cubicBezTo>
                  <a:pt x="34" y="14"/>
                  <a:pt x="33" y="14"/>
                  <a:pt x="33" y="15"/>
                </a:cubicBezTo>
                <a:cubicBezTo>
                  <a:pt x="32" y="15"/>
                  <a:pt x="32" y="15"/>
                  <a:pt x="32" y="16"/>
                </a:cubicBezTo>
                <a:cubicBezTo>
                  <a:pt x="32" y="16"/>
                  <a:pt x="32" y="16"/>
                  <a:pt x="32" y="17"/>
                </a:cubicBezTo>
                <a:cubicBezTo>
                  <a:pt x="33" y="17"/>
                  <a:pt x="34" y="19"/>
                  <a:pt x="35" y="21"/>
                </a:cubicBezTo>
                <a:cubicBezTo>
                  <a:pt x="34" y="22"/>
                  <a:pt x="33" y="22"/>
                  <a:pt x="32" y="23"/>
                </a:cubicBezTo>
                <a:cubicBezTo>
                  <a:pt x="31" y="22"/>
                  <a:pt x="29" y="20"/>
                  <a:pt x="29" y="20"/>
                </a:cubicBezTo>
                <a:cubicBezTo>
                  <a:pt x="28" y="19"/>
                  <a:pt x="28" y="19"/>
                  <a:pt x="27" y="19"/>
                </a:cubicBezTo>
                <a:cubicBezTo>
                  <a:pt x="27" y="19"/>
                  <a:pt x="27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6" y="22"/>
                  <a:pt x="28" y="24"/>
                  <a:pt x="29" y="26"/>
                </a:cubicBezTo>
                <a:cubicBezTo>
                  <a:pt x="28" y="27"/>
                  <a:pt x="27" y="28"/>
                  <a:pt x="27" y="28"/>
                </a:cubicBezTo>
                <a:cubicBezTo>
                  <a:pt x="25" y="27"/>
                  <a:pt x="23" y="26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1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1" y="28"/>
                  <a:pt x="22" y="30"/>
                  <a:pt x="24" y="32"/>
                </a:cubicBezTo>
                <a:cubicBezTo>
                  <a:pt x="23" y="32"/>
                  <a:pt x="22" y="33"/>
                  <a:pt x="22" y="34"/>
                </a:cubicBezTo>
                <a:cubicBezTo>
                  <a:pt x="20" y="33"/>
                  <a:pt x="18" y="32"/>
                  <a:pt x="18" y="32"/>
                </a:cubicBezTo>
                <a:cubicBezTo>
                  <a:pt x="17" y="31"/>
                  <a:pt x="17" y="31"/>
                  <a:pt x="16" y="31"/>
                </a:cubicBezTo>
                <a:cubicBezTo>
                  <a:pt x="16" y="32"/>
                  <a:pt x="16" y="32"/>
                  <a:pt x="15" y="32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5"/>
                  <a:pt x="18" y="36"/>
                  <a:pt x="19" y="38"/>
                </a:cubicBezTo>
                <a:cubicBezTo>
                  <a:pt x="19" y="39"/>
                  <a:pt x="18" y="39"/>
                  <a:pt x="17" y="40"/>
                </a:cubicBezTo>
                <a:cubicBezTo>
                  <a:pt x="15" y="39"/>
                  <a:pt x="13" y="39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1" y="38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2"/>
                  <a:pt x="14" y="43"/>
                  <a:pt x="15" y="44"/>
                </a:cubicBezTo>
                <a:cubicBezTo>
                  <a:pt x="15" y="45"/>
                  <a:pt x="14" y="46"/>
                  <a:pt x="14" y="47"/>
                </a:cubicBezTo>
                <a:cubicBezTo>
                  <a:pt x="12" y="46"/>
                  <a:pt x="10" y="46"/>
                  <a:pt x="9" y="46"/>
                </a:cubicBezTo>
                <a:cubicBezTo>
                  <a:pt x="9" y="45"/>
                  <a:pt x="8" y="45"/>
                  <a:pt x="8" y="46"/>
                </a:cubicBezTo>
                <a:cubicBezTo>
                  <a:pt x="8" y="46"/>
                  <a:pt x="7" y="46"/>
                  <a:pt x="7" y="46"/>
                </a:cubicBezTo>
                <a:cubicBezTo>
                  <a:pt x="7" y="47"/>
                  <a:pt x="7" y="47"/>
                  <a:pt x="7" y="48"/>
                </a:cubicBezTo>
                <a:cubicBezTo>
                  <a:pt x="7" y="48"/>
                  <a:pt x="7" y="48"/>
                  <a:pt x="8" y="49"/>
                </a:cubicBezTo>
                <a:cubicBezTo>
                  <a:pt x="8" y="49"/>
                  <a:pt x="10" y="50"/>
                  <a:pt x="12" y="51"/>
                </a:cubicBezTo>
                <a:cubicBezTo>
                  <a:pt x="12" y="52"/>
                  <a:pt x="11" y="53"/>
                  <a:pt x="11" y="54"/>
                </a:cubicBezTo>
                <a:cubicBezTo>
                  <a:pt x="9" y="54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3"/>
                  <a:pt x="4" y="54"/>
                  <a:pt x="4" y="5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6"/>
                  <a:pt x="5" y="56"/>
                  <a:pt x="5" y="56"/>
                </a:cubicBezTo>
                <a:cubicBezTo>
                  <a:pt x="5" y="56"/>
                  <a:pt x="8" y="57"/>
                  <a:pt x="10" y="58"/>
                </a:cubicBezTo>
                <a:cubicBezTo>
                  <a:pt x="9" y="59"/>
                  <a:pt x="9" y="60"/>
                  <a:pt x="9" y="61"/>
                </a:cubicBezTo>
                <a:cubicBezTo>
                  <a:pt x="7" y="61"/>
                  <a:pt x="4" y="61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2" y="62"/>
                  <a:pt x="2" y="62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4"/>
                  <a:pt x="3" y="64"/>
                  <a:pt x="3" y="64"/>
                </a:cubicBezTo>
                <a:cubicBezTo>
                  <a:pt x="4" y="64"/>
                  <a:pt x="6" y="65"/>
                  <a:pt x="8" y="66"/>
                </a:cubicBezTo>
                <a:cubicBezTo>
                  <a:pt x="8" y="67"/>
                  <a:pt x="7" y="68"/>
                  <a:pt x="7" y="69"/>
                </a:cubicBezTo>
                <a:cubicBezTo>
                  <a:pt x="5" y="69"/>
                  <a:pt x="3" y="69"/>
                  <a:pt x="2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2"/>
                  <a:pt x="2" y="72"/>
                  <a:pt x="2" y="72"/>
                </a:cubicBezTo>
                <a:cubicBezTo>
                  <a:pt x="2" y="72"/>
                  <a:pt x="5" y="73"/>
                  <a:pt x="7" y="73"/>
                </a:cubicBezTo>
                <a:cubicBezTo>
                  <a:pt x="7" y="74"/>
                  <a:pt x="7" y="75"/>
                  <a:pt x="7" y="76"/>
                </a:cubicBezTo>
                <a:cubicBezTo>
                  <a:pt x="5" y="77"/>
                  <a:pt x="2" y="77"/>
                  <a:pt x="2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8"/>
                  <a:pt x="0" y="79"/>
                </a:cubicBezTo>
                <a:cubicBezTo>
                  <a:pt x="0" y="79"/>
                  <a:pt x="0" y="79"/>
                  <a:pt x="1" y="80"/>
                </a:cubicBezTo>
                <a:cubicBezTo>
                  <a:pt x="1" y="80"/>
                  <a:pt x="1" y="80"/>
                  <a:pt x="2" y="80"/>
                </a:cubicBezTo>
                <a:cubicBezTo>
                  <a:pt x="2" y="80"/>
                  <a:pt x="5" y="81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5" y="84"/>
                  <a:pt x="2" y="85"/>
                  <a:pt x="2" y="85"/>
                </a:cubicBezTo>
                <a:cubicBezTo>
                  <a:pt x="2" y="85"/>
                  <a:pt x="1" y="85"/>
                  <a:pt x="1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3" y="88"/>
                  <a:pt x="5" y="88"/>
                  <a:pt x="7" y="88"/>
                </a:cubicBezTo>
                <a:cubicBezTo>
                  <a:pt x="7" y="89"/>
                  <a:pt x="8" y="90"/>
                  <a:pt x="8" y="92"/>
                </a:cubicBezTo>
                <a:cubicBezTo>
                  <a:pt x="6" y="92"/>
                  <a:pt x="4" y="93"/>
                  <a:pt x="3" y="93"/>
                </a:cubicBezTo>
                <a:cubicBezTo>
                  <a:pt x="3" y="93"/>
                  <a:pt x="2" y="93"/>
                  <a:pt x="2" y="94"/>
                </a:cubicBezTo>
                <a:cubicBezTo>
                  <a:pt x="2" y="94"/>
                  <a:pt x="2" y="95"/>
                  <a:pt x="2" y="95"/>
                </a:cubicBezTo>
                <a:cubicBezTo>
                  <a:pt x="2" y="95"/>
                  <a:pt x="2" y="96"/>
                  <a:pt x="3" y="96"/>
                </a:cubicBezTo>
                <a:cubicBezTo>
                  <a:pt x="3" y="96"/>
                  <a:pt x="3" y="96"/>
                  <a:pt x="4" y="96"/>
                </a:cubicBezTo>
                <a:cubicBezTo>
                  <a:pt x="4" y="96"/>
                  <a:pt x="7" y="96"/>
                  <a:pt x="9" y="96"/>
                </a:cubicBezTo>
                <a:cubicBezTo>
                  <a:pt x="9" y="97"/>
                  <a:pt x="9" y="98"/>
                  <a:pt x="10" y="99"/>
                </a:cubicBezTo>
                <a:cubicBezTo>
                  <a:pt x="8" y="100"/>
                  <a:pt x="5" y="101"/>
                  <a:pt x="5" y="101"/>
                </a:cubicBezTo>
                <a:cubicBezTo>
                  <a:pt x="5" y="101"/>
                  <a:pt x="4" y="101"/>
                  <a:pt x="4" y="102"/>
                </a:cubicBezTo>
                <a:cubicBezTo>
                  <a:pt x="4" y="102"/>
                  <a:pt x="4" y="103"/>
                  <a:pt x="4" y="103"/>
                </a:cubicBezTo>
                <a:cubicBezTo>
                  <a:pt x="4" y="103"/>
                  <a:pt x="5" y="104"/>
                  <a:pt x="5" y="104"/>
                </a:cubicBezTo>
                <a:cubicBezTo>
                  <a:pt x="5" y="104"/>
                  <a:pt x="6" y="104"/>
                  <a:pt x="6" y="104"/>
                </a:cubicBezTo>
                <a:cubicBezTo>
                  <a:pt x="7" y="104"/>
                  <a:pt x="9" y="104"/>
                  <a:pt x="11" y="103"/>
                </a:cubicBezTo>
                <a:cubicBezTo>
                  <a:pt x="11" y="104"/>
                  <a:pt x="12" y="105"/>
                  <a:pt x="12" y="106"/>
                </a:cubicBezTo>
                <a:cubicBezTo>
                  <a:pt x="10" y="107"/>
                  <a:pt x="8" y="108"/>
                  <a:pt x="8" y="109"/>
                </a:cubicBezTo>
                <a:cubicBezTo>
                  <a:pt x="7" y="109"/>
                  <a:pt x="7" y="109"/>
                  <a:pt x="7" y="110"/>
                </a:cubicBezTo>
                <a:cubicBezTo>
                  <a:pt x="7" y="110"/>
                  <a:pt x="7" y="110"/>
                  <a:pt x="7" y="111"/>
                </a:cubicBezTo>
                <a:cubicBezTo>
                  <a:pt x="7" y="111"/>
                  <a:pt x="8" y="111"/>
                  <a:pt x="8" y="112"/>
                </a:cubicBezTo>
                <a:cubicBezTo>
                  <a:pt x="8" y="112"/>
                  <a:pt x="9" y="112"/>
                  <a:pt x="9" y="112"/>
                </a:cubicBezTo>
                <a:cubicBezTo>
                  <a:pt x="10" y="111"/>
                  <a:pt x="12" y="111"/>
                  <a:pt x="14" y="110"/>
                </a:cubicBezTo>
                <a:cubicBezTo>
                  <a:pt x="14" y="111"/>
                  <a:pt x="15" y="112"/>
                  <a:pt x="15" y="113"/>
                </a:cubicBezTo>
                <a:cubicBezTo>
                  <a:pt x="14" y="114"/>
                  <a:pt x="12" y="116"/>
                  <a:pt x="11" y="116"/>
                </a:cubicBezTo>
                <a:cubicBezTo>
                  <a:pt x="11" y="116"/>
                  <a:pt x="11" y="117"/>
                  <a:pt x="11" y="117"/>
                </a:cubicBezTo>
                <a:cubicBezTo>
                  <a:pt x="11" y="117"/>
                  <a:pt x="11" y="118"/>
                  <a:pt x="11" y="118"/>
                </a:cubicBezTo>
                <a:cubicBezTo>
                  <a:pt x="11" y="118"/>
                  <a:pt x="11" y="119"/>
                  <a:pt x="12" y="119"/>
                </a:cubicBezTo>
                <a:cubicBezTo>
                  <a:pt x="12" y="119"/>
                  <a:pt x="13" y="119"/>
                  <a:pt x="13" y="119"/>
                </a:cubicBezTo>
                <a:cubicBezTo>
                  <a:pt x="13" y="119"/>
                  <a:pt x="15" y="118"/>
                  <a:pt x="17" y="117"/>
                </a:cubicBezTo>
                <a:cubicBezTo>
                  <a:pt x="18" y="118"/>
                  <a:pt x="19" y="119"/>
                  <a:pt x="19" y="120"/>
                </a:cubicBezTo>
                <a:cubicBezTo>
                  <a:pt x="18" y="121"/>
                  <a:pt x="16" y="122"/>
                  <a:pt x="16" y="123"/>
                </a:cubicBezTo>
                <a:cubicBezTo>
                  <a:pt x="15" y="123"/>
                  <a:pt x="15" y="123"/>
                  <a:pt x="15" y="124"/>
                </a:cubicBezTo>
                <a:cubicBezTo>
                  <a:pt x="15" y="124"/>
                  <a:pt x="15" y="125"/>
                  <a:pt x="15" y="125"/>
                </a:cubicBezTo>
                <a:cubicBezTo>
                  <a:pt x="16" y="125"/>
                  <a:pt x="16" y="126"/>
                  <a:pt x="16" y="126"/>
                </a:cubicBezTo>
                <a:cubicBezTo>
                  <a:pt x="17" y="126"/>
                  <a:pt x="17" y="126"/>
                  <a:pt x="18" y="126"/>
                </a:cubicBezTo>
                <a:cubicBezTo>
                  <a:pt x="18" y="125"/>
                  <a:pt x="20" y="124"/>
                  <a:pt x="22" y="123"/>
                </a:cubicBezTo>
                <a:cubicBezTo>
                  <a:pt x="22" y="124"/>
                  <a:pt x="23" y="125"/>
                  <a:pt x="24" y="126"/>
                </a:cubicBezTo>
                <a:cubicBezTo>
                  <a:pt x="22" y="127"/>
                  <a:pt x="21" y="129"/>
                  <a:pt x="21" y="129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0" y="131"/>
                  <a:pt x="21" y="131"/>
                </a:cubicBezTo>
                <a:cubicBezTo>
                  <a:pt x="21" y="132"/>
                  <a:pt x="21" y="132"/>
                  <a:pt x="22" y="132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1"/>
                  <a:pt x="25" y="130"/>
                  <a:pt x="27" y="129"/>
                </a:cubicBezTo>
                <a:cubicBezTo>
                  <a:pt x="27" y="130"/>
                  <a:pt x="28" y="130"/>
                  <a:pt x="29" y="131"/>
                </a:cubicBezTo>
                <a:cubicBezTo>
                  <a:pt x="28" y="133"/>
                  <a:pt x="26" y="135"/>
                  <a:pt x="26" y="135"/>
                </a:cubicBezTo>
                <a:cubicBezTo>
                  <a:pt x="26" y="135"/>
                  <a:pt x="26" y="136"/>
                  <a:pt x="26" y="136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8" y="138"/>
                  <a:pt x="28" y="138"/>
                  <a:pt x="29" y="137"/>
                </a:cubicBezTo>
                <a:cubicBezTo>
                  <a:pt x="29" y="137"/>
                  <a:pt x="31" y="135"/>
                  <a:pt x="32" y="134"/>
                </a:cubicBezTo>
                <a:cubicBezTo>
                  <a:pt x="33" y="135"/>
                  <a:pt x="34" y="135"/>
                  <a:pt x="35" y="136"/>
                </a:cubicBezTo>
                <a:cubicBezTo>
                  <a:pt x="34" y="138"/>
                  <a:pt x="33" y="140"/>
                  <a:pt x="32" y="140"/>
                </a:cubicBezTo>
                <a:cubicBezTo>
                  <a:pt x="32" y="141"/>
                  <a:pt x="32" y="141"/>
                  <a:pt x="32" y="142"/>
                </a:cubicBezTo>
                <a:cubicBezTo>
                  <a:pt x="32" y="142"/>
                  <a:pt x="32" y="142"/>
                  <a:pt x="33" y="143"/>
                </a:cubicBezTo>
                <a:cubicBezTo>
                  <a:pt x="33" y="143"/>
                  <a:pt x="34" y="143"/>
                  <a:pt x="34" y="143"/>
                </a:cubicBezTo>
                <a:cubicBezTo>
                  <a:pt x="34" y="143"/>
                  <a:pt x="35" y="143"/>
                  <a:pt x="35" y="142"/>
                </a:cubicBezTo>
                <a:cubicBezTo>
                  <a:pt x="35" y="142"/>
                  <a:pt x="37" y="140"/>
                  <a:pt x="38" y="139"/>
                </a:cubicBezTo>
                <a:cubicBezTo>
                  <a:pt x="39" y="139"/>
                  <a:pt x="40" y="140"/>
                  <a:pt x="41" y="140"/>
                </a:cubicBezTo>
                <a:cubicBezTo>
                  <a:pt x="40" y="142"/>
                  <a:pt x="39" y="145"/>
                  <a:pt x="39" y="145"/>
                </a:cubicBezTo>
                <a:cubicBezTo>
                  <a:pt x="39" y="145"/>
                  <a:pt x="39" y="146"/>
                  <a:pt x="39" y="146"/>
                </a:cubicBezTo>
                <a:cubicBezTo>
                  <a:pt x="39" y="146"/>
                  <a:pt x="39" y="147"/>
                  <a:pt x="40" y="147"/>
                </a:cubicBezTo>
                <a:cubicBezTo>
                  <a:pt x="40" y="147"/>
                  <a:pt x="41" y="147"/>
                  <a:pt x="41" y="147"/>
                </a:cubicBezTo>
                <a:cubicBezTo>
                  <a:pt x="41" y="147"/>
                  <a:pt x="42" y="147"/>
                  <a:pt x="42" y="147"/>
                </a:cubicBezTo>
                <a:cubicBezTo>
                  <a:pt x="42" y="146"/>
                  <a:pt x="44" y="144"/>
                  <a:pt x="45" y="143"/>
                </a:cubicBezTo>
                <a:cubicBezTo>
                  <a:pt x="46" y="143"/>
                  <a:pt x="47" y="144"/>
                  <a:pt x="48" y="144"/>
                </a:cubicBezTo>
                <a:cubicBezTo>
                  <a:pt x="47" y="146"/>
                  <a:pt x="46" y="148"/>
                  <a:pt x="46" y="149"/>
                </a:cubicBezTo>
                <a:cubicBezTo>
                  <a:pt x="46" y="149"/>
                  <a:pt x="46" y="150"/>
                  <a:pt x="46" y="150"/>
                </a:cubicBezTo>
                <a:cubicBezTo>
                  <a:pt x="46" y="150"/>
                  <a:pt x="47" y="151"/>
                  <a:pt x="47" y="151"/>
                </a:cubicBezTo>
                <a:cubicBezTo>
                  <a:pt x="47" y="151"/>
                  <a:pt x="48" y="151"/>
                  <a:pt x="48" y="151"/>
                </a:cubicBezTo>
                <a:cubicBezTo>
                  <a:pt x="49" y="151"/>
                  <a:pt x="49" y="150"/>
                  <a:pt x="49" y="150"/>
                </a:cubicBezTo>
                <a:cubicBezTo>
                  <a:pt x="49" y="150"/>
                  <a:pt x="51" y="148"/>
                  <a:pt x="52" y="146"/>
                </a:cubicBezTo>
                <a:cubicBezTo>
                  <a:pt x="53" y="146"/>
                  <a:pt x="54" y="147"/>
                  <a:pt x="55" y="147"/>
                </a:cubicBezTo>
                <a:cubicBezTo>
                  <a:pt x="54" y="149"/>
                  <a:pt x="54" y="151"/>
                  <a:pt x="54" y="152"/>
                </a:cubicBezTo>
                <a:cubicBezTo>
                  <a:pt x="54" y="152"/>
                  <a:pt x="54" y="153"/>
                  <a:pt x="54" y="153"/>
                </a:cubicBezTo>
                <a:cubicBezTo>
                  <a:pt x="54" y="153"/>
                  <a:pt x="54" y="154"/>
                  <a:pt x="55" y="154"/>
                </a:cubicBezTo>
                <a:cubicBezTo>
                  <a:pt x="55" y="154"/>
                  <a:pt x="56" y="154"/>
                  <a:pt x="56" y="154"/>
                </a:cubicBezTo>
                <a:cubicBezTo>
                  <a:pt x="56" y="154"/>
                  <a:pt x="57" y="153"/>
                  <a:pt x="57" y="153"/>
                </a:cubicBezTo>
                <a:cubicBezTo>
                  <a:pt x="57" y="152"/>
                  <a:pt x="58" y="150"/>
                  <a:pt x="59" y="148"/>
                </a:cubicBezTo>
                <a:cubicBezTo>
                  <a:pt x="60" y="149"/>
                  <a:pt x="61" y="149"/>
                  <a:pt x="62" y="149"/>
                </a:cubicBezTo>
                <a:cubicBezTo>
                  <a:pt x="62" y="151"/>
                  <a:pt x="61" y="154"/>
                  <a:pt x="61" y="154"/>
                </a:cubicBezTo>
                <a:cubicBezTo>
                  <a:pt x="61" y="155"/>
                  <a:pt x="62" y="155"/>
                  <a:pt x="62" y="155"/>
                </a:cubicBezTo>
                <a:cubicBezTo>
                  <a:pt x="62" y="156"/>
                  <a:pt x="62" y="156"/>
                  <a:pt x="63" y="156"/>
                </a:cubicBezTo>
                <a:cubicBezTo>
                  <a:pt x="63" y="156"/>
                  <a:pt x="64" y="156"/>
                  <a:pt x="64" y="156"/>
                </a:cubicBezTo>
                <a:cubicBezTo>
                  <a:pt x="64" y="155"/>
                  <a:pt x="65" y="155"/>
                  <a:pt x="65" y="155"/>
                </a:cubicBezTo>
                <a:cubicBezTo>
                  <a:pt x="65" y="154"/>
                  <a:pt x="66" y="152"/>
                  <a:pt x="66" y="150"/>
                </a:cubicBezTo>
                <a:cubicBezTo>
                  <a:pt x="67" y="150"/>
                  <a:pt x="68" y="150"/>
                  <a:pt x="69" y="151"/>
                </a:cubicBezTo>
                <a:cubicBezTo>
                  <a:pt x="69" y="153"/>
                  <a:pt x="69" y="155"/>
                  <a:pt x="69" y="155"/>
                </a:cubicBezTo>
                <a:cubicBezTo>
                  <a:pt x="69" y="156"/>
                  <a:pt x="70" y="156"/>
                  <a:pt x="70" y="157"/>
                </a:cubicBezTo>
                <a:cubicBezTo>
                  <a:pt x="70" y="157"/>
                  <a:pt x="70" y="157"/>
                  <a:pt x="71" y="157"/>
                </a:cubicBezTo>
                <a:cubicBezTo>
                  <a:pt x="71" y="157"/>
                  <a:pt x="72" y="157"/>
                  <a:pt x="72" y="157"/>
                </a:cubicBezTo>
                <a:cubicBezTo>
                  <a:pt x="72" y="157"/>
                  <a:pt x="73" y="156"/>
                  <a:pt x="73" y="156"/>
                </a:cubicBezTo>
                <a:cubicBezTo>
                  <a:pt x="73" y="155"/>
                  <a:pt x="73" y="153"/>
                  <a:pt x="74" y="151"/>
                </a:cubicBezTo>
                <a:cubicBezTo>
                  <a:pt x="75" y="151"/>
                  <a:pt x="76" y="151"/>
                  <a:pt x="77" y="151"/>
                </a:cubicBezTo>
                <a:cubicBezTo>
                  <a:pt x="77" y="153"/>
                  <a:pt x="77" y="156"/>
                  <a:pt x="77" y="156"/>
                </a:cubicBezTo>
                <a:cubicBezTo>
                  <a:pt x="78" y="157"/>
                  <a:pt x="78" y="157"/>
                  <a:pt x="78" y="157"/>
                </a:cubicBezTo>
                <a:cubicBezTo>
                  <a:pt x="78" y="157"/>
                  <a:pt x="79" y="158"/>
                  <a:pt x="79" y="158"/>
                </a:cubicBezTo>
                <a:cubicBezTo>
                  <a:pt x="80" y="158"/>
                  <a:pt x="80" y="157"/>
                  <a:pt x="80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3"/>
                  <a:pt x="81" y="151"/>
                </a:cubicBezTo>
                <a:cubicBezTo>
                  <a:pt x="82" y="151"/>
                  <a:pt x="84" y="151"/>
                  <a:pt x="85" y="151"/>
                </a:cubicBezTo>
                <a:cubicBezTo>
                  <a:pt x="85" y="153"/>
                  <a:pt x="85" y="155"/>
                  <a:pt x="86" y="156"/>
                </a:cubicBezTo>
                <a:cubicBezTo>
                  <a:pt x="86" y="156"/>
                  <a:pt x="86" y="157"/>
                  <a:pt x="86" y="157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88" y="157"/>
                  <a:pt x="88" y="157"/>
                  <a:pt x="89" y="157"/>
                </a:cubicBezTo>
                <a:cubicBezTo>
                  <a:pt x="89" y="156"/>
                  <a:pt x="89" y="156"/>
                  <a:pt x="89" y="155"/>
                </a:cubicBezTo>
                <a:cubicBezTo>
                  <a:pt x="89" y="155"/>
                  <a:pt x="89" y="153"/>
                  <a:pt x="89" y="151"/>
                </a:cubicBezTo>
                <a:cubicBezTo>
                  <a:pt x="90" y="150"/>
                  <a:pt x="91" y="150"/>
                  <a:pt x="92" y="150"/>
                </a:cubicBezTo>
                <a:cubicBezTo>
                  <a:pt x="93" y="152"/>
                  <a:pt x="93" y="154"/>
                  <a:pt x="94" y="155"/>
                </a:cubicBezTo>
                <a:cubicBezTo>
                  <a:pt x="94" y="155"/>
                  <a:pt x="94" y="155"/>
                  <a:pt x="94" y="156"/>
                </a:cubicBezTo>
                <a:cubicBezTo>
                  <a:pt x="95" y="156"/>
                  <a:pt x="95" y="156"/>
                  <a:pt x="96" y="156"/>
                </a:cubicBezTo>
                <a:cubicBezTo>
                  <a:pt x="96" y="156"/>
                  <a:pt x="96" y="156"/>
                  <a:pt x="97" y="155"/>
                </a:cubicBezTo>
                <a:cubicBezTo>
                  <a:pt x="97" y="155"/>
                  <a:pt x="97" y="155"/>
                  <a:pt x="97" y="154"/>
                </a:cubicBezTo>
                <a:cubicBezTo>
                  <a:pt x="97" y="154"/>
                  <a:pt x="97" y="151"/>
                  <a:pt x="96" y="149"/>
                </a:cubicBezTo>
                <a:cubicBezTo>
                  <a:pt x="97" y="149"/>
                  <a:pt x="98" y="149"/>
                  <a:pt x="100" y="148"/>
                </a:cubicBezTo>
                <a:cubicBezTo>
                  <a:pt x="100" y="150"/>
                  <a:pt x="101" y="152"/>
                  <a:pt x="101" y="153"/>
                </a:cubicBezTo>
                <a:cubicBezTo>
                  <a:pt x="102" y="153"/>
                  <a:pt x="102" y="154"/>
                  <a:pt x="102" y="154"/>
                </a:cubicBezTo>
                <a:cubicBezTo>
                  <a:pt x="103" y="154"/>
                  <a:pt x="103" y="154"/>
                  <a:pt x="104" y="154"/>
                </a:cubicBezTo>
                <a:cubicBezTo>
                  <a:pt x="104" y="154"/>
                  <a:pt x="104" y="153"/>
                  <a:pt x="105" y="153"/>
                </a:cubicBezTo>
                <a:cubicBezTo>
                  <a:pt x="105" y="153"/>
                  <a:pt x="105" y="152"/>
                  <a:pt x="105" y="152"/>
                </a:cubicBezTo>
                <a:cubicBezTo>
                  <a:pt x="105" y="151"/>
                  <a:pt x="104" y="149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8"/>
                  <a:pt x="109" y="150"/>
                  <a:pt x="109" y="150"/>
                </a:cubicBezTo>
                <a:cubicBezTo>
                  <a:pt x="109" y="150"/>
                  <a:pt x="110" y="151"/>
                  <a:pt x="110" y="151"/>
                </a:cubicBezTo>
                <a:cubicBezTo>
                  <a:pt x="110" y="151"/>
                  <a:pt x="111" y="151"/>
                  <a:pt x="111" y="151"/>
                </a:cubicBezTo>
                <a:cubicBezTo>
                  <a:pt x="112" y="151"/>
                  <a:pt x="112" y="150"/>
                  <a:pt x="112" y="150"/>
                </a:cubicBezTo>
                <a:cubicBezTo>
                  <a:pt x="112" y="150"/>
                  <a:pt x="112" y="149"/>
                  <a:pt x="112" y="149"/>
                </a:cubicBezTo>
                <a:cubicBezTo>
                  <a:pt x="112" y="148"/>
                  <a:pt x="111" y="146"/>
                  <a:pt x="111" y="144"/>
                </a:cubicBezTo>
                <a:cubicBezTo>
                  <a:pt x="112" y="144"/>
                  <a:pt x="113" y="143"/>
                  <a:pt x="114" y="143"/>
                </a:cubicBezTo>
                <a:cubicBezTo>
                  <a:pt x="115" y="144"/>
                  <a:pt x="116" y="146"/>
                  <a:pt x="116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8" y="147"/>
                  <a:pt x="118" y="147"/>
                  <a:pt x="119" y="147"/>
                </a:cubicBezTo>
                <a:cubicBezTo>
                  <a:pt x="119" y="147"/>
                  <a:pt x="119" y="146"/>
                  <a:pt x="119" y="146"/>
                </a:cubicBezTo>
                <a:cubicBezTo>
                  <a:pt x="120" y="146"/>
                  <a:pt x="120" y="145"/>
                  <a:pt x="119" y="145"/>
                </a:cubicBezTo>
                <a:cubicBezTo>
                  <a:pt x="119" y="145"/>
                  <a:pt x="118" y="142"/>
                  <a:pt x="117" y="140"/>
                </a:cubicBezTo>
                <a:cubicBezTo>
                  <a:pt x="118" y="140"/>
                  <a:pt x="119" y="139"/>
                  <a:pt x="120" y="139"/>
                </a:cubicBezTo>
                <a:cubicBezTo>
                  <a:pt x="121" y="140"/>
                  <a:pt x="123" y="142"/>
                  <a:pt x="123" y="142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5" y="143"/>
                  <a:pt x="125" y="143"/>
                  <a:pt x="126" y="143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26" y="140"/>
                  <a:pt x="125" y="138"/>
                  <a:pt x="124" y="136"/>
                </a:cubicBezTo>
                <a:cubicBezTo>
                  <a:pt x="124" y="135"/>
                  <a:pt x="125" y="135"/>
                  <a:pt x="126" y="134"/>
                </a:cubicBezTo>
                <a:cubicBezTo>
                  <a:pt x="128" y="135"/>
                  <a:pt x="129" y="137"/>
                  <a:pt x="130" y="137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2" y="138"/>
                  <a:pt x="132" y="137"/>
                </a:cubicBezTo>
                <a:cubicBezTo>
                  <a:pt x="132" y="137"/>
                  <a:pt x="133" y="137"/>
                  <a:pt x="133" y="136"/>
                </a:cubicBezTo>
                <a:cubicBezTo>
                  <a:pt x="133" y="136"/>
                  <a:pt x="133" y="135"/>
                  <a:pt x="132" y="135"/>
                </a:cubicBezTo>
                <a:cubicBezTo>
                  <a:pt x="132" y="135"/>
                  <a:pt x="131" y="133"/>
                  <a:pt x="129" y="131"/>
                </a:cubicBezTo>
                <a:cubicBezTo>
                  <a:pt x="130" y="130"/>
                  <a:pt x="131" y="130"/>
                  <a:pt x="132" y="129"/>
                </a:cubicBezTo>
                <a:cubicBezTo>
                  <a:pt x="133" y="130"/>
                  <a:pt x="135" y="131"/>
                  <a:pt x="136" y="132"/>
                </a:cubicBezTo>
                <a:cubicBezTo>
                  <a:pt x="136" y="132"/>
                  <a:pt x="136" y="132"/>
                  <a:pt x="137" y="132"/>
                </a:cubicBezTo>
                <a:cubicBezTo>
                  <a:pt x="137" y="132"/>
                  <a:pt x="138" y="132"/>
                  <a:pt x="138" y="131"/>
                </a:cubicBezTo>
                <a:cubicBezTo>
                  <a:pt x="138" y="131"/>
                  <a:pt x="138" y="131"/>
                  <a:pt x="138" y="130"/>
                </a:cubicBezTo>
                <a:cubicBezTo>
                  <a:pt x="138" y="130"/>
                  <a:pt x="138" y="130"/>
                  <a:pt x="138" y="129"/>
                </a:cubicBezTo>
                <a:cubicBezTo>
                  <a:pt x="138" y="129"/>
                  <a:pt x="136" y="127"/>
                  <a:pt x="135" y="126"/>
                </a:cubicBezTo>
                <a:cubicBezTo>
                  <a:pt x="135" y="125"/>
                  <a:pt x="136" y="124"/>
                  <a:pt x="137" y="123"/>
                </a:cubicBezTo>
                <a:cubicBezTo>
                  <a:pt x="138" y="124"/>
                  <a:pt x="140" y="125"/>
                  <a:pt x="141" y="126"/>
                </a:cubicBezTo>
                <a:cubicBezTo>
                  <a:pt x="141" y="126"/>
                  <a:pt x="142" y="126"/>
                  <a:pt x="142" y="126"/>
                </a:cubicBezTo>
                <a:cubicBezTo>
                  <a:pt x="142" y="126"/>
                  <a:pt x="143" y="125"/>
                  <a:pt x="143" y="125"/>
                </a:cubicBezTo>
                <a:cubicBezTo>
                  <a:pt x="143" y="125"/>
                  <a:pt x="143" y="124"/>
                  <a:pt x="143" y="124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2" y="122"/>
                  <a:pt x="141" y="121"/>
                  <a:pt x="139" y="120"/>
                </a:cubicBezTo>
                <a:cubicBezTo>
                  <a:pt x="140" y="119"/>
                  <a:pt x="140" y="118"/>
                  <a:pt x="141" y="117"/>
                </a:cubicBezTo>
                <a:cubicBezTo>
                  <a:pt x="143" y="118"/>
                  <a:pt x="145" y="119"/>
                  <a:pt x="145" y="119"/>
                </a:cubicBezTo>
                <a:cubicBezTo>
                  <a:pt x="146" y="119"/>
                  <a:pt x="146" y="119"/>
                  <a:pt x="147" y="119"/>
                </a:cubicBezTo>
                <a:cubicBezTo>
                  <a:pt x="147" y="119"/>
                  <a:pt x="147" y="118"/>
                  <a:pt x="148" y="118"/>
                </a:cubicBezTo>
                <a:cubicBezTo>
                  <a:pt x="148" y="118"/>
                  <a:pt x="148" y="117"/>
                  <a:pt x="148" y="117"/>
                </a:cubicBezTo>
                <a:cubicBezTo>
                  <a:pt x="148" y="117"/>
                  <a:pt x="147" y="116"/>
                  <a:pt x="147" y="116"/>
                </a:cubicBezTo>
                <a:cubicBezTo>
                  <a:pt x="147" y="116"/>
                  <a:pt x="145" y="114"/>
                  <a:pt x="143" y="113"/>
                </a:cubicBezTo>
                <a:cubicBezTo>
                  <a:pt x="144" y="112"/>
                  <a:pt x="144" y="111"/>
                  <a:pt x="145" y="110"/>
                </a:cubicBezTo>
                <a:cubicBezTo>
                  <a:pt x="147" y="111"/>
                  <a:pt x="149" y="111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10"/>
                  <a:pt x="152" y="110"/>
                  <a:pt x="151" y="110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0" y="108"/>
                  <a:pt x="148" y="107"/>
                  <a:pt x="146" y="106"/>
                </a:cubicBezTo>
                <a:cubicBezTo>
                  <a:pt x="147" y="105"/>
                  <a:pt x="147" y="104"/>
                  <a:pt x="148" y="103"/>
                </a:cubicBezTo>
                <a:cubicBezTo>
                  <a:pt x="150" y="104"/>
                  <a:pt x="152" y="104"/>
                  <a:pt x="152" y="104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4" y="104"/>
                  <a:pt x="154" y="103"/>
                  <a:pt x="154" y="103"/>
                </a:cubicBezTo>
                <a:cubicBezTo>
                  <a:pt x="154" y="103"/>
                  <a:pt x="154" y="102"/>
                  <a:pt x="154" y="102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153" y="101"/>
                  <a:pt x="151" y="100"/>
                  <a:pt x="149" y="99"/>
                </a:cubicBezTo>
                <a:cubicBezTo>
                  <a:pt x="149" y="98"/>
                  <a:pt x="149" y="97"/>
                  <a:pt x="150" y="96"/>
                </a:cubicBezTo>
                <a:cubicBezTo>
                  <a:pt x="152" y="96"/>
                  <a:pt x="154" y="96"/>
                  <a:pt x="155" y="96"/>
                </a:cubicBezTo>
                <a:cubicBezTo>
                  <a:pt x="155" y="96"/>
                  <a:pt x="155" y="96"/>
                  <a:pt x="156" y="96"/>
                </a:cubicBezTo>
                <a:cubicBezTo>
                  <a:pt x="156" y="96"/>
                  <a:pt x="156" y="95"/>
                  <a:pt x="156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3"/>
                  <a:pt x="156" y="93"/>
                  <a:pt x="155" y="93"/>
                </a:cubicBezTo>
                <a:cubicBezTo>
                  <a:pt x="155" y="93"/>
                  <a:pt x="153" y="92"/>
                  <a:pt x="151" y="92"/>
                </a:cubicBezTo>
                <a:cubicBezTo>
                  <a:pt x="151" y="90"/>
                  <a:pt x="151" y="89"/>
                  <a:pt x="151" y="88"/>
                </a:cubicBezTo>
                <a:cubicBezTo>
                  <a:pt x="153" y="88"/>
                  <a:pt x="156" y="88"/>
                  <a:pt x="156" y="88"/>
                </a:cubicBezTo>
                <a:cubicBezTo>
                  <a:pt x="156" y="88"/>
                  <a:pt x="157" y="88"/>
                  <a:pt x="157" y="88"/>
                </a:cubicBezTo>
                <a:cubicBezTo>
                  <a:pt x="157" y="88"/>
                  <a:pt x="158" y="87"/>
                  <a:pt x="158" y="87"/>
                </a:cubicBezTo>
                <a:cubicBezTo>
                  <a:pt x="158" y="86"/>
                  <a:pt x="158" y="86"/>
                  <a:pt x="157" y="86"/>
                </a:cubicBezTo>
                <a:cubicBezTo>
                  <a:pt x="157" y="85"/>
                  <a:pt x="157" y="85"/>
                  <a:pt x="156" y="85"/>
                </a:cubicBezTo>
                <a:cubicBezTo>
                  <a:pt x="156" y="85"/>
                  <a:pt x="154" y="84"/>
                  <a:pt x="152" y="84"/>
                </a:cubicBezTo>
                <a:cubicBezTo>
                  <a:pt x="152" y="83"/>
                  <a:pt x="152" y="82"/>
                  <a:pt x="152" y="81"/>
                </a:cubicBezTo>
                <a:cubicBezTo>
                  <a:pt x="154" y="81"/>
                  <a:pt x="156" y="80"/>
                  <a:pt x="157" y="80"/>
                </a:cubicBezTo>
                <a:close/>
                <a:moveTo>
                  <a:pt x="79" y="142"/>
                </a:moveTo>
                <a:cubicBezTo>
                  <a:pt x="44" y="142"/>
                  <a:pt x="16" y="113"/>
                  <a:pt x="16" y="79"/>
                </a:cubicBezTo>
                <a:cubicBezTo>
                  <a:pt x="16" y="44"/>
                  <a:pt x="44" y="16"/>
                  <a:pt x="79" y="16"/>
                </a:cubicBezTo>
                <a:cubicBezTo>
                  <a:pt x="114" y="16"/>
                  <a:pt x="142" y="44"/>
                  <a:pt x="142" y="79"/>
                </a:cubicBezTo>
                <a:cubicBezTo>
                  <a:pt x="142" y="113"/>
                  <a:pt x="114" y="142"/>
                  <a:pt x="79" y="142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1031875" y="3992563"/>
            <a:ext cx="509588" cy="509588"/>
          </a:xfrm>
          <a:custGeom>
            <a:avLst/>
            <a:gdLst>
              <a:gd name="T0" fmla="*/ 138 w 144"/>
              <a:gd name="T1" fmla="*/ 67 h 144"/>
              <a:gd name="T2" fmla="*/ 137 w 144"/>
              <a:gd name="T3" fmla="*/ 60 h 144"/>
              <a:gd name="T4" fmla="*/ 135 w 144"/>
              <a:gd name="T5" fmla="*/ 53 h 144"/>
              <a:gd name="T6" fmla="*/ 133 w 144"/>
              <a:gd name="T7" fmla="*/ 47 h 144"/>
              <a:gd name="T8" fmla="*/ 130 w 144"/>
              <a:gd name="T9" fmla="*/ 40 h 144"/>
              <a:gd name="T10" fmla="*/ 126 w 144"/>
              <a:gd name="T11" fmla="*/ 34 h 144"/>
              <a:gd name="T12" fmla="*/ 122 w 144"/>
              <a:gd name="T13" fmla="*/ 29 h 144"/>
              <a:gd name="T14" fmla="*/ 117 w 144"/>
              <a:gd name="T15" fmla="*/ 24 h 144"/>
              <a:gd name="T16" fmla="*/ 112 w 144"/>
              <a:gd name="T17" fmla="*/ 19 h 144"/>
              <a:gd name="T18" fmla="*/ 106 w 144"/>
              <a:gd name="T19" fmla="*/ 15 h 144"/>
              <a:gd name="T20" fmla="*/ 100 w 144"/>
              <a:gd name="T21" fmla="*/ 12 h 144"/>
              <a:gd name="T22" fmla="*/ 94 w 144"/>
              <a:gd name="T23" fmla="*/ 9 h 144"/>
              <a:gd name="T24" fmla="*/ 87 w 144"/>
              <a:gd name="T25" fmla="*/ 7 h 144"/>
              <a:gd name="T26" fmla="*/ 81 w 144"/>
              <a:gd name="T27" fmla="*/ 6 h 144"/>
              <a:gd name="T28" fmla="*/ 74 w 144"/>
              <a:gd name="T29" fmla="*/ 6 h 144"/>
              <a:gd name="T30" fmla="*/ 67 w 144"/>
              <a:gd name="T31" fmla="*/ 6 h 144"/>
              <a:gd name="T32" fmla="*/ 60 w 144"/>
              <a:gd name="T33" fmla="*/ 7 h 144"/>
              <a:gd name="T34" fmla="*/ 53 w 144"/>
              <a:gd name="T35" fmla="*/ 8 h 144"/>
              <a:gd name="T36" fmla="*/ 47 w 144"/>
              <a:gd name="T37" fmla="*/ 11 h 144"/>
              <a:gd name="T38" fmla="*/ 40 w 144"/>
              <a:gd name="T39" fmla="*/ 13 h 144"/>
              <a:gd name="T40" fmla="*/ 35 w 144"/>
              <a:gd name="T41" fmla="*/ 17 h 144"/>
              <a:gd name="T42" fmla="*/ 29 w 144"/>
              <a:gd name="T43" fmla="*/ 21 h 144"/>
              <a:gd name="T44" fmla="*/ 24 w 144"/>
              <a:gd name="T45" fmla="*/ 26 h 144"/>
              <a:gd name="T46" fmla="*/ 19 w 144"/>
              <a:gd name="T47" fmla="*/ 31 h 144"/>
              <a:gd name="T48" fmla="*/ 16 w 144"/>
              <a:gd name="T49" fmla="*/ 37 h 144"/>
              <a:gd name="T50" fmla="*/ 12 w 144"/>
              <a:gd name="T51" fmla="*/ 43 h 144"/>
              <a:gd name="T52" fmla="*/ 10 w 144"/>
              <a:gd name="T53" fmla="*/ 49 h 144"/>
              <a:gd name="T54" fmla="*/ 8 w 144"/>
              <a:gd name="T55" fmla="*/ 56 h 144"/>
              <a:gd name="T56" fmla="*/ 6 w 144"/>
              <a:gd name="T57" fmla="*/ 63 h 144"/>
              <a:gd name="T58" fmla="*/ 6 w 144"/>
              <a:gd name="T59" fmla="*/ 70 h 144"/>
              <a:gd name="T60" fmla="*/ 6 w 144"/>
              <a:gd name="T61" fmla="*/ 77 h 144"/>
              <a:gd name="T62" fmla="*/ 7 w 144"/>
              <a:gd name="T63" fmla="*/ 84 h 144"/>
              <a:gd name="T64" fmla="*/ 8 w 144"/>
              <a:gd name="T65" fmla="*/ 90 h 144"/>
              <a:gd name="T66" fmla="*/ 11 w 144"/>
              <a:gd name="T67" fmla="*/ 97 h 144"/>
              <a:gd name="T68" fmla="*/ 14 w 144"/>
              <a:gd name="T69" fmla="*/ 103 h 144"/>
              <a:gd name="T70" fmla="*/ 17 w 144"/>
              <a:gd name="T71" fmla="*/ 109 h 144"/>
              <a:gd name="T72" fmla="*/ 21 w 144"/>
              <a:gd name="T73" fmla="*/ 115 h 144"/>
              <a:gd name="T74" fmla="*/ 26 w 144"/>
              <a:gd name="T75" fmla="*/ 120 h 144"/>
              <a:gd name="T76" fmla="*/ 31 w 144"/>
              <a:gd name="T77" fmla="*/ 124 h 144"/>
              <a:gd name="T78" fmla="*/ 37 w 144"/>
              <a:gd name="T79" fmla="*/ 128 h 144"/>
              <a:gd name="T80" fmla="*/ 43 w 144"/>
              <a:gd name="T81" fmla="*/ 131 h 144"/>
              <a:gd name="T82" fmla="*/ 49 w 144"/>
              <a:gd name="T83" fmla="*/ 134 h 144"/>
              <a:gd name="T84" fmla="*/ 56 w 144"/>
              <a:gd name="T85" fmla="*/ 136 h 144"/>
              <a:gd name="T86" fmla="*/ 63 w 144"/>
              <a:gd name="T87" fmla="*/ 137 h 144"/>
              <a:gd name="T88" fmla="*/ 70 w 144"/>
              <a:gd name="T89" fmla="*/ 138 h 144"/>
              <a:gd name="T90" fmla="*/ 77 w 144"/>
              <a:gd name="T91" fmla="*/ 138 h 144"/>
              <a:gd name="T92" fmla="*/ 83 w 144"/>
              <a:gd name="T93" fmla="*/ 137 h 144"/>
              <a:gd name="T94" fmla="*/ 90 w 144"/>
              <a:gd name="T95" fmla="*/ 135 h 144"/>
              <a:gd name="T96" fmla="*/ 97 w 144"/>
              <a:gd name="T97" fmla="*/ 133 h 144"/>
              <a:gd name="T98" fmla="*/ 103 w 144"/>
              <a:gd name="T99" fmla="*/ 130 h 144"/>
              <a:gd name="T100" fmla="*/ 109 w 144"/>
              <a:gd name="T101" fmla="*/ 126 h 144"/>
              <a:gd name="T102" fmla="*/ 114 w 144"/>
              <a:gd name="T103" fmla="*/ 122 h 144"/>
              <a:gd name="T104" fmla="*/ 120 w 144"/>
              <a:gd name="T105" fmla="*/ 117 h 144"/>
              <a:gd name="T106" fmla="*/ 124 w 144"/>
              <a:gd name="T107" fmla="*/ 112 h 144"/>
              <a:gd name="T108" fmla="*/ 128 w 144"/>
              <a:gd name="T109" fmla="*/ 107 h 144"/>
              <a:gd name="T110" fmla="*/ 131 w 144"/>
              <a:gd name="T111" fmla="*/ 100 h 144"/>
              <a:gd name="T112" fmla="*/ 134 w 144"/>
              <a:gd name="T113" fmla="*/ 94 h 144"/>
              <a:gd name="T114" fmla="*/ 136 w 144"/>
              <a:gd name="T115" fmla="*/ 87 h 144"/>
              <a:gd name="T116" fmla="*/ 137 w 144"/>
              <a:gd name="T117" fmla="*/ 81 h 144"/>
              <a:gd name="T118" fmla="*/ 138 w 144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44">
                <a:moveTo>
                  <a:pt x="142" y="73"/>
                </a:moveTo>
                <a:cubicBezTo>
                  <a:pt x="143" y="73"/>
                  <a:pt x="143" y="73"/>
                  <a:pt x="143" y="73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4" y="71"/>
                  <a:pt x="143" y="71"/>
                  <a:pt x="143" y="71"/>
                </a:cubicBezTo>
                <a:cubicBezTo>
                  <a:pt x="143" y="70"/>
                  <a:pt x="143" y="70"/>
                  <a:pt x="142" y="70"/>
                </a:cubicBezTo>
                <a:cubicBezTo>
                  <a:pt x="142" y="70"/>
                  <a:pt x="140" y="70"/>
                  <a:pt x="138" y="70"/>
                </a:cubicBezTo>
                <a:cubicBezTo>
                  <a:pt x="138" y="69"/>
                  <a:pt x="138" y="68"/>
                  <a:pt x="138" y="67"/>
                </a:cubicBezTo>
                <a:cubicBezTo>
                  <a:pt x="140" y="66"/>
                  <a:pt x="142" y="66"/>
                  <a:pt x="142" y="66"/>
                </a:cubicBezTo>
                <a:cubicBezTo>
                  <a:pt x="142" y="66"/>
                  <a:pt x="143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3"/>
                  <a:pt x="143" y="63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9" y="59"/>
                  <a:pt x="141" y="59"/>
                  <a:pt x="141" y="59"/>
                </a:cubicBezTo>
                <a:cubicBezTo>
                  <a:pt x="141" y="58"/>
                  <a:pt x="142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6"/>
                  <a:pt x="142" y="56"/>
                  <a:pt x="141" y="56"/>
                </a:cubicBezTo>
                <a:cubicBezTo>
                  <a:pt x="141" y="56"/>
                  <a:pt x="141" y="55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6" y="55"/>
                  <a:pt x="135" y="54"/>
                  <a:pt x="135" y="53"/>
                </a:cubicBezTo>
                <a:cubicBezTo>
                  <a:pt x="137" y="52"/>
                  <a:pt x="139" y="52"/>
                  <a:pt x="139" y="51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40" y="49"/>
                  <a:pt x="139" y="49"/>
                </a:cubicBezTo>
                <a:cubicBezTo>
                  <a:pt x="139" y="48"/>
                  <a:pt x="139" y="48"/>
                  <a:pt x="138" y="48"/>
                </a:cubicBezTo>
                <a:cubicBezTo>
                  <a:pt x="138" y="49"/>
                  <a:pt x="136" y="49"/>
                  <a:pt x="134" y="49"/>
                </a:cubicBezTo>
                <a:cubicBezTo>
                  <a:pt x="134" y="48"/>
                  <a:pt x="133" y="48"/>
                  <a:pt x="133" y="47"/>
                </a:cubicBezTo>
                <a:cubicBezTo>
                  <a:pt x="134" y="46"/>
                  <a:pt x="136" y="45"/>
                  <a:pt x="137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5" y="42"/>
                  <a:pt x="133" y="42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2" y="39"/>
                  <a:pt x="133" y="38"/>
                  <a:pt x="134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4" y="35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2" y="35"/>
                  <a:pt x="130" y="36"/>
                  <a:pt x="128" y="37"/>
                </a:cubicBezTo>
                <a:cubicBezTo>
                  <a:pt x="127" y="36"/>
                  <a:pt x="127" y="35"/>
                  <a:pt x="126" y="34"/>
                </a:cubicBezTo>
                <a:cubicBezTo>
                  <a:pt x="128" y="33"/>
                  <a:pt x="129" y="32"/>
                  <a:pt x="130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29"/>
                </a:cubicBezTo>
                <a:cubicBezTo>
                  <a:pt x="130" y="29"/>
                  <a:pt x="129" y="29"/>
                  <a:pt x="129" y="29"/>
                </a:cubicBezTo>
                <a:cubicBezTo>
                  <a:pt x="129" y="29"/>
                  <a:pt x="128" y="29"/>
                  <a:pt x="128" y="29"/>
                </a:cubicBezTo>
                <a:cubicBezTo>
                  <a:pt x="128" y="29"/>
                  <a:pt x="126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5"/>
                  <a:pt x="126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5" y="23"/>
                  <a:pt x="124" y="23"/>
                </a:cubicBezTo>
                <a:cubicBezTo>
                  <a:pt x="124" y="23"/>
                  <a:pt x="123" y="23"/>
                  <a:pt x="123" y="23"/>
                </a:cubicBezTo>
                <a:cubicBezTo>
                  <a:pt x="123" y="24"/>
                  <a:pt x="121" y="25"/>
                  <a:pt x="120" y="26"/>
                </a:cubicBezTo>
                <a:cubicBezTo>
                  <a:pt x="119" y="25"/>
                  <a:pt x="118" y="25"/>
                  <a:pt x="117" y="24"/>
                </a:cubicBezTo>
                <a:cubicBezTo>
                  <a:pt x="118" y="22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20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19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5" y="15"/>
                  <a:pt x="115" y="15"/>
                  <a:pt x="115" y="14"/>
                </a:cubicBezTo>
                <a:cubicBezTo>
                  <a:pt x="114" y="14"/>
                  <a:pt x="114" y="14"/>
                  <a:pt x="114" y="13"/>
                </a:cubicBezTo>
                <a:cubicBezTo>
                  <a:pt x="114" y="13"/>
                  <a:pt x="113" y="13"/>
                  <a:pt x="113" y="13"/>
                </a:cubicBezTo>
                <a:cubicBezTo>
                  <a:pt x="113" y="13"/>
                  <a:pt x="112" y="13"/>
                  <a:pt x="112" y="14"/>
                </a:cubicBezTo>
                <a:cubicBezTo>
                  <a:pt x="112" y="14"/>
                  <a:pt x="110" y="16"/>
                  <a:pt x="109" y="17"/>
                </a:cubicBezTo>
                <a:cubicBezTo>
                  <a:pt x="108" y="16"/>
                  <a:pt x="107" y="16"/>
                  <a:pt x="106" y="15"/>
                </a:cubicBezTo>
                <a:cubicBezTo>
                  <a:pt x="107" y="14"/>
                  <a:pt x="108" y="12"/>
                  <a:pt x="108" y="11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8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6" y="9"/>
                  <a:pt x="106" y="10"/>
                </a:cubicBezTo>
                <a:cubicBezTo>
                  <a:pt x="105" y="10"/>
                  <a:pt x="104" y="12"/>
                  <a:pt x="103" y="13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2" y="6"/>
                  <a:pt x="101" y="6"/>
                  <a:pt x="101" y="6"/>
                </a:cubicBezTo>
                <a:cubicBezTo>
                  <a:pt x="101" y="6"/>
                  <a:pt x="100" y="6"/>
                  <a:pt x="100" y="6"/>
                </a:cubicBezTo>
                <a:cubicBezTo>
                  <a:pt x="100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9"/>
                </a:cubicBezTo>
                <a:cubicBezTo>
                  <a:pt x="94" y="8"/>
                  <a:pt x="95" y="5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5" y="4"/>
                  <a:pt x="94" y="3"/>
                  <a:pt x="94" y="3"/>
                </a:cubicBezTo>
                <a:cubicBezTo>
                  <a:pt x="94" y="3"/>
                  <a:pt x="93" y="3"/>
                  <a:pt x="93" y="3"/>
                </a:cubicBezTo>
                <a:cubicBezTo>
                  <a:pt x="93" y="4"/>
                  <a:pt x="92" y="4"/>
                  <a:pt x="92" y="4"/>
                </a:cubicBezTo>
                <a:cubicBezTo>
                  <a:pt x="92" y="5"/>
                  <a:pt x="91" y="6"/>
                  <a:pt x="90" y="8"/>
                </a:cubicBezTo>
                <a:cubicBezTo>
                  <a:pt x="89" y="8"/>
                  <a:pt x="88" y="8"/>
                  <a:pt x="87" y="7"/>
                </a:cubicBezTo>
                <a:cubicBezTo>
                  <a:pt x="88" y="5"/>
                  <a:pt x="88" y="3"/>
                  <a:pt x="88" y="3"/>
                </a:cubicBezTo>
                <a:cubicBezTo>
                  <a:pt x="88" y="3"/>
                  <a:pt x="88" y="2"/>
                  <a:pt x="88" y="2"/>
                </a:cubicBezTo>
                <a:cubicBezTo>
                  <a:pt x="87" y="2"/>
                  <a:pt x="87" y="1"/>
                  <a:pt x="87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5" y="2"/>
                  <a:pt x="85" y="2"/>
                  <a:pt x="85" y="2"/>
                </a:cubicBezTo>
                <a:cubicBezTo>
                  <a:pt x="85" y="3"/>
                  <a:pt x="84" y="5"/>
                  <a:pt x="83" y="7"/>
                </a:cubicBezTo>
                <a:cubicBezTo>
                  <a:pt x="83" y="6"/>
                  <a:pt x="82" y="6"/>
                  <a:pt x="81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1"/>
                  <a:pt x="81" y="1"/>
                  <a:pt x="80" y="1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1"/>
                  <a:pt x="78" y="1"/>
                  <a:pt x="78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4" y="4"/>
                  <a:pt x="73" y="2"/>
                  <a:pt x="73" y="1"/>
                </a:cubicBezTo>
                <a:cubicBezTo>
                  <a:pt x="73" y="1"/>
                  <a:pt x="73" y="0"/>
                  <a:pt x="73" y="0"/>
                </a:cubicBezTo>
                <a:cubicBezTo>
                  <a:pt x="73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1"/>
                </a:cubicBezTo>
                <a:cubicBezTo>
                  <a:pt x="66" y="1"/>
                  <a:pt x="66" y="1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0"/>
                  <a:pt x="63" y="1"/>
                </a:cubicBezTo>
                <a:cubicBezTo>
                  <a:pt x="63" y="1"/>
                  <a:pt x="63" y="1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6"/>
                  <a:pt x="60" y="7"/>
                </a:cubicBezTo>
                <a:cubicBezTo>
                  <a:pt x="59" y="5"/>
                  <a:pt x="59" y="3"/>
                  <a:pt x="59" y="2"/>
                </a:cubicBezTo>
                <a:cubicBezTo>
                  <a:pt x="58" y="2"/>
                  <a:pt x="58" y="2"/>
                  <a:pt x="58" y="1"/>
                </a:cubicBezTo>
                <a:cubicBezTo>
                  <a:pt x="58" y="1"/>
                  <a:pt x="57" y="1"/>
                  <a:pt x="57" y="1"/>
                </a:cubicBezTo>
                <a:cubicBezTo>
                  <a:pt x="56" y="1"/>
                  <a:pt x="56" y="2"/>
                  <a:pt x="56" y="2"/>
                </a:cubicBezTo>
                <a:cubicBezTo>
                  <a:pt x="56" y="2"/>
                  <a:pt x="55" y="3"/>
                  <a:pt x="56" y="3"/>
                </a:cubicBezTo>
                <a:cubicBezTo>
                  <a:pt x="56" y="3"/>
                  <a:pt x="56" y="5"/>
                  <a:pt x="56" y="7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6"/>
                  <a:pt x="52" y="5"/>
                  <a:pt x="51" y="4"/>
                </a:cubicBezTo>
                <a:cubicBezTo>
                  <a:pt x="51" y="4"/>
                  <a:pt x="51" y="4"/>
                  <a:pt x="5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49" y="3"/>
                  <a:pt x="49" y="4"/>
                  <a:pt x="49" y="4"/>
                </a:cubicBezTo>
                <a:cubicBezTo>
                  <a:pt x="49" y="4"/>
                  <a:pt x="48" y="5"/>
                  <a:pt x="49" y="5"/>
                </a:cubicBezTo>
                <a:cubicBezTo>
                  <a:pt x="49" y="5"/>
                  <a:pt x="49" y="8"/>
                  <a:pt x="49" y="9"/>
                </a:cubicBezTo>
                <a:cubicBezTo>
                  <a:pt x="49" y="10"/>
                  <a:pt x="48" y="10"/>
                  <a:pt x="47" y="11"/>
                </a:cubicBezTo>
                <a:cubicBezTo>
                  <a:pt x="46" y="9"/>
                  <a:pt x="45" y="7"/>
                  <a:pt x="45" y="7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6"/>
                  <a:pt x="42" y="6"/>
                  <a:pt x="42" y="7"/>
                </a:cubicBezTo>
                <a:cubicBezTo>
                  <a:pt x="42" y="7"/>
                  <a:pt x="42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3"/>
                </a:cubicBezTo>
                <a:cubicBezTo>
                  <a:pt x="39" y="12"/>
                  <a:pt x="38" y="10"/>
                  <a:pt x="38" y="10"/>
                </a:cubicBezTo>
                <a:cubicBezTo>
                  <a:pt x="38" y="9"/>
                  <a:pt x="37" y="9"/>
                  <a:pt x="37" y="9"/>
                </a:cubicBezTo>
                <a:cubicBezTo>
                  <a:pt x="37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6" y="14"/>
                  <a:pt x="37" y="15"/>
                </a:cubicBezTo>
                <a:cubicBezTo>
                  <a:pt x="36" y="16"/>
                  <a:pt x="35" y="16"/>
                  <a:pt x="35" y="17"/>
                </a:cubicBezTo>
                <a:cubicBezTo>
                  <a:pt x="33" y="16"/>
                  <a:pt x="32" y="14"/>
                  <a:pt x="32" y="14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19"/>
                </a:cubicBezTo>
                <a:cubicBezTo>
                  <a:pt x="31" y="20"/>
                  <a:pt x="30" y="21"/>
                  <a:pt x="29" y="21"/>
                </a:cubicBezTo>
                <a:cubicBezTo>
                  <a:pt x="28" y="20"/>
                  <a:pt x="26" y="19"/>
                  <a:pt x="26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2"/>
                  <a:pt x="26" y="24"/>
                </a:cubicBezTo>
                <a:cubicBezTo>
                  <a:pt x="25" y="25"/>
                  <a:pt x="25" y="25"/>
                  <a:pt x="24" y="26"/>
                </a:cubicBezTo>
                <a:cubicBezTo>
                  <a:pt x="22" y="25"/>
                  <a:pt x="21" y="24"/>
                  <a:pt x="20" y="23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9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8" y="26"/>
                </a:cubicBezTo>
                <a:cubicBezTo>
                  <a:pt x="19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4" y="31"/>
                  <a:pt x="14" y="32"/>
                </a:cubicBezTo>
                <a:cubicBezTo>
                  <a:pt x="14" y="32"/>
                  <a:pt x="16" y="33"/>
                  <a:pt x="17" y="34"/>
                </a:cubicBezTo>
                <a:cubicBezTo>
                  <a:pt x="17" y="35"/>
                  <a:pt x="16" y="36"/>
                  <a:pt x="16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5"/>
                  <a:pt x="10" y="36"/>
                </a:cubicBezTo>
                <a:cubicBezTo>
                  <a:pt x="9" y="36"/>
                  <a:pt x="9" y="36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4" y="40"/>
                </a:cubicBezTo>
                <a:cubicBezTo>
                  <a:pt x="13" y="41"/>
                  <a:pt x="13" y="42"/>
                  <a:pt x="12" y="43"/>
                </a:cubicBezTo>
                <a:cubicBezTo>
                  <a:pt x="10" y="42"/>
                  <a:pt x="8" y="42"/>
                  <a:pt x="8" y="42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4"/>
                </a:cubicBezTo>
                <a:cubicBezTo>
                  <a:pt x="7" y="45"/>
                  <a:pt x="9" y="46"/>
                  <a:pt x="11" y="47"/>
                </a:cubicBezTo>
                <a:cubicBezTo>
                  <a:pt x="10" y="48"/>
                  <a:pt x="10" y="48"/>
                  <a:pt x="10" y="49"/>
                </a:cubicBezTo>
                <a:cubicBezTo>
                  <a:pt x="8" y="49"/>
                  <a:pt x="6" y="49"/>
                  <a:pt x="5" y="48"/>
                </a:cubicBezTo>
                <a:cubicBezTo>
                  <a:pt x="5" y="48"/>
                  <a:pt x="4" y="48"/>
                  <a:pt x="4" y="49"/>
                </a:cubicBezTo>
                <a:cubicBezTo>
                  <a:pt x="4" y="49"/>
                  <a:pt x="4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5" y="52"/>
                  <a:pt x="7" y="52"/>
                  <a:pt x="8" y="53"/>
                </a:cubicBezTo>
                <a:cubicBezTo>
                  <a:pt x="8" y="54"/>
                  <a:pt x="8" y="55"/>
                  <a:pt x="8" y="56"/>
                </a:cubicBezTo>
                <a:cubicBezTo>
                  <a:pt x="6" y="56"/>
                  <a:pt x="4" y="56"/>
                  <a:pt x="3" y="56"/>
                </a:cubicBezTo>
                <a:cubicBezTo>
                  <a:pt x="3" y="55"/>
                  <a:pt x="2" y="56"/>
                  <a:pt x="2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1" y="57"/>
                  <a:pt x="2" y="58"/>
                  <a:pt x="2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7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0" y="65"/>
                  <a:pt x="1" y="65"/>
                </a:cubicBezTo>
                <a:cubicBezTo>
                  <a:pt x="1" y="66"/>
                  <a:pt x="1" y="66"/>
                  <a:pt x="2" y="66"/>
                </a:cubicBezTo>
                <a:cubicBezTo>
                  <a:pt x="2" y="66"/>
                  <a:pt x="4" y="66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1" y="70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2"/>
                  <a:pt x="0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2" y="73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2" y="78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1" y="80"/>
                  <a:pt x="1" y="80"/>
                </a:cubicBezTo>
                <a:cubicBezTo>
                  <a:pt x="1" y="80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7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2" y="86"/>
                  <a:pt x="1" y="86"/>
                  <a:pt x="2" y="87"/>
                </a:cubicBezTo>
                <a:cubicBezTo>
                  <a:pt x="2" y="87"/>
                  <a:pt x="2" y="87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4" y="88"/>
                  <a:pt x="6" y="88"/>
                  <a:pt x="8" y="87"/>
                </a:cubicBezTo>
                <a:cubicBezTo>
                  <a:pt x="8" y="88"/>
                  <a:pt x="8" y="89"/>
                  <a:pt x="8" y="90"/>
                </a:cubicBezTo>
                <a:cubicBezTo>
                  <a:pt x="7" y="91"/>
                  <a:pt x="5" y="92"/>
                  <a:pt x="4" y="92"/>
                </a:cubicBezTo>
                <a:cubicBezTo>
                  <a:pt x="4" y="92"/>
                  <a:pt x="4" y="92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4" y="94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8" y="94"/>
                  <a:pt x="10" y="94"/>
                </a:cubicBezTo>
                <a:cubicBezTo>
                  <a:pt x="10" y="95"/>
                  <a:pt x="10" y="96"/>
                  <a:pt x="11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7" y="102"/>
                  <a:pt x="7" y="102"/>
                </a:cubicBezTo>
                <a:cubicBezTo>
                  <a:pt x="7" y="102"/>
                  <a:pt x="8" y="102"/>
                  <a:pt x="8" y="102"/>
                </a:cubicBezTo>
                <a:cubicBezTo>
                  <a:pt x="8" y="102"/>
                  <a:pt x="10" y="101"/>
                  <a:pt x="12" y="100"/>
                </a:cubicBezTo>
                <a:cubicBezTo>
                  <a:pt x="13" y="101"/>
                  <a:pt x="13" y="102"/>
                  <a:pt x="14" y="103"/>
                </a:cubicBezTo>
                <a:cubicBezTo>
                  <a:pt x="12" y="104"/>
                  <a:pt x="10" y="105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10" y="10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2" y="108"/>
                  <a:pt x="14" y="107"/>
                  <a:pt x="16" y="107"/>
                </a:cubicBezTo>
                <a:cubicBezTo>
                  <a:pt x="16" y="107"/>
                  <a:pt x="17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4" y="112"/>
                  <a:pt x="13" y="113"/>
                  <a:pt x="13" y="113"/>
                </a:cubicBezTo>
                <a:cubicBezTo>
                  <a:pt x="13" y="113"/>
                  <a:pt x="13" y="114"/>
                  <a:pt x="14" y="114"/>
                </a:cubicBezTo>
                <a:cubicBezTo>
                  <a:pt x="14" y="114"/>
                  <a:pt x="14" y="115"/>
                  <a:pt x="15" y="115"/>
                </a:cubicBezTo>
                <a:cubicBezTo>
                  <a:pt x="15" y="115"/>
                  <a:pt x="15" y="115"/>
                  <a:pt x="16" y="114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9" y="118"/>
                  <a:pt x="18" y="118"/>
                </a:cubicBezTo>
                <a:cubicBezTo>
                  <a:pt x="18" y="118"/>
                  <a:pt x="18" y="118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1" y="120"/>
                  <a:pt x="22" y="119"/>
                  <a:pt x="24" y="117"/>
                </a:cubicBezTo>
                <a:cubicBezTo>
                  <a:pt x="25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3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5"/>
                  <a:pt x="24" y="126"/>
                  <a:pt x="25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8" y="123"/>
                  <a:pt x="29" y="122"/>
                </a:cubicBezTo>
                <a:cubicBezTo>
                  <a:pt x="30" y="123"/>
                  <a:pt x="31" y="123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29"/>
                  <a:pt x="29" y="130"/>
                  <a:pt x="30" y="130"/>
                </a:cubicBezTo>
                <a:cubicBezTo>
                  <a:pt x="30" y="130"/>
                  <a:pt x="30" y="130"/>
                  <a:pt x="31" y="130"/>
                </a:cubicBezTo>
                <a:cubicBezTo>
                  <a:pt x="31" y="130"/>
                  <a:pt x="31" y="130"/>
                  <a:pt x="32" y="130"/>
                </a:cubicBezTo>
                <a:cubicBezTo>
                  <a:pt x="32" y="129"/>
                  <a:pt x="33" y="128"/>
                  <a:pt x="35" y="126"/>
                </a:cubicBezTo>
                <a:cubicBezTo>
                  <a:pt x="35" y="127"/>
                  <a:pt x="36" y="127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2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7" y="134"/>
                  <a:pt x="37" y="134"/>
                </a:cubicBezTo>
                <a:cubicBezTo>
                  <a:pt x="37" y="134"/>
                  <a:pt x="38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0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2" y="136"/>
                  <a:pt x="42" y="136"/>
                  <a:pt x="42" y="137"/>
                </a:cubicBezTo>
                <a:cubicBezTo>
                  <a:pt x="42" y="137"/>
                  <a:pt x="42" y="137"/>
                  <a:pt x="43" y="137"/>
                </a:cubicBezTo>
                <a:cubicBezTo>
                  <a:pt x="43" y="138"/>
                  <a:pt x="43" y="138"/>
                  <a:pt x="44" y="138"/>
                </a:cubicBezTo>
                <a:cubicBezTo>
                  <a:pt x="44" y="137"/>
                  <a:pt x="44" y="137"/>
                  <a:pt x="45" y="137"/>
                </a:cubicBezTo>
                <a:cubicBezTo>
                  <a:pt x="45" y="136"/>
                  <a:pt x="46" y="135"/>
                  <a:pt x="47" y="133"/>
                </a:cubicBezTo>
                <a:cubicBezTo>
                  <a:pt x="48" y="133"/>
                  <a:pt x="49" y="134"/>
                  <a:pt x="49" y="134"/>
                </a:cubicBezTo>
                <a:cubicBezTo>
                  <a:pt x="49" y="136"/>
                  <a:pt x="49" y="138"/>
                  <a:pt x="49" y="138"/>
                </a:cubicBezTo>
                <a:cubicBezTo>
                  <a:pt x="48" y="139"/>
                  <a:pt x="49" y="139"/>
                  <a:pt x="49" y="139"/>
                </a:cubicBezTo>
                <a:cubicBezTo>
                  <a:pt x="49" y="140"/>
                  <a:pt x="49" y="140"/>
                  <a:pt x="50" y="140"/>
                </a:cubicBezTo>
                <a:cubicBezTo>
                  <a:pt x="50" y="140"/>
                  <a:pt x="50" y="140"/>
                  <a:pt x="51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2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6" y="140"/>
                  <a:pt x="56" y="140"/>
                </a:cubicBezTo>
                <a:cubicBezTo>
                  <a:pt x="55" y="141"/>
                  <a:pt x="56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8" y="142"/>
                  <a:pt x="58" y="142"/>
                </a:cubicBezTo>
                <a:cubicBezTo>
                  <a:pt x="58" y="142"/>
                  <a:pt x="58" y="141"/>
                  <a:pt x="59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1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6" y="143"/>
                  <a:pt x="66" y="142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3"/>
                  <a:pt x="71" y="144"/>
                  <a:pt x="72" y="144"/>
                </a:cubicBezTo>
                <a:cubicBezTo>
                  <a:pt x="72" y="144"/>
                  <a:pt x="73" y="143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4" y="140"/>
                  <a:pt x="74" y="138"/>
                </a:cubicBezTo>
                <a:cubicBezTo>
                  <a:pt x="75" y="138"/>
                  <a:pt x="76" y="138"/>
                  <a:pt x="77" y="138"/>
                </a:cubicBezTo>
                <a:cubicBezTo>
                  <a:pt x="77" y="140"/>
                  <a:pt x="77" y="142"/>
                  <a:pt x="78" y="142"/>
                </a:cubicBezTo>
                <a:cubicBezTo>
                  <a:pt x="78" y="142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1" y="143"/>
                  <a:pt x="81" y="142"/>
                  <a:pt x="81" y="142"/>
                </a:cubicBezTo>
                <a:cubicBezTo>
                  <a:pt x="81" y="141"/>
                  <a:pt x="81" y="139"/>
                  <a:pt x="81" y="137"/>
                </a:cubicBezTo>
                <a:cubicBezTo>
                  <a:pt x="82" y="137"/>
                  <a:pt x="83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1"/>
                  <a:pt x="85" y="142"/>
                  <a:pt x="86" y="142"/>
                </a:cubicBezTo>
                <a:cubicBezTo>
                  <a:pt x="86" y="142"/>
                  <a:pt x="86" y="142"/>
                  <a:pt x="87" y="142"/>
                </a:cubicBezTo>
                <a:cubicBezTo>
                  <a:pt x="87" y="142"/>
                  <a:pt x="87" y="142"/>
                  <a:pt x="88" y="142"/>
                </a:cubicBezTo>
                <a:cubicBezTo>
                  <a:pt x="88" y="141"/>
                  <a:pt x="88" y="141"/>
                  <a:pt x="88" y="140"/>
                </a:cubicBezTo>
                <a:cubicBezTo>
                  <a:pt x="88" y="140"/>
                  <a:pt x="88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3" y="140"/>
                  <a:pt x="93" y="140"/>
                </a:cubicBezTo>
                <a:cubicBezTo>
                  <a:pt x="93" y="140"/>
                  <a:pt x="94" y="140"/>
                  <a:pt x="94" y="140"/>
                </a:cubicBezTo>
                <a:cubicBezTo>
                  <a:pt x="94" y="140"/>
                  <a:pt x="95" y="140"/>
                  <a:pt x="95" y="139"/>
                </a:cubicBezTo>
                <a:cubicBezTo>
                  <a:pt x="95" y="139"/>
                  <a:pt x="95" y="139"/>
                  <a:pt x="95" y="138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3"/>
                  <a:pt x="97" y="133"/>
                </a:cubicBezTo>
                <a:cubicBezTo>
                  <a:pt x="98" y="135"/>
                  <a:pt x="99" y="136"/>
                  <a:pt x="99" y="137"/>
                </a:cubicBezTo>
                <a:cubicBezTo>
                  <a:pt x="99" y="137"/>
                  <a:pt x="100" y="137"/>
                  <a:pt x="100" y="138"/>
                </a:cubicBezTo>
                <a:cubicBezTo>
                  <a:pt x="100" y="138"/>
                  <a:pt x="101" y="138"/>
                  <a:pt x="101" y="137"/>
                </a:cubicBezTo>
                <a:cubicBezTo>
                  <a:pt x="101" y="137"/>
                  <a:pt x="102" y="137"/>
                  <a:pt x="102" y="137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0"/>
                  <a:pt x="103" y="130"/>
                </a:cubicBezTo>
                <a:cubicBezTo>
                  <a:pt x="104" y="132"/>
                  <a:pt x="105" y="133"/>
                  <a:pt x="106" y="134"/>
                </a:cubicBezTo>
                <a:cubicBezTo>
                  <a:pt x="106" y="134"/>
                  <a:pt x="106" y="134"/>
                  <a:pt x="107" y="134"/>
                </a:cubicBezTo>
                <a:cubicBezTo>
                  <a:pt x="107" y="134"/>
                  <a:pt x="107" y="134"/>
                  <a:pt x="108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2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7"/>
                  <a:pt x="108" y="127"/>
                  <a:pt x="109" y="126"/>
                </a:cubicBezTo>
                <a:cubicBezTo>
                  <a:pt x="110" y="128"/>
                  <a:pt x="112" y="129"/>
                  <a:pt x="112" y="130"/>
                </a:cubicBezTo>
                <a:cubicBezTo>
                  <a:pt x="112" y="130"/>
                  <a:pt x="113" y="130"/>
                  <a:pt x="113" y="130"/>
                </a:cubicBezTo>
                <a:cubicBezTo>
                  <a:pt x="113" y="130"/>
                  <a:pt x="114" y="130"/>
                  <a:pt x="114" y="130"/>
                </a:cubicBezTo>
                <a:cubicBezTo>
                  <a:pt x="114" y="130"/>
                  <a:pt x="114" y="129"/>
                  <a:pt x="115" y="129"/>
                </a:cubicBezTo>
                <a:cubicBezTo>
                  <a:pt x="115" y="129"/>
                  <a:pt x="115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3"/>
                  <a:pt x="114" y="123"/>
                  <a:pt x="114" y="122"/>
                </a:cubicBezTo>
                <a:cubicBezTo>
                  <a:pt x="116" y="123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20" y="125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3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20" y="117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0"/>
                  <a:pt x="124" y="120"/>
                  <a:pt x="124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6" y="118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6" y="113"/>
                  <a:pt x="128" y="114"/>
                  <a:pt x="128" y="114"/>
                </a:cubicBezTo>
                <a:cubicBezTo>
                  <a:pt x="128" y="115"/>
                  <a:pt x="129" y="115"/>
                  <a:pt x="129" y="115"/>
                </a:cubicBezTo>
                <a:cubicBezTo>
                  <a:pt x="129" y="115"/>
                  <a:pt x="130" y="114"/>
                  <a:pt x="130" y="114"/>
                </a:cubicBezTo>
                <a:cubicBezTo>
                  <a:pt x="130" y="114"/>
                  <a:pt x="130" y="113"/>
                  <a:pt x="130" y="113"/>
                </a:cubicBezTo>
                <a:cubicBezTo>
                  <a:pt x="130" y="113"/>
                  <a:pt x="130" y="112"/>
                  <a:pt x="130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2" y="108"/>
                  <a:pt x="132" y="108"/>
                </a:cubicBezTo>
                <a:cubicBezTo>
                  <a:pt x="132" y="108"/>
                  <a:pt x="133" y="108"/>
                  <a:pt x="133" y="108"/>
                </a:cubicBezTo>
                <a:cubicBezTo>
                  <a:pt x="133" y="108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3" y="105"/>
                  <a:pt x="132" y="104"/>
                  <a:pt x="130" y="103"/>
                </a:cubicBezTo>
                <a:cubicBezTo>
                  <a:pt x="130" y="102"/>
                  <a:pt x="131" y="101"/>
                  <a:pt x="131" y="100"/>
                </a:cubicBezTo>
                <a:cubicBezTo>
                  <a:pt x="133" y="101"/>
                  <a:pt x="135" y="102"/>
                  <a:pt x="136" y="102"/>
                </a:cubicBezTo>
                <a:cubicBezTo>
                  <a:pt x="136" y="102"/>
                  <a:pt x="136" y="102"/>
                  <a:pt x="137" y="102"/>
                </a:cubicBezTo>
                <a:cubicBezTo>
                  <a:pt x="137" y="102"/>
                  <a:pt x="137" y="101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4" y="95"/>
                  <a:pt x="134" y="94"/>
                </a:cubicBezTo>
                <a:cubicBezTo>
                  <a:pt x="136" y="94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4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2"/>
                  <a:pt x="140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89"/>
                  <a:pt x="136" y="88"/>
                  <a:pt x="136" y="87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5"/>
                  <a:pt x="141" y="85"/>
                  <a:pt x="141" y="85"/>
                </a:cubicBezTo>
                <a:cubicBezTo>
                  <a:pt x="141" y="85"/>
                  <a:pt x="139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2" y="81"/>
                </a:cubicBezTo>
                <a:cubicBezTo>
                  <a:pt x="142" y="81"/>
                  <a:pt x="142" y="80"/>
                  <a:pt x="143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3" y="78"/>
                  <a:pt x="142" y="78"/>
                  <a:pt x="142" y="78"/>
                </a:cubicBezTo>
                <a:cubicBezTo>
                  <a:pt x="142" y="78"/>
                  <a:pt x="140" y="77"/>
                  <a:pt x="138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40" y="74"/>
                  <a:pt x="142" y="73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5" y="103"/>
                  <a:pt x="15" y="72"/>
                </a:cubicBezTo>
                <a:cubicBezTo>
                  <a:pt x="15" y="40"/>
                  <a:pt x="40" y="14"/>
                  <a:pt x="72" y="14"/>
                </a:cubicBezTo>
                <a:cubicBezTo>
                  <a:pt x="103" y="14"/>
                  <a:pt x="129" y="40"/>
                  <a:pt x="129" y="72"/>
                </a:cubicBezTo>
                <a:cubicBezTo>
                  <a:pt x="129" y="103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711657" y="3779563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1031875" y="202723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53015" y="105220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028060" y="356552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805685" y="3982874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6759202" y="4894840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7807089" y="467798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50842" y="3887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811652" y="4857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1741104" y="90487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1560130" y="4247357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114043" y="46005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150841" y="2236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08000" y="1700953"/>
            <a:ext cx="268638" cy="245844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4" name="Freeform 55"/>
          <p:cNvSpPr>
            <a:spLocks noEditPoints="1"/>
          </p:cNvSpPr>
          <p:nvPr/>
        </p:nvSpPr>
        <p:spPr bwMode="auto">
          <a:xfrm>
            <a:off x="927885" y="1063487"/>
            <a:ext cx="176230" cy="18442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61"/>
          <p:cNvSpPr/>
          <p:nvPr/>
        </p:nvSpPr>
        <p:spPr bwMode="auto">
          <a:xfrm>
            <a:off x="7265932" y="4539260"/>
            <a:ext cx="319875" cy="332179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0555" y="2886075"/>
            <a:ext cx="662193" cy="491418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2015" y="3765548"/>
            <a:ext cx="219040" cy="274642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50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5479" y="440231"/>
            <a:ext cx="456391" cy="401799"/>
            <a:chOff x="6040049" y="4182118"/>
            <a:chExt cx="521619" cy="459224"/>
          </a:xfrm>
          <a:solidFill>
            <a:srgbClr val="45C1A4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3225" y="1059890"/>
            <a:ext cx="206683" cy="223907"/>
            <a:chOff x="6941027" y="4788593"/>
            <a:chExt cx="359392" cy="389342"/>
          </a:xfrm>
          <a:solidFill>
            <a:schemeClr val="bg1"/>
          </a:solidFill>
        </p:grpSpPr>
        <p:sp>
          <p:nvSpPr>
            <p:cNvPr id="61" name="Freeform 132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33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134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76637" y="2343476"/>
            <a:ext cx="233691" cy="263583"/>
            <a:chOff x="5513440" y="1766202"/>
            <a:chExt cx="429274" cy="484183"/>
          </a:xfrm>
          <a:solidFill>
            <a:srgbClr val="45C1A4"/>
          </a:solidFill>
        </p:grpSpPr>
        <p:sp>
          <p:nvSpPr>
            <p:cNvPr id="65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16416" y="4511211"/>
            <a:ext cx="235799" cy="306538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69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3678" y="69284"/>
            <a:ext cx="289070" cy="23522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82027" y="4101732"/>
            <a:ext cx="265270" cy="263745"/>
            <a:chOff x="2306360" y="1306978"/>
            <a:chExt cx="434268" cy="431771"/>
          </a:xfrm>
          <a:solidFill>
            <a:srgbClr val="45C1A4"/>
          </a:solidFill>
        </p:grpSpPr>
        <p:sp>
          <p:nvSpPr>
            <p:cNvPr id="76" name="Freeform 8"/>
            <p:cNvSpPr/>
            <p:nvPr/>
          </p:nvSpPr>
          <p:spPr bwMode="auto">
            <a:xfrm>
              <a:off x="2306360" y="1623943"/>
              <a:ext cx="114806" cy="114806"/>
            </a:xfrm>
            <a:custGeom>
              <a:avLst/>
              <a:gdLst>
                <a:gd name="T0" fmla="*/ 21 w 46"/>
                <a:gd name="T1" fmla="*/ 0 h 46"/>
                <a:gd name="T2" fmla="*/ 0 w 46"/>
                <a:gd name="T3" fmla="*/ 46 h 46"/>
                <a:gd name="T4" fmla="*/ 46 w 46"/>
                <a:gd name="T5" fmla="*/ 25 h 46"/>
                <a:gd name="T6" fmla="*/ 46 w 46"/>
                <a:gd name="T7" fmla="*/ 26 h 46"/>
                <a:gd name="T8" fmla="*/ 21 w 46"/>
                <a:gd name="T9" fmla="*/ 0 h 46"/>
                <a:gd name="T10" fmla="*/ 21 w 4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lnTo>
                    <a:pt x="0" y="46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2371251" y="1344415"/>
              <a:ext cx="289511" cy="292007"/>
            </a:xfrm>
            <a:custGeom>
              <a:avLst/>
              <a:gdLst>
                <a:gd name="T0" fmla="*/ 105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5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5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"/>
            <p:cNvSpPr/>
            <p:nvPr/>
          </p:nvSpPr>
          <p:spPr bwMode="auto">
            <a:xfrm>
              <a:off x="2411183" y="1384348"/>
              <a:ext cx="289511" cy="292007"/>
            </a:xfrm>
            <a:custGeom>
              <a:avLst/>
              <a:gdLst>
                <a:gd name="T0" fmla="*/ 107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7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7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2653275" y="1306978"/>
              <a:ext cx="87353" cy="8735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647" y="254462"/>
            <a:ext cx="352938" cy="29973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416868" y="4440053"/>
            <a:ext cx="248938" cy="321045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06035" y="3159919"/>
            <a:ext cx="304293" cy="299464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33948" y="1585560"/>
            <a:ext cx="267908" cy="304863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9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16130" y="1400464"/>
            <a:ext cx="368822" cy="272425"/>
            <a:chOff x="2563427" y="3717902"/>
            <a:chExt cx="439257" cy="324452"/>
          </a:xfrm>
          <a:solidFill>
            <a:srgbClr val="45C1A4"/>
          </a:solidFill>
        </p:grpSpPr>
        <p:sp>
          <p:nvSpPr>
            <p:cNvPr id="97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35845" y="761677"/>
            <a:ext cx="184048" cy="181127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3203575" y="1449388"/>
            <a:ext cx="4878929" cy="2675212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212736" y="1591683"/>
            <a:ext cx="4884253" cy="22621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被动句的使用和英语的物称倾向有密切的关系。被动句促成了物称倾向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物称倾向也滋长了被动句。一方面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物称主语往往是受事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必须和被动式的谓语搭配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;</a:t>
            </a:r>
          </a:p>
          <a:p>
            <a:pPr defTabSz="1087755"/>
            <a:endParaRPr lang="en-US" altLang="zh-C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7755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另一方面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被动句本身是一种客观、间接的叙述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与物称主语的客观色彩相得益彰。在类似情况下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汉语倾向于用人称主语来叙述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并且用主动句。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60" y="4846634"/>
            <a:ext cx="7230483" cy="29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166" y="780142"/>
            <a:ext cx="8003232" cy="2151648"/>
          </a:xfrm>
        </p:spPr>
        <p:txBody>
          <a:bodyPr/>
          <a:lstStyle/>
          <a:p>
            <a:endParaRPr lang="en-US" altLang="zh-C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000" b="1" dirty="0">
                <a:latin typeface="Cambria" panose="02040503050406030204" pitchFamily="18" charset="0"/>
              </a:rPr>
              <a:t>中国到处都打乒乓球。</a:t>
            </a:r>
          </a:p>
          <a:p>
            <a:pPr marL="0" indent="0">
              <a:buNone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Table tennis is played all over China.</a:t>
            </a:r>
          </a:p>
          <a:p>
            <a:r>
              <a:rPr lang="zh-CN" altLang="en-US" sz="2000" b="1" dirty="0">
                <a:latin typeface="Cambria" panose="02040503050406030204" pitchFamily="18" charset="0"/>
              </a:rPr>
              <a:t>茶会上只供应茶和饼。</a:t>
            </a:r>
          </a:p>
          <a:p>
            <a:pPr marL="0" indent="0">
              <a:buNone/>
            </a:pP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At the tea party they served only tea and cake.</a:t>
            </a:r>
          </a:p>
          <a:p>
            <a:pPr marL="0" indent="0">
              <a:buNone/>
            </a:pPr>
            <a:r>
              <a:rPr lang="zh-CN" altLang="en-US" sz="2000" b="1" dirty="0">
                <a:latin typeface="Cambria" panose="02040503050406030204" pitchFamily="18" charset="0"/>
              </a:rPr>
              <a:t>           </a:t>
            </a:r>
            <a:r>
              <a:rPr lang="en-US" altLang="zh-C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At the tea party only tea and cake were served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07785" y="2931790"/>
            <a:ext cx="872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再如：</a:t>
            </a:r>
            <a:r>
              <a:rPr lang="zh-CN" altLang="en-US" sz="2000" dirty="0" smtClean="0">
                <a:latin typeface="+mn-ea"/>
              </a:rPr>
              <a:t>全世界都说英语，因为英语是世界通用语言。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790805"/>
            <a:ext cx="7230483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143931" y="706642"/>
            <a:ext cx="4469791" cy="538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④ </a:t>
            </a:r>
            <a:r>
              <a:rPr lang="en-US" altLang="zh-CN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</a:t>
            </a:r>
            <a:r>
              <a:rPr lang="zh-CN" altLang="en-US" sz="32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形式主语与零位主语</a:t>
            </a:r>
            <a:endParaRPr lang="en-CA" sz="32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082800" y="1438813"/>
            <a:ext cx="584200" cy="582075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 bwMode="auto">
          <a:xfrm>
            <a:off x="1463675" y="3597275"/>
            <a:ext cx="612775" cy="611188"/>
          </a:xfrm>
          <a:custGeom>
            <a:avLst/>
            <a:gdLst>
              <a:gd name="T0" fmla="*/ 128 w 173"/>
              <a:gd name="T1" fmla="*/ 162 h 173"/>
              <a:gd name="T2" fmla="*/ 135 w 173"/>
              <a:gd name="T3" fmla="*/ 155 h 173"/>
              <a:gd name="T4" fmla="*/ 140 w 173"/>
              <a:gd name="T5" fmla="*/ 151 h 173"/>
              <a:gd name="T6" fmla="*/ 148 w 173"/>
              <a:gd name="T7" fmla="*/ 146 h 173"/>
              <a:gd name="T8" fmla="*/ 144 w 173"/>
              <a:gd name="T9" fmla="*/ 135 h 173"/>
              <a:gd name="T10" fmla="*/ 159 w 173"/>
              <a:gd name="T11" fmla="*/ 133 h 173"/>
              <a:gd name="T12" fmla="*/ 154 w 173"/>
              <a:gd name="T13" fmla="*/ 119 h 173"/>
              <a:gd name="T14" fmla="*/ 166 w 173"/>
              <a:gd name="T15" fmla="*/ 118 h 173"/>
              <a:gd name="T16" fmla="*/ 168 w 173"/>
              <a:gd name="T17" fmla="*/ 108 h 173"/>
              <a:gd name="T18" fmla="*/ 169 w 173"/>
              <a:gd name="T19" fmla="*/ 102 h 173"/>
              <a:gd name="T20" fmla="*/ 172 w 173"/>
              <a:gd name="T21" fmla="*/ 92 h 173"/>
              <a:gd name="T22" fmla="*/ 162 w 173"/>
              <a:gd name="T23" fmla="*/ 86 h 173"/>
              <a:gd name="T24" fmla="*/ 172 w 173"/>
              <a:gd name="T25" fmla="*/ 75 h 173"/>
              <a:gd name="T26" fmla="*/ 159 w 173"/>
              <a:gd name="T27" fmla="*/ 68 h 173"/>
              <a:gd name="T28" fmla="*/ 167 w 173"/>
              <a:gd name="T29" fmla="*/ 59 h 173"/>
              <a:gd name="T30" fmla="*/ 162 w 173"/>
              <a:gd name="T31" fmla="*/ 50 h 173"/>
              <a:gd name="T32" fmla="*/ 159 w 173"/>
              <a:gd name="T33" fmla="*/ 45 h 173"/>
              <a:gd name="T34" fmla="*/ 155 w 173"/>
              <a:gd name="T35" fmla="*/ 36 h 173"/>
              <a:gd name="T36" fmla="*/ 144 w 173"/>
              <a:gd name="T37" fmla="*/ 38 h 173"/>
              <a:gd name="T38" fmla="*/ 145 w 173"/>
              <a:gd name="T39" fmla="*/ 22 h 173"/>
              <a:gd name="T40" fmla="*/ 130 w 173"/>
              <a:gd name="T41" fmla="*/ 25 h 173"/>
              <a:gd name="T42" fmla="*/ 131 w 173"/>
              <a:gd name="T43" fmla="*/ 13 h 173"/>
              <a:gd name="T44" fmla="*/ 121 w 173"/>
              <a:gd name="T45" fmla="*/ 10 h 173"/>
              <a:gd name="T46" fmla="*/ 116 w 173"/>
              <a:gd name="T47" fmla="*/ 8 h 173"/>
              <a:gd name="T48" fmla="*/ 107 w 173"/>
              <a:gd name="T49" fmla="*/ 3 h 173"/>
              <a:gd name="T50" fmla="*/ 99 w 173"/>
              <a:gd name="T51" fmla="*/ 12 h 173"/>
              <a:gd name="T52" fmla="*/ 90 w 173"/>
              <a:gd name="T53" fmla="*/ 0 h 173"/>
              <a:gd name="T54" fmla="*/ 80 w 173"/>
              <a:gd name="T55" fmla="*/ 11 h 173"/>
              <a:gd name="T56" fmla="*/ 73 w 173"/>
              <a:gd name="T57" fmla="*/ 1 h 173"/>
              <a:gd name="T58" fmla="*/ 64 w 173"/>
              <a:gd name="T59" fmla="*/ 5 h 173"/>
              <a:gd name="T60" fmla="*/ 58 w 173"/>
              <a:gd name="T61" fmla="*/ 7 h 173"/>
              <a:gd name="T62" fmla="*/ 48 w 173"/>
              <a:gd name="T63" fmla="*/ 9 h 173"/>
              <a:gd name="T64" fmla="*/ 48 w 173"/>
              <a:gd name="T65" fmla="*/ 21 h 173"/>
              <a:gd name="T66" fmla="*/ 33 w 173"/>
              <a:gd name="T67" fmla="*/ 18 h 173"/>
              <a:gd name="T68" fmla="*/ 33 w 173"/>
              <a:gd name="T69" fmla="*/ 33 h 173"/>
              <a:gd name="T70" fmla="*/ 22 w 173"/>
              <a:gd name="T71" fmla="*/ 30 h 173"/>
              <a:gd name="T72" fmla="*/ 17 w 173"/>
              <a:gd name="T73" fmla="*/ 39 h 173"/>
              <a:gd name="T74" fmla="*/ 14 w 173"/>
              <a:gd name="T75" fmla="*/ 44 h 173"/>
              <a:gd name="T76" fmla="*/ 8 w 173"/>
              <a:gd name="T77" fmla="*/ 52 h 173"/>
              <a:gd name="T78" fmla="*/ 15 w 173"/>
              <a:gd name="T79" fmla="*/ 61 h 173"/>
              <a:gd name="T80" fmla="*/ 2 w 173"/>
              <a:gd name="T81" fmla="*/ 68 h 173"/>
              <a:gd name="T82" fmla="*/ 11 w 173"/>
              <a:gd name="T83" fmla="*/ 79 h 173"/>
              <a:gd name="T84" fmla="*/ 0 w 173"/>
              <a:gd name="T85" fmla="*/ 85 h 173"/>
              <a:gd name="T86" fmla="*/ 3 w 173"/>
              <a:gd name="T87" fmla="*/ 95 h 173"/>
              <a:gd name="T88" fmla="*/ 3 w 173"/>
              <a:gd name="T89" fmla="*/ 101 h 173"/>
              <a:gd name="T90" fmla="*/ 4 w 173"/>
              <a:gd name="T91" fmla="*/ 111 h 173"/>
              <a:gd name="T92" fmla="*/ 16 w 173"/>
              <a:gd name="T93" fmla="*/ 113 h 173"/>
              <a:gd name="T94" fmla="*/ 9 w 173"/>
              <a:gd name="T95" fmla="*/ 127 h 173"/>
              <a:gd name="T96" fmla="*/ 24 w 173"/>
              <a:gd name="T97" fmla="*/ 129 h 173"/>
              <a:gd name="T98" fmla="*/ 19 w 173"/>
              <a:gd name="T99" fmla="*/ 140 h 173"/>
              <a:gd name="T100" fmla="*/ 27 w 173"/>
              <a:gd name="T101" fmla="*/ 147 h 173"/>
              <a:gd name="T102" fmla="*/ 32 w 173"/>
              <a:gd name="T103" fmla="*/ 151 h 173"/>
              <a:gd name="T104" fmla="*/ 38 w 173"/>
              <a:gd name="T105" fmla="*/ 158 h 173"/>
              <a:gd name="T106" fmla="*/ 49 w 173"/>
              <a:gd name="T107" fmla="*/ 152 h 173"/>
              <a:gd name="T108" fmla="*/ 53 w 173"/>
              <a:gd name="T109" fmla="*/ 167 h 173"/>
              <a:gd name="T110" fmla="*/ 66 w 173"/>
              <a:gd name="T111" fmla="*/ 159 h 173"/>
              <a:gd name="T112" fmla="*/ 70 w 173"/>
              <a:gd name="T113" fmla="*/ 171 h 173"/>
              <a:gd name="T114" fmla="*/ 80 w 173"/>
              <a:gd name="T115" fmla="*/ 171 h 173"/>
              <a:gd name="T116" fmla="*/ 86 w 173"/>
              <a:gd name="T117" fmla="*/ 171 h 173"/>
              <a:gd name="T118" fmla="*/ 95 w 173"/>
              <a:gd name="T119" fmla="*/ 172 h 173"/>
              <a:gd name="T120" fmla="*/ 100 w 173"/>
              <a:gd name="T121" fmla="*/ 161 h 173"/>
              <a:gd name="T122" fmla="*/ 112 w 173"/>
              <a:gd name="T123" fmla="*/ 169 h 173"/>
              <a:gd name="T124" fmla="*/ 118 w 173"/>
              <a:gd name="T125" fmla="*/ 15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3" h="173">
                <a:moveTo>
                  <a:pt x="122" y="163"/>
                </a:moveTo>
                <a:cubicBezTo>
                  <a:pt x="123" y="163"/>
                  <a:pt x="123" y="164"/>
                  <a:pt x="124" y="164"/>
                </a:cubicBezTo>
                <a:cubicBezTo>
                  <a:pt x="125" y="164"/>
                  <a:pt x="126" y="164"/>
                  <a:pt x="126" y="163"/>
                </a:cubicBezTo>
                <a:cubicBezTo>
                  <a:pt x="127" y="163"/>
                  <a:pt x="127" y="163"/>
                  <a:pt x="128" y="162"/>
                </a:cubicBezTo>
                <a:cubicBezTo>
                  <a:pt x="128" y="161"/>
                  <a:pt x="128" y="160"/>
                  <a:pt x="128" y="160"/>
                </a:cubicBezTo>
                <a:cubicBezTo>
                  <a:pt x="127" y="159"/>
                  <a:pt x="126" y="155"/>
                  <a:pt x="124" y="152"/>
                </a:cubicBezTo>
                <a:cubicBezTo>
                  <a:pt x="126" y="151"/>
                  <a:pt x="127" y="150"/>
                  <a:pt x="129" y="149"/>
                </a:cubicBezTo>
                <a:cubicBezTo>
                  <a:pt x="132" y="151"/>
                  <a:pt x="134" y="155"/>
                  <a:pt x="135" y="155"/>
                </a:cubicBezTo>
                <a:cubicBezTo>
                  <a:pt x="135" y="156"/>
                  <a:pt x="136" y="156"/>
                  <a:pt x="137" y="156"/>
                </a:cubicBezTo>
                <a:cubicBezTo>
                  <a:pt x="138" y="156"/>
                  <a:pt x="138" y="156"/>
                  <a:pt x="139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2"/>
                  <a:pt x="140" y="151"/>
                </a:cubicBezTo>
                <a:cubicBezTo>
                  <a:pt x="139" y="151"/>
                  <a:pt x="137" y="147"/>
                  <a:pt x="135" y="144"/>
                </a:cubicBezTo>
                <a:cubicBezTo>
                  <a:pt x="137" y="143"/>
                  <a:pt x="138" y="141"/>
                  <a:pt x="139" y="140"/>
                </a:cubicBezTo>
                <a:cubicBezTo>
                  <a:pt x="142" y="143"/>
                  <a:pt x="145" y="145"/>
                  <a:pt x="146" y="146"/>
                </a:cubicBezTo>
                <a:cubicBezTo>
                  <a:pt x="147" y="146"/>
                  <a:pt x="147" y="146"/>
                  <a:pt x="148" y="146"/>
                </a:cubicBezTo>
                <a:cubicBezTo>
                  <a:pt x="149" y="146"/>
                  <a:pt x="150" y="146"/>
                  <a:pt x="150" y="145"/>
                </a:cubicBezTo>
                <a:cubicBezTo>
                  <a:pt x="151" y="145"/>
                  <a:pt x="151" y="144"/>
                  <a:pt x="151" y="143"/>
                </a:cubicBezTo>
                <a:cubicBezTo>
                  <a:pt x="151" y="142"/>
                  <a:pt x="151" y="142"/>
                  <a:pt x="150" y="141"/>
                </a:cubicBezTo>
                <a:cubicBezTo>
                  <a:pt x="150" y="141"/>
                  <a:pt x="147" y="137"/>
                  <a:pt x="144" y="135"/>
                </a:cubicBezTo>
                <a:cubicBezTo>
                  <a:pt x="145" y="133"/>
                  <a:pt x="147" y="132"/>
                  <a:pt x="148" y="130"/>
                </a:cubicBezTo>
                <a:cubicBezTo>
                  <a:pt x="151" y="132"/>
                  <a:pt x="155" y="134"/>
                  <a:pt x="155" y="134"/>
                </a:cubicBezTo>
                <a:cubicBezTo>
                  <a:pt x="156" y="135"/>
                  <a:pt x="157" y="135"/>
                  <a:pt x="158" y="134"/>
                </a:cubicBezTo>
                <a:cubicBezTo>
                  <a:pt x="158" y="134"/>
                  <a:pt x="159" y="134"/>
                  <a:pt x="159" y="133"/>
                </a:cubicBezTo>
                <a:cubicBezTo>
                  <a:pt x="160" y="132"/>
                  <a:pt x="160" y="132"/>
                  <a:pt x="160" y="131"/>
                </a:cubicBezTo>
                <a:cubicBezTo>
                  <a:pt x="160" y="130"/>
                  <a:pt x="159" y="130"/>
                  <a:pt x="159" y="129"/>
                </a:cubicBezTo>
                <a:cubicBezTo>
                  <a:pt x="158" y="129"/>
                  <a:pt x="155" y="126"/>
                  <a:pt x="152" y="124"/>
                </a:cubicBezTo>
                <a:cubicBezTo>
                  <a:pt x="153" y="122"/>
                  <a:pt x="153" y="121"/>
                  <a:pt x="154" y="119"/>
                </a:cubicBezTo>
                <a:cubicBezTo>
                  <a:pt x="158" y="120"/>
                  <a:pt x="162" y="121"/>
                  <a:pt x="163" y="121"/>
                </a:cubicBezTo>
                <a:cubicBezTo>
                  <a:pt x="163" y="122"/>
                  <a:pt x="164" y="122"/>
                  <a:pt x="165" y="121"/>
                </a:cubicBezTo>
                <a:cubicBezTo>
                  <a:pt x="165" y="121"/>
                  <a:pt x="166" y="120"/>
                  <a:pt x="166" y="120"/>
                </a:cubicBezTo>
                <a:cubicBezTo>
                  <a:pt x="167" y="119"/>
                  <a:pt x="167" y="118"/>
                  <a:pt x="166" y="118"/>
                </a:cubicBezTo>
                <a:cubicBezTo>
                  <a:pt x="166" y="117"/>
                  <a:pt x="166" y="116"/>
                  <a:pt x="165" y="116"/>
                </a:cubicBezTo>
                <a:cubicBezTo>
                  <a:pt x="164" y="116"/>
                  <a:pt x="161" y="114"/>
                  <a:pt x="157" y="112"/>
                </a:cubicBezTo>
                <a:cubicBezTo>
                  <a:pt x="158" y="110"/>
                  <a:pt x="158" y="108"/>
                  <a:pt x="159" y="107"/>
                </a:cubicBezTo>
                <a:cubicBezTo>
                  <a:pt x="163" y="107"/>
                  <a:pt x="167" y="108"/>
                  <a:pt x="168" y="108"/>
                </a:cubicBezTo>
                <a:cubicBezTo>
                  <a:pt x="168" y="108"/>
                  <a:pt x="169" y="108"/>
                  <a:pt x="170" y="107"/>
                </a:cubicBezTo>
                <a:cubicBezTo>
                  <a:pt x="170" y="107"/>
                  <a:pt x="171" y="106"/>
                  <a:pt x="171" y="105"/>
                </a:cubicBezTo>
                <a:cubicBezTo>
                  <a:pt x="171" y="105"/>
                  <a:pt x="171" y="104"/>
                  <a:pt x="170" y="103"/>
                </a:cubicBezTo>
                <a:cubicBezTo>
                  <a:pt x="170" y="103"/>
                  <a:pt x="170" y="102"/>
                  <a:pt x="169" y="102"/>
                </a:cubicBezTo>
                <a:cubicBezTo>
                  <a:pt x="168" y="101"/>
                  <a:pt x="164" y="100"/>
                  <a:pt x="161" y="99"/>
                </a:cubicBezTo>
                <a:cubicBezTo>
                  <a:pt x="161" y="97"/>
                  <a:pt x="161" y="95"/>
                  <a:pt x="161" y="94"/>
                </a:cubicBezTo>
                <a:cubicBezTo>
                  <a:pt x="165" y="93"/>
                  <a:pt x="169" y="93"/>
                  <a:pt x="170" y="93"/>
                </a:cubicBezTo>
                <a:cubicBezTo>
                  <a:pt x="171" y="93"/>
                  <a:pt x="171" y="93"/>
                  <a:pt x="172" y="92"/>
                </a:cubicBezTo>
                <a:cubicBezTo>
                  <a:pt x="172" y="92"/>
                  <a:pt x="173" y="91"/>
                  <a:pt x="173" y="90"/>
                </a:cubicBezTo>
                <a:cubicBezTo>
                  <a:pt x="173" y="89"/>
                  <a:pt x="173" y="89"/>
                  <a:pt x="172" y="88"/>
                </a:cubicBezTo>
                <a:cubicBezTo>
                  <a:pt x="172" y="88"/>
                  <a:pt x="171" y="87"/>
                  <a:pt x="170" y="87"/>
                </a:cubicBezTo>
                <a:cubicBezTo>
                  <a:pt x="169" y="87"/>
                  <a:pt x="165" y="87"/>
                  <a:pt x="162" y="86"/>
                </a:cubicBezTo>
                <a:cubicBezTo>
                  <a:pt x="162" y="84"/>
                  <a:pt x="161" y="82"/>
                  <a:pt x="161" y="80"/>
                </a:cubicBezTo>
                <a:cubicBezTo>
                  <a:pt x="165" y="80"/>
                  <a:pt x="169" y="79"/>
                  <a:pt x="170" y="79"/>
                </a:cubicBezTo>
                <a:cubicBezTo>
                  <a:pt x="171" y="78"/>
                  <a:pt x="171" y="78"/>
                  <a:pt x="172" y="77"/>
                </a:cubicBezTo>
                <a:cubicBezTo>
                  <a:pt x="172" y="77"/>
                  <a:pt x="172" y="76"/>
                  <a:pt x="172" y="75"/>
                </a:cubicBezTo>
                <a:cubicBezTo>
                  <a:pt x="172" y="74"/>
                  <a:pt x="172" y="74"/>
                  <a:pt x="171" y="73"/>
                </a:cubicBezTo>
                <a:cubicBezTo>
                  <a:pt x="171" y="73"/>
                  <a:pt x="170" y="72"/>
                  <a:pt x="169" y="73"/>
                </a:cubicBezTo>
                <a:cubicBezTo>
                  <a:pt x="168" y="73"/>
                  <a:pt x="164" y="73"/>
                  <a:pt x="160" y="73"/>
                </a:cubicBezTo>
                <a:cubicBezTo>
                  <a:pt x="160" y="71"/>
                  <a:pt x="160" y="69"/>
                  <a:pt x="159" y="68"/>
                </a:cubicBezTo>
                <a:cubicBezTo>
                  <a:pt x="163" y="66"/>
                  <a:pt x="166" y="64"/>
                  <a:pt x="167" y="64"/>
                </a:cubicBezTo>
                <a:cubicBezTo>
                  <a:pt x="168" y="64"/>
                  <a:pt x="168" y="63"/>
                  <a:pt x="169" y="63"/>
                </a:cubicBezTo>
                <a:cubicBezTo>
                  <a:pt x="169" y="62"/>
                  <a:pt x="169" y="61"/>
                  <a:pt x="169" y="60"/>
                </a:cubicBezTo>
                <a:cubicBezTo>
                  <a:pt x="169" y="60"/>
                  <a:pt x="168" y="59"/>
                  <a:pt x="167" y="59"/>
                </a:cubicBezTo>
                <a:cubicBezTo>
                  <a:pt x="167" y="58"/>
                  <a:pt x="166" y="58"/>
                  <a:pt x="165" y="58"/>
                </a:cubicBezTo>
                <a:cubicBezTo>
                  <a:pt x="165" y="59"/>
                  <a:pt x="161" y="59"/>
                  <a:pt x="157" y="60"/>
                </a:cubicBezTo>
                <a:cubicBezTo>
                  <a:pt x="156" y="59"/>
                  <a:pt x="155" y="57"/>
                  <a:pt x="155" y="55"/>
                </a:cubicBezTo>
                <a:cubicBezTo>
                  <a:pt x="158" y="53"/>
                  <a:pt x="161" y="51"/>
                  <a:pt x="162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3" y="48"/>
                  <a:pt x="163" y="47"/>
                  <a:pt x="163" y="46"/>
                </a:cubicBezTo>
                <a:cubicBezTo>
                  <a:pt x="163" y="46"/>
                  <a:pt x="162" y="45"/>
                  <a:pt x="161" y="45"/>
                </a:cubicBezTo>
                <a:cubicBezTo>
                  <a:pt x="161" y="45"/>
                  <a:pt x="160" y="45"/>
                  <a:pt x="159" y="45"/>
                </a:cubicBezTo>
                <a:cubicBezTo>
                  <a:pt x="159" y="45"/>
                  <a:pt x="155" y="47"/>
                  <a:pt x="151" y="48"/>
                </a:cubicBezTo>
                <a:cubicBezTo>
                  <a:pt x="150" y="47"/>
                  <a:pt x="149" y="45"/>
                  <a:pt x="148" y="44"/>
                </a:cubicBezTo>
                <a:cubicBezTo>
                  <a:pt x="151" y="41"/>
                  <a:pt x="154" y="38"/>
                  <a:pt x="155" y="38"/>
                </a:cubicBezTo>
                <a:cubicBezTo>
                  <a:pt x="155" y="37"/>
                  <a:pt x="155" y="36"/>
                  <a:pt x="155" y="36"/>
                </a:cubicBezTo>
                <a:cubicBezTo>
                  <a:pt x="156" y="35"/>
                  <a:pt x="155" y="34"/>
                  <a:pt x="155" y="34"/>
                </a:cubicBezTo>
                <a:cubicBezTo>
                  <a:pt x="154" y="33"/>
                  <a:pt x="154" y="33"/>
                  <a:pt x="153" y="33"/>
                </a:cubicBezTo>
                <a:cubicBezTo>
                  <a:pt x="152" y="32"/>
                  <a:pt x="152" y="32"/>
                  <a:pt x="151" y="33"/>
                </a:cubicBezTo>
                <a:cubicBezTo>
                  <a:pt x="150" y="33"/>
                  <a:pt x="147" y="36"/>
                  <a:pt x="144" y="38"/>
                </a:cubicBezTo>
                <a:cubicBezTo>
                  <a:pt x="142" y="36"/>
                  <a:pt x="141" y="35"/>
                  <a:pt x="140" y="33"/>
                </a:cubicBezTo>
                <a:cubicBezTo>
                  <a:pt x="142" y="30"/>
                  <a:pt x="145" y="27"/>
                  <a:pt x="145" y="26"/>
                </a:cubicBezTo>
                <a:cubicBezTo>
                  <a:pt x="146" y="26"/>
                  <a:pt x="146" y="25"/>
                  <a:pt x="146" y="24"/>
                </a:cubicBezTo>
                <a:cubicBezTo>
                  <a:pt x="146" y="24"/>
                  <a:pt x="145" y="23"/>
                  <a:pt x="145" y="22"/>
                </a:cubicBezTo>
                <a:cubicBezTo>
                  <a:pt x="144" y="22"/>
                  <a:pt x="143" y="22"/>
                  <a:pt x="143" y="22"/>
                </a:cubicBezTo>
                <a:cubicBezTo>
                  <a:pt x="142" y="22"/>
                  <a:pt x="141" y="22"/>
                  <a:pt x="141" y="22"/>
                </a:cubicBezTo>
                <a:cubicBezTo>
                  <a:pt x="140" y="23"/>
                  <a:pt x="137" y="26"/>
                  <a:pt x="134" y="28"/>
                </a:cubicBezTo>
                <a:cubicBezTo>
                  <a:pt x="133" y="27"/>
                  <a:pt x="131" y="26"/>
                  <a:pt x="130" y="25"/>
                </a:cubicBezTo>
                <a:cubicBezTo>
                  <a:pt x="132" y="22"/>
                  <a:pt x="133" y="18"/>
                  <a:pt x="134" y="17"/>
                </a:cubicBezTo>
                <a:cubicBezTo>
                  <a:pt x="134" y="16"/>
                  <a:pt x="134" y="16"/>
                  <a:pt x="134" y="15"/>
                </a:cubicBezTo>
                <a:cubicBezTo>
                  <a:pt x="134" y="14"/>
                  <a:pt x="133" y="14"/>
                  <a:pt x="133" y="13"/>
                </a:cubicBezTo>
                <a:cubicBezTo>
                  <a:pt x="132" y="13"/>
                  <a:pt x="131" y="13"/>
                  <a:pt x="131" y="13"/>
                </a:cubicBezTo>
                <a:cubicBezTo>
                  <a:pt x="130" y="13"/>
                  <a:pt x="129" y="13"/>
                  <a:pt x="129" y="14"/>
                </a:cubicBezTo>
                <a:cubicBezTo>
                  <a:pt x="128" y="15"/>
                  <a:pt x="126" y="18"/>
                  <a:pt x="123" y="21"/>
                </a:cubicBezTo>
                <a:cubicBezTo>
                  <a:pt x="122" y="20"/>
                  <a:pt x="120" y="19"/>
                  <a:pt x="118" y="18"/>
                </a:cubicBezTo>
                <a:cubicBezTo>
                  <a:pt x="120" y="15"/>
                  <a:pt x="121" y="11"/>
                  <a:pt x="121" y="10"/>
                </a:cubicBezTo>
                <a:cubicBezTo>
                  <a:pt x="121" y="9"/>
                  <a:pt x="121" y="8"/>
                  <a:pt x="121" y="8"/>
                </a:cubicBezTo>
                <a:cubicBezTo>
                  <a:pt x="121" y="7"/>
                  <a:pt x="120" y="7"/>
                  <a:pt x="119" y="6"/>
                </a:cubicBezTo>
                <a:cubicBezTo>
                  <a:pt x="119" y="6"/>
                  <a:pt x="118" y="6"/>
                  <a:pt x="117" y="6"/>
                </a:cubicBezTo>
                <a:cubicBezTo>
                  <a:pt x="117" y="6"/>
                  <a:pt x="116" y="7"/>
                  <a:pt x="116" y="8"/>
                </a:cubicBezTo>
                <a:cubicBezTo>
                  <a:pt x="115" y="8"/>
                  <a:pt x="113" y="12"/>
                  <a:pt x="111" y="15"/>
                </a:cubicBezTo>
                <a:cubicBezTo>
                  <a:pt x="110" y="15"/>
                  <a:pt x="108" y="14"/>
                  <a:pt x="106" y="14"/>
                </a:cubicBezTo>
                <a:cubicBezTo>
                  <a:pt x="107" y="10"/>
                  <a:pt x="107" y="6"/>
                  <a:pt x="107" y="5"/>
                </a:cubicBezTo>
                <a:cubicBezTo>
                  <a:pt x="107" y="4"/>
                  <a:pt x="107" y="4"/>
                  <a:pt x="107" y="3"/>
                </a:cubicBezTo>
                <a:cubicBezTo>
                  <a:pt x="106" y="2"/>
                  <a:pt x="106" y="2"/>
                  <a:pt x="105" y="2"/>
                </a:cubicBezTo>
                <a:cubicBezTo>
                  <a:pt x="104" y="2"/>
                  <a:pt x="103" y="2"/>
                  <a:pt x="103" y="2"/>
                </a:cubicBezTo>
                <a:cubicBezTo>
                  <a:pt x="102" y="2"/>
                  <a:pt x="102" y="3"/>
                  <a:pt x="101" y="4"/>
                </a:cubicBezTo>
                <a:cubicBezTo>
                  <a:pt x="101" y="5"/>
                  <a:pt x="100" y="9"/>
                  <a:pt x="99" y="12"/>
                </a:cubicBezTo>
                <a:cubicBezTo>
                  <a:pt x="97" y="12"/>
                  <a:pt x="95" y="12"/>
                  <a:pt x="93" y="11"/>
                </a:cubicBezTo>
                <a:cubicBezTo>
                  <a:pt x="93" y="8"/>
                  <a:pt x="93" y="3"/>
                  <a:pt x="93" y="3"/>
                </a:cubicBezTo>
                <a:cubicBezTo>
                  <a:pt x="93" y="2"/>
                  <a:pt x="92" y="1"/>
                  <a:pt x="92" y="1"/>
                </a:cubicBezTo>
                <a:cubicBezTo>
                  <a:pt x="91" y="0"/>
                  <a:pt x="91" y="0"/>
                  <a:pt x="90" y="0"/>
                </a:cubicBezTo>
                <a:cubicBezTo>
                  <a:pt x="89" y="0"/>
                  <a:pt x="88" y="0"/>
                  <a:pt x="88" y="0"/>
                </a:cubicBezTo>
                <a:cubicBezTo>
                  <a:pt x="87" y="1"/>
                  <a:pt x="87" y="2"/>
                  <a:pt x="87" y="2"/>
                </a:cubicBezTo>
                <a:cubicBezTo>
                  <a:pt x="87" y="3"/>
                  <a:pt x="86" y="7"/>
                  <a:pt x="86" y="11"/>
                </a:cubicBezTo>
                <a:cubicBezTo>
                  <a:pt x="84" y="11"/>
                  <a:pt x="82" y="11"/>
                  <a:pt x="80" y="11"/>
                </a:cubicBezTo>
                <a:cubicBezTo>
                  <a:pt x="79" y="8"/>
                  <a:pt x="78" y="4"/>
                  <a:pt x="78" y="3"/>
                </a:cubicBezTo>
                <a:cubicBezTo>
                  <a:pt x="78" y="2"/>
                  <a:pt x="78" y="1"/>
                  <a:pt x="77" y="1"/>
                </a:cubicBezTo>
                <a:cubicBezTo>
                  <a:pt x="76" y="1"/>
                  <a:pt x="76" y="0"/>
                  <a:pt x="75" y="1"/>
                </a:cubicBezTo>
                <a:cubicBezTo>
                  <a:pt x="74" y="1"/>
                  <a:pt x="73" y="1"/>
                  <a:pt x="73" y="1"/>
                </a:cubicBezTo>
                <a:cubicBezTo>
                  <a:pt x="72" y="2"/>
                  <a:pt x="72" y="3"/>
                  <a:pt x="72" y="3"/>
                </a:cubicBezTo>
                <a:cubicBezTo>
                  <a:pt x="72" y="4"/>
                  <a:pt x="72" y="9"/>
                  <a:pt x="72" y="12"/>
                </a:cubicBezTo>
                <a:cubicBezTo>
                  <a:pt x="71" y="13"/>
                  <a:pt x="69" y="13"/>
                  <a:pt x="67" y="13"/>
                </a:cubicBezTo>
                <a:cubicBezTo>
                  <a:pt x="66" y="10"/>
                  <a:pt x="64" y="6"/>
                  <a:pt x="64" y="5"/>
                </a:cubicBezTo>
                <a:cubicBezTo>
                  <a:pt x="63" y="5"/>
                  <a:pt x="63" y="4"/>
                  <a:pt x="62" y="4"/>
                </a:cubicBezTo>
                <a:cubicBezTo>
                  <a:pt x="62" y="4"/>
                  <a:pt x="61" y="4"/>
                  <a:pt x="60" y="4"/>
                </a:cubicBezTo>
                <a:cubicBezTo>
                  <a:pt x="59" y="4"/>
                  <a:pt x="59" y="4"/>
                  <a:pt x="58" y="5"/>
                </a:cubicBezTo>
                <a:cubicBezTo>
                  <a:pt x="58" y="6"/>
                  <a:pt x="58" y="6"/>
                  <a:pt x="58" y="7"/>
                </a:cubicBezTo>
                <a:cubicBezTo>
                  <a:pt x="58" y="8"/>
                  <a:pt x="59" y="12"/>
                  <a:pt x="60" y="16"/>
                </a:cubicBezTo>
                <a:cubicBezTo>
                  <a:pt x="58" y="16"/>
                  <a:pt x="56" y="17"/>
                  <a:pt x="55" y="18"/>
                </a:cubicBezTo>
                <a:cubicBezTo>
                  <a:pt x="53" y="15"/>
                  <a:pt x="50" y="11"/>
                  <a:pt x="50" y="10"/>
                </a:cubicBezTo>
                <a:cubicBezTo>
                  <a:pt x="50" y="10"/>
                  <a:pt x="49" y="9"/>
                  <a:pt x="48" y="9"/>
                </a:cubicBezTo>
                <a:cubicBezTo>
                  <a:pt x="48" y="9"/>
                  <a:pt x="47" y="9"/>
                  <a:pt x="46" y="10"/>
                </a:cubicBezTo>
                <a:cubicBezTo>
                  <a:pt x="46" y="10"/>
                  <a:pt x="45" y="10"/>
                  <a:pt x="45" y="11"/>
                </a:cubicBezTo>
                <a:cubicBezTo>
                  <a:pt x="44" y="12"/>
                  <a:pt x="44" y="13"/>
                  <a:pt x="45" y="13"/>
                </a:cubicBezTo>
                <a:cubicBezTo>
                  <a:pt x="45" y="14"/>
                  <a:pt x="47" y="18"/>
                  <a:pt x="48" y="21"/>
                </a:cubicBezTo>
                <a:cubicBezTo>
                  <a:pt x="46" y="22"/>
                  <a:pt x="45" y="23"/>
                  <a:pt x="43" y="24"/>
                </a:cubicBezTo>
                <a:cubicBezTo>
                  <a:pt x="41" y="22"/>
                  <a:pt x="38" y="19"/>
                  <a:pt x="37" y="18"/>
                </a:cubicBezTo>
                <a:cubicBezTo>
                  <a:pt x="37" y="17"/>
                  <a:pt x="36" y="17"/>
                  <a:pt x="35" y="17"/>
                </a:cubicBezTo>
                <a:cubicBezTo>
                  <a:pt x="35" y="17"/>
                  <a:pt x="34" y="17"/>
                  <a:pt x="33" y="18"/>
                </a:cubicBezTo>
                <a:cubicBezTo>
                  <a:pt x="33" y="18"/>
                  <a:pt x="32" y="19"/>
                  <a:pt x="32" y="20"/>
                </a:cubicBezTo>
                <a:cubicBezTo>
                  <a:pt x="32" y="20"/>
                  <a:pt x="32" y="21"/>
                  <a:pt x="33" y="22"/>
                </a:cubicBezTo>
                <a:cubicBezTo>
                  <a:pt x="33" y="22"/>
                  <a:pt x="35" y="26"/>
                  <a:pt x="37" y="29"/>
                </a:cubicBezTo>
                <a:cubicBezTo>
                  <a:pt x="36" y="30"/>
                  <a:pt x="35" y="32"/>
                  <a:pt x="33" y="33"/>
                </a:cubicBezTo>
                <a:cubicBezTo>
                  <a:pt x="30" y="30"/>
                  <a:pt x="27" y="28"/>
                  <a:pt x="26" y="27"/>
                </a:cubicBezTo>
                <a:cubicBezTo>
                  <a:pt x="26" y="27"/>
                  <a:pt x="25" y="27"/>
                  <a:pt x="24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1"/>
                  <a:pt x="22" y="31"/>
                  <a:pt x="22" y="32"/>
                </a:cubicBezTo>
                <a:cubicBezTo>
                  <a:pt x="23" y="33"/>
                  <a:pt x="26" y="36"/>
                  <a:pt x="28" y="38"/>
                </a:cubicBezTo>
                <a:cubicBezTo>
                  <a:pt x="27" y="40"/>
                  <a:pt x="26" y="41"/>
                  <a:pt x="25" y="43"/>
                </a:cubicBezTo>
                <a:cubicBezTo>
                  <a:pt x="21" y="41"/>
                  <a:pt x="18" y="39"/>
                  <a:pt x="17" y="39"/>
                </a:cubicBezTo>
                <a:cubicBezTo>
                  <a:pt x="16" y="38"/>
                  <a:pt x="15" y="38"/>
                  <a:pt x="15" y="39"/>
                </a:cubicBezTo>
                <a:cubicBezTo>
                  <a:pt x="14" y="39"/>
                  <a:pt x="14" y="39"/>
                  <a:pt x="13" y="40"/>
                </a:cubicBezTo>
                <a:cubicBezTo>
                  <a:pt x="13" y="41"/>
                  <a:pt x="13" y="41"/>
                  <a:pt x="13" y="42"/>
                </a:cubicBezTo>
                <a:cubicBezTo>
                  <a:pt x="13" y="43"/>
                  <a:pt x="13" y="43"/>
                  <a:pt x="14" y="44"/>
                </a:cubicBezTo>
                <a:cubicBezTo>
                  <a:pt x="14" y="44"/>
                  <a:pt x="18" y="47"/>
                  <a:pt x="21" y="49"/>
                </a:cubicBezTo>
                <a:cubicBezTo>
                  <a:pt x="20" y="51"/>
                  <a:pt x="19" y="53"/>
                  <a:pt x="18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9" y="51"/>
                  <a:pt x="8" y="51"/>
                  <a:pt x="8" y="52"/>
                </a:cubicBezTo>
                <a:cubicBezTo>
                  <a:pt x="7" y="52"/>
                  <a:pt x="6" y="53"/>
                  <a:pt x="6" y="53"/>
                </a:cubicBezTo>
                <a:cubicBezTo>
                  <a:pt x="6" y="54"/>
                  <a:pt x="6" y="55"/>
                  <a:pt x="6" y="55"/>
                </a:cubicBezTo>
                <a:cubicBezTo>
                  <a:pt x="6" y="56"/>
                  <a:pt x="7" y="57"/>
                  <a:pt x="7" y="57"/>
                </a:cubicBezTo>
                <a:cubicBezTo>
                  <a:pt x="8" y="57"/>
                  <a:pt x="12" y="60"/>
                  <a:pt x="15" y="61"/>
                </a:cubicBezTo>
                <a:cubicBezTo>
                  <a:pt x="15" y="63"/>
                  <a:pt x="14" y="65"/>
                  <a:pt x="14" y="67"/>
                </a:cubicBezTo>
                <a:cubicBezTo>
                  <a:pt x="10" y="66"/>
                  <a:pt x="6" y="65"/>
                  <a:pt x="5" y="65"/>
                </a:cubicBezTo>
                <a:cubicBezTo>
                  <a:pt x="4" y="65"/>
                  <a:pt x="3" y="66"/>
                  <a:pt x="3" y="66"/>
                </a:cubicBezTo>
                <a:cubicBezTo>
                  <a:pt x="2" y="66"/>
                  <a:pt x="2" y="67"/>
                  <a:pt x="2" y="68"/>
                </a:cubicBezTo>
                <a:cubicBezTo>
                  <a:pt x="1" y="69"/>
                  <a:pt x="2" y="69"/>
                  <a:pt x="2" y="70"/>
                </a:cubicBezTo>
                <a:cubicBezTo>
                  <a:pt x="2" y="71"/>
                  <a:pt x="3" y="71"/>
                  <a:pt x="3" y="71"/>
                </a:cubicBezTo>
                <a:cubicBezTo>
                  <a:pt x="4" y="72"/>
                  <a:pt x="8" y="73"/>
                  <a:pt x="12" y="74"/>
                </a:cubicBezTo>
                <a:cubicBezTo>
                  <a:pt x="12" y="76"/>
                  <a:pt x="11" y="78"/>
                  <a:pt x="11" y="79"/>
                </a:cubicBezTo>
                <a:cubicBezTo>
                  <a:pt x="7" y="80"/>
                  <a:pt x="3" y="80"/>
                  <a:pt x="2" y="80"/>
                </a:cubicBezTo>
                <a:cubicBezTo>
                  <a:pt x="2" y="80"/>
                  <a:pt x="1" y="80"/>
                  <a:pt x="0" y="81"/>
                </a:cubicBezTo>
                <a:cubicBezTo>
                  <a:pt x="0" y="81"/>
                  <a:pt x="0" y="82"/>
                  <a:pt x="0" y="83"/>
                </a:cubicBezTo>
                <a:cubicBezTo>
                  <a:pt x="0" y="84"/>
                  <a:pt x="0" y="84"/>
                  <a:pt x="0" y="85"/>
                </a:cubicBezTo>
                <a:cubicBezTo>
                  <a:pt x="1" y="85"/>
                  <a:pt x="1" y="86"/>
                  <a:pt x="2" y="86"/>
                </a:cubicBezTo>
                <a:cubicBezTo>
                  <a:pt x="3" y="86"/>
                  <a:pt x="7" y="87"/>
                  <a:pt x="11" y="87"/>
                </a:cubicBezTo>
                <a:cubicBezTo>
                  <a:pt x="11" y="89"/>
                  <a:pt x="11" y="91"/>
                  <a:pt x="11" y="93"/>
                </a:cubicBezTo>
                <a:cubicBezTo>
                  <a:pt x="7" y="93"/>
                  <a:pt x="3" y="94"/>
                  <a:pt x="3" y="95"/>
                </a:cubicBezTo>
                <a:cubicBezTo>
                  <a:pt x="2" y="95"/>
                  <a:pt x="1" y="95"/>
                  <a:pt x="1" y="96"/>
                </a:cubicBezTo>
                <a:cubicBezTo>
                  <a:pt x="0" y="96"/>
                  <a:pt x="0" y="97"/>
                  <a:pt x="0" y="98"/>
                </a:cubicBezTo>
                <a:cubicBezTo>
                  <a:pt x="0" y="99"/>
                  <a:pt x="1" y="99"/>
                  <a:pt x="1" y="100"/>
                </a:cubicBezTo>
                <a:cubicBezTo>
                  <a:pt x="2" y="100"/>
                  <a:pt x="3" y="101"/>
                  <a:pt x="3" y="101"/>
                </a:cubicBezTo>
                <a:cubicBezTo>
                  <a:pt x="4" y="100"/>
                  <a:pt x="8" y="100"/>
                  <a:pt x="12" y="100"/>
                </a:cubicBezTo>
                <a:cubicBezTo>
                  <a:pt x="12" y="102"/>
                  <a:pt x="13" y="104"/>
                  <a:pt x="13" y="106"/>
                </a:cubicBezTo>
                <a:cubicBezTo>
                  <a:pt x="10" y="107"/>
                  <a:pt x="6" y="109"/>
                  <a:pt x="5" y="109"/>
                </a:cubicBezTo>
                <a:cubicBezTo>
                  <a:pt x="4" y="109"/>
                  <a:pt x="4" y="110"/>
                  <a:pt x="4" y="111"/>
                </a:cubicBezTo>
                <a:cubicBezTo>
                  <a:pt x="3" y="111"/>
                  <a:pt x="3" y="112"/>
                  <a:pt x="4" y="113"/>
                </a:cubicBezTo>
                <a:cubicBezTo>
                  <a:pt x="4" y="113"/>
                  <a:pt x="4" y="114"/>
                  <a:pt x="5" y="114"/>
                </a:cubicBezTo>
                <a:cubicBezTo>
                  <a:pt x="6" y="115"/>
                  <a:pt x="6" y="115"/>
                  <a:pt x="7" y="115"/>
                </a:cubicBezTo>
                <a:cubicBezTo>
                  <a:pt x="8" y="115"/>
                  <a:pt x="12" y="114"/>
                  <a:pt x="16" y="113"/>
                </a:cubicBezTo>
                <a:cubicBezTo>
                  <a:pt x="16" y="115"/>
                  <a:pt x="17" y="116"/>
                  <a:pt x="18" y="118"/>
                </a:cubicBezTo>
                <a:cubicBezTo>
                  <a:pt x="15" y="120"/>
                  <a:pt x="11" y="122"/>
                  <a:pt x="10" y="123"/>
                </a:cubicBezTo>
                <a:cubicBezTo>
                  <a:pt x="10" y="123"/>
                  <a:pt x="9" y="124"/>
                  <a:pt x="9" y="124"/>
                </a:cubicBezTo>
                <a:cubicBezTo>
                  <a:pt x="9" y="125"/>
                  <a:pt x="9" y="126"/>
                  <a:pt x="9" y="127"/>
                </a:cubicBezTo>
                <a:cubicBezTo>
                  <a:pt x="10" y="127"/>
                  <a:pt x="10" y="128"/>
                  <a:pt x="11" y="128"/>
                </a:cubicBezTo>
                <a:cubicBezTo>
                  <a:pt x="12" y="128"/>
                  <a:pt x="12" y="128"/>
                  <a:pt x="13" y="128"/>
                </a:cubicBezTo>
                <a:cubicBezTo>
                  <a:pt x="14" y="128"/>
                  <a:pt x="18" y="126"/>
                  <a:pt x="21" y="125"/>
                </a:cubicBezTo>
                <a:cubicBezTo>
                  <a:pt x="22" y="126"/>
                  <a:pt x="23" y="128"/>
                  <a:pt x="24" y="129"/>
                </a:cubicBezTo>
                <a:cubicBezTo>
                  <a:pt x="21" y="132"/>
                  <a:pt x="18" y="135"/>
                  <a:pt x="18" y="135"/>
                </a:cubicBezTo>
                <a:cubicBezTo>
                  <a:pt x="17" y="136"/>
                  <a:pt x="17" y="137"/>
                  <a:pt x="17" y="137"/>
                </a:cubicBezTo>
                <a:cubicBezTo>
                  <a:pt x="17" y="138"/>
                  <a:pt x="17" y="139"/>
                  <a:pt x="18" y="139"/>
                </a:cubicBezTo>
                <a:cubicBezTo>
                  <a:pt x="18" y="140"/>
                  <a:pt x="19" y="140"/>
                  <a:pt x="19" y="140"/>
                </a:cubicBezTo>
                <a:cubicBezTo>
                  <a:pt x="20" y="141"/>
                  <a:pt x="21" y="141"/>
                  <a:pt x="21" y="140"/>
                </a:cubicBezTo>
                <a:cubicBezTo>
                  <a:pt x="22" y="140"/>
                  <a:pt x="26" y="137"/>
                  <a:pt x="29" y="135"/>
                </a:cubicBezTo>
                <a:cubicBezTo>
                  <a:pt x="30" y="137"/>
                  <a:pt x="31" y="138"/>
                  <a:pt x="33" y="140"/>
                </a:cubicBezTo>
                <a:cubicBezTo>
                  <a:pt x="30" y="143"/>
                  <a:pt x="28" y="146"/>
                  <a:pt x="27" y="147"/>
                </a:cubicBezTo>
                <a:cubicBezTo>
                  <a:pt x="27" y="147"/>
                  <a:pt x="27" y="148"/>
                  <a:pt x="27" y="149"/>
                </a:cubicBezTo>
                <a:cubicBezTo>
                  <a:pt x="27" y="149"/>
                  <a:pt x="27" y="150"/>
                  <a:pt x="28" y="151"/>
                </a:cubicBezTo>
                <a:cubicBezTo>
                  <a:pt x="28" y="151"/>
                  <a:pt x="29" y="151"/>
                  <a:pt x="30" y="151"/>
                </a:cubicBezTo>
                <a:cubicBezTo>
                  <a:pt x="30" y="151"/>
                  <a:pt x="31" y="151"/>
                  <a:pt x="32" y="151"/>
                </a:cubicBezTo>
                <a:cubicBezTo>
                  <a:pt x="32" y="150"/>
                  <a:pt x="35" y="147"/>
                  <a:pt x="38" y="145"/>
                </a:cubicBezTo>
                <a:cubicBezTo>
                  <a:pt x="40" y="146"/>
                  <a:pt x="41" y="147"/>
                  <a:pt x="43" y="148"/>
                </a:cubicBezTo>
                <a:cubicBezTo>
                  <a:pt x="41" y="151"/>
                  <a:pt x="39" y="155"/>
                  <a:pt x="39" y="156"/>
                </a:cubicBezTo>
                <a:cubicBezTo>
                  <a:pt x="38" y="157"/>
                  <a:pt x="38" y="157"/>
                  <a:pt x="38" y="158"/>
                </a:cubicBezTo>
                <a:cubicBezTo>
                  <a:pt x="39" y="159"/>
                  <a:pt x="39" y="159"/>
                  <a:pt x="40" y="160"/>
                </a:cubicBezTo>
                <a:cubicBezTo>
                  <a:pt x="40" y="160"/>
                  <a:pt x="41" y="160"/>
                  <a:pt x="42" y="160"/>
                </a:cubicBezTo>
                <a:cubicBezTo>
                  <a:pt x="42" y="160"/>
                  <a:pt x="43" y="160"/>
                  <a:pt x="44" y="159"/>
                </a:cubicBezTo>
                <a:cubicBezTo>
                  <a:pt x="44" y="159"/>
                  <a:pt x="47" y="155"/>
                  <a:pt x="49" y="152"/>
                </a:cubicBezTo>
                <a:cubicBezTo>
                  <a:pt x="51" y="153"/>
                  <a:pt x="52" y="154"/>
                  <a:pt x="54" y="155"/>
                </a:cubicBezTo>
                <a:cubicBezTo>
                  <a:pt x="53" y="158"/>
                  <a:pt x="52" y="162"/>
                  <a:pt x="51" y="163"/>
                </a:cubicBezTo>
                <a:cubicBezTo>
                  <a:pt x="51" y="164"/>
                  <a:pt x="51" y="165"/>
                  <a:pt x="52" y="165"/>
                </a:cubicBezTo>
                <a:cubicBezTo>
                  <a:pt x="52" y="166"/>
                  <a:pt x="52" y="166"/>
                  <a:pt x="53" y="167"/>
                </a:cubicBezTo>
                <a:cubicBezTo>
                  <a:pt x="54" y="167"/>
                  <a:pt x="55" y="167"/>
                  <a:pt x="55" y="167"/>
                </a:cubicBezTo>
                <a:cubicBezTo>
                  <a:pt x="56" y="167"/>
                  <a:pt x="56" y="166"/>
                  <a:pt x="57" y="166"/>
                </a:cubicBezTo>
                <a:cubicBezTo>
                  <a:pt x="57" y="165"/>
                  <a:pt x="59" y="161"/>
                  <a:pt x="61" y="158"/>
                </a:cubicBezTo>
                <a:cubicBezTo>
                  <a:pt x="63" y="158"/>
                  <a:pt x="64" y="159"/>
                  <a:pt x="66" y="159"/>
                </a:cubicBezTo>
                <a:cubicBezTo>
                  <a:pt x="66" y="163"/>
                  <a:pt x="65" y="167"/>
                  <a:pt x="65" y="168"/>
                </a:cubicBezTo>
                <a:cubicBezTo>
                  <a:pt x="65" y="169"/>
                  <a:pt x="65" y="170"/>
                  <a:pt x="66" y="170"/>
                </a:cubicBezTo>
                <a:cubicBezTo>
                  <a:pt x="66" y="171"/>
                  <a:pt x="67" y="171"/>
                  <a:pt x="67" y="171"/>
                </a:cubicBezTo>
                <a:cubicBezTo>
                  <a:pt x="68" y="171"/>
                  <a:pt x="69" y="171"/>
                  <a:pt x="70" y="171"/>
                </a:cubicBezTo>
                <a:cubicBezTo>
                  <a:pt x="70" y="171"/>
                  <a:pt x="71" y="170"/>
                  <a:pt x="71" y="169"/>
                </a:cubicBezTo>
                <a:cubicBezTo>
                  <a:pt x="71" y="169"/>
                  <a:pt x="72" y="165"/>
                  <a:pt x="74" y="161"/>
                </a:cubicBezTo>
                <a:cubicBezTo>
                  <a:pt x="75" y="161"/>
                  <a:pt x="77" y="162"/>
                  <a:pt x="79" y="162"/>
                </a:cubicBezTo>
                <a:cubicBezTo>
                  <a:pt x="79" y="166"/>
                  <a:pt x="80" y="170"/>
                  <a:pt x="80" y="171"/>
                </a:cubicBezTo>
                <a:cubicBezTo>
                  <a:pt x="80" y="171"/>
                  <a:pt x="80" y="172"/>
                  <a:pt x="80" y="172"/>
                </a:cubicBezTo>
                <a:cubicBezTo>
                  <a:pt x="81" y="173"/>
                  <a:pt x="82" y="173"/>
                  <a:pt x="82" y="173"/>
                </a:cubicBezTo>
                <a:cubicBezTo>
                  <a:pt x="83" y="173"/>
                  <a:pt x="84" y="173"/>
                  <a:pt x="84" y="173"/>
                </a:cubicBezTo>
                <a:cubicBezTo>
                  <a:pt x="85" y="172"/>
                  <a:pt x="85" y="172"/>
                  <a:pt x="86" y="171"/>
                </a:cubicBezTo>
                <a:cubicBezTo>
                  <a:pt x="86" y="170"/>
                  <a:pt x="86" y="166"/>
                  <a:pt x="87" y="162"/>
                </a:cubicBezTo>
                <a:cubicBezTo>
                  <a:pt x="89" y="162"/>
                  <a:pt x="90" y="162"/>
                  <a:pt x="92" y="162"/>
                </a:cubicBezTo>
                <a:cubicBezTo>
                  <a:pt x="93" y="166"/>
                  <a:pt x="94" y="170"/>
                  <a:pt x="94" y="170"/>
                </a:cubicBezTo>
                <a:cubicBezTo>
                  <a:pt x="94" y="171"/>
                  <a:pt x="95" y="172"/>
                  <a:pt x="95" y="172"/>
                </a:cubicBezTo>
                <a:cubicBezTo>
                  <a:pt x="96" y="172"/>
                  <a:pt x="97" y="173"/>
                  <a:pt x="98" y="173"/>
                </a:cubicBezTo>
                <a:cubicBezTo>
                  <a:pt x="98" y="172"/>
                  <a:pt x="99" y="172"/>
                  <a:pt x="99" y="172"/>
                </a:cubicBezTo>
                <a:cubicBezTo>
                  <a:pt x="100" y="171"/>
                  <a:pt x="100" y="170"/>
                  <a:pt x="100" y="170"/>
                </a:cubicBezTo>
                <a:cubicBezTo>
                  <a:pt x="100" y="169"/>
                  <a:pt x="100" y="165"/>
                  <a:pt x="100" y="161"/>
                </a:cubicBezTo>
                <a:cubicBezTo>
                  <a:pt x="102" y="160"/>
                  <a:pt x="103" y="160"/>
                  <a:pt x="105" y="160"/>
                </a:cubicBezTo>
                <a:cubicBezTo>
                  <a:pt x="107" y="163"/>
                  <a:pt x="108" y="167"/>
                  <a:pt x="109" y="168"/>
                </a:cubicBezTo>
                <a:cubicBezTo>
                  <a:pt x="109" y="168"/>
                  <a:pt x="110" y="169"/>
                  <a:pt x="110" y="169"/>
                </a:cubicBezTo>
                <a:cubicBezTo>
                  <a:pt x="111" y="170"/>
                  <a:pt x="112" y="170"/>
                  <a:pt x="112" y="169"/>
                </a:cubicBezTo>
                <a:cubicBezTo>
                  <a:pt x="113" y="169"/>
                  <a:pt x="114" y="169"/>
                  <a:pt x="114" y="168"/>
                </a:cubicBezTo>
                <a:cubicBezTo>
                  <a:pt x="114" y="167"/>
                  <a:pt x="115" y="167"/>
                  <a:pt x="114" y="166"/>
                </a:cubicBezTo>
                <a:cubicBezTo>
                  <a:pt x="114" y="165"/>
                  <a:pt x="113" y="161"/>
                  <a:pt x="113" y="157"/>
                </a:cubicBezTo>
                <a:cubicBezTo>
                  <a:pt x="114" y="157"/>
                  <a:pt x="116" y="156"/>
                  <a:pt x="118" y="155"/>
                </a:cubicBezTo>
                <a:cubicBezTo>
                  <a:pt x="120" y="158"/>
                  <a:pt x="122" y="162"/>
                  <a:pt x="122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12700" y="4070350"/>
            <a:ext cx="1057275" cy="1060450"/>
          </a:xfrm>
          <a:custGeom>
            <a:avLst/>
            <a:gdLst>
              <a:gd name="T0" fmla="*/ 287 w 299"/>
              <a:gd name="T1" fmla="*/ 118 h 300"/>
              <a:gd name="T2" fmla="*/ 242 w 299"/>
              <a:gd name="T3" fmla="*/ 95 h 300"/>
              <a:gd name="T4" fmla="*/ 270 w 299"/>
              <a:gd name="T5" fmla="*/ 64 h 300"/>
              <a:gd name="T6" fmla="*/ 261 w 299"/>
              <a:gd name="T7" fmla="*/ 52 h 300"/>
              <a:gd name="T8" fmla="*/ 225 w 299"/>
              <a:gd name="T9" fmla="*/ 72 h 300"/>
              <a:gd name="T10" fmla="*/ 212 w 299"/>
              <a:gd name="T11" fmla="*/ 23 h 300"/>
              <a:gd name="T12" fmla="*/ 205 w 299"/>
              <a:gd name="T13" fmla="*/ 10 h 300"/>
              <a:gd name="T14" fmla="*/ 191 w 299"/>
              <a:gd name="T15" fmla="*/ 15 h 300"/>
              <a:gd name="T16" fmla="*/ 148 w 299"/>
              <a:gd name="T17" fmla="*/ 39 h 300"/>
              <a:gd name="T18" fmla="*/ 136 w 299"/>
              <a:gd name="T19" fmla="*/ 2 h 300"/>
              <a:gd name="T20" fmla="*/ 120 w 299"/>
              <a:gd name="T21" fmla="*/ 4 h 300"/>
              <a:gd name="T22" fmla="*/ 119 w 299"/>
              <a:gd name="T23" fmla="*/ 43 h 300"/>
              <a:gd name="T24" fmla="*/ 71 w 299"/>
              <a:gd name="T25" fmla="*/ 32 h 300"/>
              <a:gd name="T26" fmla="*/ 56 w 299"/>
              <a:gd name="T27" fmla="*/ 31 h 300"/>
              <a:gd name="T28" fmla="*/ 53 w 299"/>
              <a:gd name="T29" fmla="*/ 46 h 300"/>
              <a:gd name="T30" fmla="*/ 55 w 299"/>
              <a:gd name="T31" fmla="*/ 96 h 300"/>
              <a:gd name="T32" fmla="*/ 15 w 299"/>
              <a:gd name="T33" fmla="*/ 88 h 300"/>
              <a:gd name="T34" fmla="*/ 9 w 299"/>
              <a:gd name="T35" fmla="*/ 102 h 300"/>
              <a:gd name="T36" fmla="*/ 44 w 299"/>
              <a:gd name="T37" fmla="*/ 124 h 300"/>
              <a:gd name="T38" fmla="*/ 8 w 299"/>
              <a:gd name="T39" fmla="*/ 159 h 300"/>
              <a:gd name="T40" fmla="*/ 0 w 299"/>
              <a:gd name="T41" fmla="*/ 171 h 300"/>
              <a:gd name="T42" fmla="*/ 12 w 299"/>
              <a:gd name="T43" fmla="*/ 181 h 300"/>
              <a:gd name="T44" fmla="*/ 56 w 299"/>
              <a:gd name="T45" fmla="*/ 205 h 300"/>
              <a:gd name="T46" fmla="*/ 28 w 299"/>
              <a:gd name="T47" fmla="*/ 236 h 300"/>
              <a:gd name="T48" fmla="*/ 38 w 299"/>
              <a:gd name="T49" fmla="*/ 248 h 300"/>
              <a:gd name="T50" fmla="*/ 73 w 299"/>
              <a:gd name="T51" fmla="*/ 228 h 300"/>
              <a:gd name="T52" fmla="*/ 86 w 299"/>
              <a:gd name="T53" fmla="*/ 276 h 300"/>
              <a:gd name="T54" fmla="*/ 93 w 299"/>
              <a:gd name="T55" fmla="*/ 290 h 300"/>
              <a:gd name="T56" fmla="*/ 108 w 299"/>
              <a:gd name="T57" fmla="*/ 285 h 300"/>
              <a:gd name="T58" fmla="*/ 151 w 299"/>
              <a:gd name="T59" fmla="*/ 261 h 300"/>
              <a:gd name="T60" fmla="*/ 163 w 299"/>
              <a:gd name="T61" fmla="*/ 298 h 300"/>
              <a:gd name="T62" fmla="*/ 178 w 299"/>
              <a:gd name="T63" fmla="*/ 296 h 300"/>
              <a:gd name="T64" fmla="*/ 179 w 299"/>
              <a:gd name="T65" fmla="*/ 257 h 300"/>
              <a:gd name="T66" fmla="*/ 227 w 299"/>
              <a:gd name="T67" fmla="*/ 268 h 300"/>
              <a:gd name="T68" fmla="*/ 242 w 299"/>
              <a:gd name="T69" fmla="*/ 269 h 300"/>
              <a:gd name="T70" fmla="*/ 245 w 299"/>
              <a:gd name="T71" fmla="*/ 254 h 300"/>
              <a:gd name="T72" fmla="*/ 244 w 299"/>
              <a:gd name="T73" fmla="*/ 204 h 300"/>
              <a:gd name="T74" fmla="*/ 284 w 299"/>
              <a:gd name="T75" fmla="*/ 212 h 300"/>
              <a:gd name="T76" fmla="*/ 289 w 299"/>
              <a:gd name="T77" fmla="*/ 198 h 300"/>
              <a:gd name="T78" fmla="*/ 254 w 299"/>
              <a:gd name="T79" fmla="*/ 176 h 300"/>
              <a:gd name="T80" fmla="*/ 290 w 299"/>
              <a:gd name="T81" fmla="*/ 141 h 300"/>
              <a:gd name="T82" fmla="*/ 298 w 299"/>
              <a:gd name="T83" fmla="*/ 129 h 300"/>
              <a:gd name="T84" fmla="*/ 161 w 299"/>
              <a:gd name="T85" fmla="*/ 231 h 300"/>
              <a:gd name="T86" fmla="*/ 138 w 299"/>
              <a:gd name="T87" fmla="*/ 69 h 300"/>
              <a:gd name="T88" fmla="*/ 161 w 299"/>
              <a:gd name="T89" fmla="*/ 23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9" h="300">
                <a:moveTo>
                  <a:pt x="294" y="121"/>
                </a:moveTo>
                <a:cubicBezTo>
                  <a:pt x="292" y="120"/>
                  <a:pt x="290" y="118"/>
                  <a:pt x="287" y="118"/>
                </a:cubicBezTo>
                <a:cubicBezTo>
                  <a:pt x="283" y="119"/>
                  <a:pt x="267" y="119"/>
                  <a:pt x="252" y="120"/>
                </a:cubicBezTo>
                <a:cubicBezTo>
                  <a:pt x="250" y="111"/>
                  <a:pt x="247" y="103"/>
                  <a:pt x="242" y="95"/>
                </a:cubicBezTo>
                <a:cubicBezTo>
                  <a:pt x="253" y="85"/>
                  <a:pt x="265" y="74"/>
                  <a:pt x="267" y="72"/>
                </a:cubicBezTo>
                <a:cubicBezTo>
                  <a:pt x="269" y="70"/>
                  <a:pt x="270" y="67"/>
                  <a:pt x="270" y="64"/>
                </a:cubicBezTo>
                <a:cubicBezTo>
                  <a:pt x="270" y="62"/>
                  <a:pt x="269" y="59"/>
                  <a:pt x="268" y="57"/>
                </a:cubicBezTo>
                <a:cubicBezTo>
                  <a:pt x="266" y="54"/>
                  <a:pt x="263" y="53"/>
                  <a:pt x="261" y="52"/>
                </a:cubicBezTo>
                <a:cubicBezTo>
                  <a:pt x="258" y="52"/>
                  <a:pt x="255" y="52"/>
                  <a:pt x="253" y="54"/>
                </a:cubicBezTo>
                <a:cubicBezTo>
                  <a:pt x="250" y="56"/>
                  <a:pt x="237" y="64"/>
                  <a:pt x="225" y="72"/>
                </a:cubicBezTo>
                <a:cubicBezTo>
                  <a:pt x="218" y="65"/>
                  <a:pt x="211" y="59"/>
                  <a:pt x="203" y="54"/>
                </a:cubicBezTo>
                <a:cubicBezTo>
                  <a:pt x="207" y="41"/>
                  <a:pt x="211" y="26"/>
                  <a:pt x="212" y="23"/>
                </a:cubicBezTo>
                <a:cubicBezTo>
                  <a:pt x="213" y="21"/>
                  <a:pt x="212" y="18"/>
                  <a:pt x="211" y="15"/>
                </a:cubicBezTo>
                <a:cubicBezTo>
                  <a:pt x="210" y="13"/>
                  <a:pt x="208" y="11"/>
                  <a:pt x="205" y="10"/>
                </a:cubicBezTo>
                <a:cubicBezTo>
                  <a:pt x="202" y="9"/>
                  <a:pt x="200" y="9"/>
                  <a:pt x="197" y="10"/>
                </a:cubicBezTo>
                <a:cubicBezTo>
                  <a:pt x="194" y="10"/>
                  <a:pt x="192" y="12"/>
                  <a:pt x="191" y="15"/>
                </a:cubicBezTo>
                <a:cubicBezTo>
                  <a:pt x="189" y="18"/>
                  <a:pt x="183" y="30"/>
                  <a:pt x="176" y="43"/>
                </a:cubicBezTo>
                <a:cubicBezTo>
                  <a:pt x="167" y="40"/>
                  <a:pt x="158" y="39"/>
                  <a:pt x="148" y="39"/>
                </a:cubicBezTo>
                <a:cubicBezTo>
                  <a:pt x="145" y="25"/>
                  <a:pt x="141" y="12"/>
                  <a:pt x="141" y="9"/>
                </a:cubicBezTo>
                <a:cubicBezTo>
                  <a:pt x="140" y="6"/>
                  <a:pt x="138" y="4"/>
                  <a:pt x="136" y="2"/>
                </a:cubicBezTo>
                <a:cubicBezTo>
                  <a:pt x="133" y="1"/>
                  <a:pt x="131" y="0"/>
                  <a:pt x="128" y="1"/>
                </a:cubicBezTo>
                <a:cubicBezTo>
                  <a:pt x="125" y="1"/>
                  <a:pt x="122" y="2"/>
                  <a:pt x="120" y="4"/>
                </a:cubicBezTo>
                <a:cubicBezTo>
                  <a:pt x="119" y="6"/>
                  <a:pt x="118" y="9"/>
                  <a:pt x="118" y="12"/>
                </a:cubicBezTo>
                <a:cubicBezTo>
                  <a:pt x="118" y="15"/>
                  <a:pt x="118" y="29"/>
                  <a:pt x="119" y="43"/>
                </a:cubicBezTo>
                <a:cubicBezTo>
                  <a:pt x="110" y="46"/>
                  <a:pt x="101" y="50"/>
                  <a:pt x="93" y="55"/>
                </a:cubicBezTo>
                <a:cubicBezTo>
                  <a:pt x="83" y="45"/>
                  <a:pt x="73" y="34"/>
                  <a:pt x="71" y="32"/>
                </a:cubicBezTo>
                <a:cubicBezTo>
                  <a:pt x="69" y="30"/>
                  <a:pt x="67" y="29"/>
                  <a:pt x="64" y="29"/>
                </a:cubicBezTo>
                <a:cubicBezTo>
                  <a:pt x="61" y="29"/>
                  <a:pt x="58" y="29"/>
                  <a:pt x="56" y="31"/>
                </a:cubicBezTo>
                <a:cubicBezTo>
                  <a:pt x="54" y="33"/>
                  <a:pt x="52" y="36"/>
                  <a:pt x="52" y="38"/>
                </a:cubicBezTo>
                <a:cubicBezTo>
                  <a:pt x="51" y="41"/>
                  <a:pt x="51" y="44"/>
                  <a:pt x="53" y="46"/>
                </a:cubicBezTo>
                <a:cubicBezTo>
                  <a:pt x="55" y="49"/>
                  <a:pt x="63" y="62"/>
                  <a:pt x="70" y="73"/>
                </a:cubicBezTo>
                <a:cubicBezTo>
                  <a:pt x="64" y="80"/>
                  <a:pt x="59" y="88"/>
                  <a:pt x="55" y="96"/>
                </a:cubicBezTo>
                <a:cubicBezTo>
                  <a:pt x="41" y="92"/>
                  <a:pt x="26" y="88"/>
                  <a:pt x="23" y="87"/>
                </a:cubicBezTo>
                <a:cubicBezTo>
                  <a:pt x="20" y="86"/>
                  <a:pt x="17" y="86"/>
                  <a:pt x="15" y="88"/>
                </a:cubicBezTo>
                <a:cubicBezTo>
                  <a:pt x="12" y="89"/>
                  <a:pt x="10" y="91"/>
                  <a:pt x="9" y="94"/>
                </a:cubicBezTo>
                <a:cubicBezTo>
                  <a:pt x="8" y="97"/>
                  <a:pt x="8" y="100"/>
                  <a:pt x="9" y="102"/>
                </a:cubicBezTo>
                <a:cubicBezTo>
                  <a:pt x="10" y="105"/>
                  <a:pt x="12" y="107"/>
                  <a:pt x="14" y="108"/>
                </a:cubicBezTo>
                <a:cubicBezTo>
                  <a:pt x="17" y="110"/>
                  <a:pt x="31" y="117"/>
                  <a:pt x="44" y="124"/>
                </a:cubicBezTo>
                <a:cubicBezTo>
                  <a:pt x="42" y="132"/>
                  <a:pt x="41" y="141"/>
                  <a:pt x="42" y="151"/>
                </a:cubicBezTo>
                <a:cubicBezTo>
                  <a:pt x="27" y="154"/>
                  <a:pt x="11" y="158"/>
                  <a:pt x="8" y="159"/>
                </a:cubicBezTo>
                <a:cubicBezTo>
                  <a:pt x="5" y="159"/>
                  <a:pt x="3" y="161"/>
                  <a:pt x="2" y="163"/>
                </a:cubicBezTo>
                <a:cubicBezTo>
                  <a:pt x="0" y="166"/>
                  <a:pt x="0" y="169"/>
                  <a:pt x="0" y="171"/>
                </a:cubicBezTo>
                <a:cubicBezTo>
                  <a:pt x="0" y="174"/>
                  <a:pt x="2" y="177"/>
                  <a:pt x="4" y="179"/>
                </a:cubicBezTo>
                <a:cubicBezTo>
                  <a:pt x="6" y="181"/>
                  <a:pt x="9" y="182"/>
                  <a:pt x="12" y="181"/>
                </a:cubicBezTo>
                <a:cubicBezTo>
                  <a:pt x="15" y="181"/>
                  <a:pt x="31" y="181"/>
                  <a:pt x="46" y="180"/>
                </a:cubicBezTo>
                <a:cubicBezTo>
                  <a:pt x="48" y="189"/>
                  <a:pt x="52" y="197"/>
                  <a:pt x="56" y="205"/>
                </a:cubicBezTo>
                <a:cubicBezTo>
                  <a:pt x="45" y="215"/>
                  <a:pt x="34" y="226"/>
                  <a:pt x="31" y="228"/>
                </a:cubicBezTo>
                <a:cubicBezTo>
                  <a:pt x="29" y="230"/>
                  <a:pt x="28" y="233"/>
                  <a:pt x="28" y="236"/>
                </a:cubicBezTo>
                <a:cubicBezTo>
                  <a:pt x="28" y="238"/>
                  <a:pt x="29" y="241"/>
                  <a:pt x="31" y="243"/>
                </a:cubicBezTo>
                <a:cubicBezTo>
                  <a:pt x="32" y="246"/>
                  <a:pt x="35" y="247"/>
                  <a:pt x="38" y="248"/>
                </a:cubicBezTo>
                <a:cubicBezTo>
                  <a:pt x="40" y="248"/>
                  <a:pt x="43" y="248"/>
                  <a:pt x="46" y="246"/>
                </a:cubicBezTo>
                <a:cubicBezTo>
                  <a:pt x="48" y="244"/>
                  <a:pt x="61" y="236"/>
                  <a:pt x="73" y="228"/>
                </a:cubicBezTo>
                <a:cubicBezTo>
                  <a:pt x="80" y="235"/>
                  <a:pt x="87" y="241"/>
                  <a:pt x="95" y="246"/>
                </a:cubicBezTo>
                <a:cubicBezTo>
                  <a:pt x="91" y="259"/>
                  <a:pt x="87" y="274"/>
                  <a:pt x="86" y="276"/>
                </a:cubicBezTo>
                <a:cubicBezTo>
                  <a:pt x="85" y="279"/>
                  <a:pt x="86" y="282"/>
                  <a:pt x="87" y="285"/>
                </a:cubicBezTo>
                <a:cubicBezTo>
                  <a:pt x="88" y="287"/>
                  <a:pt x="90" y="289"/>
                  <a:pt x="93" y="290"/>
                </a:cubicBezTo>
                <a:cubicBezTo>
                  <a:pt x="96" y="291"/>
                  <a:pt x="99" y="291"/>
                  <a:pt x="101" y="290"/>
                </a:cubicBezTo>
                <a:cubicBezTo>
                  <a:pt x="104" y="290"/>
                  <a:pt x="106" y="288"/>
                  <a:pt x="108" y="285"/>
                </a:cubicBezTo>
                <a:cubicBezTo>
                  <a:pt x="109" y="282"/>
                  <a:pt x="116" y="270"/>
                  <a:pt x="122" y="257"/>
                </a:cubicBezTo>
                <a:cubicBezTo>
                  <a:pt x="131" y="260"/>
                  <a:pt x="141" y="261"/>
                  <a:pt x="151" y="261"/>
                </a:cubicBezTo>
                <a:cubicBezTo>
                  <a:pt x="154" y="275"/>
                  <a:pt x="157" y="288"/>
                  <a:pt x="158" y="291"/>
                </a:cubicBezTo>
                <a:cubicBezTo>
                  <a:pt x="158" y="294"/>
                  <a:pt x="160" y="296"/>
                  <a:pt x="163" y="298"/>
                </a:cubicBezTo>
                <a:cubicBezTo>
                  <a:pt x="165" y="299"/>
                  <a:pt x="168" y="300"/>
                  <a:pt x="171" y="299"/>
                </a:cubicBezTo>
                <a:cubicBezTo>
                  <a:pt x="174" y="299"/>
                  <a:pt x="176" y="298"/>
                  <a:pt x="178" y="296"/>
                </a:cubicBezTo>
                <a:cubicBezTo>
                  <a:pt x="180" y="294"/>
                  <a:pt x="181" y="291"/>
                  <a:pt x="181" y="288"/>
                </a:cubicBezTo>
                <a:cubicBezTo>
                  <a:pt x="180" y="285"/>
                  <a:pt x="180" y="271"/>
                  <a:pt x="179" y="257"/>
                </a:cubicBezTo>
                <a:cubicBezTo>
                  <a:pt x="189" y="254"/>
                  <a:pt x="197" y="251"/>
                  <a:pt x="206" y="245"/>
                </a:cubicBezTo>
                <a:cubicBezTo>
                  <a:pt x="215" y="255"/>
                  <a:pt x="225" y="266"/>
                  <a:pt x="227" y="268"/>
                </a:cubicBezTo>
                <a:cubicBezTo>
                  <a:pt x="229" y="270"/>
                  <a:pt x="232" y="271"/>
                  <a:pt x="234" y="271"/>
                </a:cubicBezTo>
                <a:cubicBezTo>
                  <a:pt x="237" y="271"/>
                  <a:pt x="240" y="271"/>
                  <a:pt x="242" y="269"/>
                </a:cubicBezTo>
                <a:cubicBezTo>
                  <a:pt x="245" y="267"/>
                  <a:pt x="246" y="264"/>
                  <a:pt x="247" y="262"/>
                </a:cubicBezTo>
                <a:cubicBezTo>
                  <a:pt x="247" y="259"/>
                  <a:pt x="247" y="256"/>
                  <a:pt x="245" y="254"/>
                </a:cubicBezTo>
                <a:cubicBezTo>
                  <a:pt x="243" y="251"/>
                  <a:pt x="235" y="238"/>
                  <a:pt x="228" y="227"/>
                </a:cubicBezTo>
                <a:cubicBezTo>
                  <a:pt x="234" y="220"/>
                  <a:pt x="239" y="212"/>
                  <a:pt x="244" y="204"/>
                </a:cubicBezTo>
                <a:cubicBezTo>
                  <a:pt x="258" y="208"/>
                  <a:pt x="272" y="212"/>
                  <a:pt x="275" y="213"/>
                </a:cubicBezTo>
                <a:cubicBezTo>
                  <a:pt x="278" y="214"/>
                  <a:pt x="281" y="213"/>
                  <a:pt x="284" y="212"/>
                </a:cubicBezTo>
                <a:cubicBezTo>
                  <a:pt x="286" y="211"/>
                  <a:pt x="288" y="209"/>
                  <a:pt x="289" y="206"/>
                </a:cubicBezTo>
                <a:cubicBezTo>
                  <a:pt x="290" y="203"/>
                  <a:pt x="290" y="201"/>
                  <a:pt x="289" y="198"/>
                </a:cubicBezTo>
                <a:cubicBezTo>
                  <a:pt x="288" y="195"/>
                  <a:pt x="287" y="193"/>
                  <a:pt x="284" y="192"/>
                </a:cubicBezTo>
                <a:cubicBezTo>
                  <a:pt x="281" y="190"/>
                  <a:pt x="267" y="183"/>
                  <a:pt x="254" y="176"/>
                </a:cubicBezTo>
                <a:cubicBezTo>
                  <a:pt x="256" y="168"/>
                  <a:pt x="257" y="159"/>
                  <a:pt x="257" y="149"/>
                </a:cubicBezTo>
                <a:cubicBezTo>
                  <a:pt x="271" y="146"/>
                  <a:pt x="287" y="142"/>
                  <a:pt x="290" y="141"/>
                </a:cubicBezTo>
                <a:cubicBezTo>
                  <a:pt x="293" y="141"/>
                  <a:pt x="295" y="139"/>
                  <a:pt x="297" y="137"/>
                </a:cubicBezTo>
                <a:cubicBezTo>
                  <a:pt x="298" y="134"/>
                  <a:pt x="299" y="131"/>
                  <a:pt x="298" y="129"/>
                </a:cubicBezTo>
                <a:cubicBezTo>
                  <a:pt x="298" y="126"/>
                  <a:pt x="297" y="123"/>
                  <a:pt x="294" y="121"/>
                </a:cubicBezTo>
                <a:close/>
                <a:moveTo>
                  <a:pt x="161" y="231"/>
                </a:moveTo>
                <a:cubicBezTo>
                  <a:pt x="118" y="237"/>
                  <a:pt x="78" y="206"/>
                  <a:pt x="71" y="161"/>
                </a:cubicBezTo>
                <a:cubicBezTo>
                  <a:pt x="65" y="117"/>
                  <a:pt x="95" y="76"/>
                  <a:pt x="138" y="69"/>
                </a:cubicBezTo>
                <a:cubicBezTo>
                  <a:pt x="180" y="63"/>
                  <a:pt x="220" y="94"/>
                  <a:pt x="227" y="139"/>
                </a:cubicBezTo>
                <a:cubicBezTo>
                  <a:pt x="233" y="183"/>
                  <a:pt x="204" y="224"/>
                  <a:pt x="161" y="23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506538" y="1974850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2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3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8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4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4 w 282"/>
              <a:gd name="T47" fmla="*/ 48 h 283"/>
              <a:gd name="T48" fmla="*/ 113 w 282"/>
              <a:gd name="T49" fmla="*/ 52 h 283"/>
              <a:gd name="T50" fmla="*/ 90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8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2 h 283"/>
              <a:gd name="T98" fmla="*/ 117 w 282"/>
              <a:gd name="T99" fmla="*/ 280 h 283"/>
              <a:gd name="T100" fmla="*/ 125 w 282"/>
              <a:gd name="T101" fmla="*/ 272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3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2" y="245"/>
                </a:cubicBezTo>
                <a:cubicBezTo>
                  <a:pt x="220" y="241"/>
                  <a:pt x="213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2" y="187"/>
                  <a:pt x="259" y="189"/>
                  <a:pt x="263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2"/>
                  <a:pt x="281" y="177"/>
                </a:cubicBezTo>
                <a:cubicBezTo>
                  <a:pt x="282" y="173"/>
                  <a:pt x="282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4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8" y="79"/>
                </a:cubicBezTo>
                <a:cubicBezTo>
                  <a:pt x="268" y="75"/>
                  <a:pt x="268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1" y="62"/>
                  <a:pt x="225" y="70"/>
                  <a:pt x="209" y="77"/>
                </a:cubicBezTo>
                <a:cubicBezTo>
                  <a:pt x="201" y="69"/>
                  <a:pt x="193" y="63"/>
                  <a:pt x="184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5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2" y="4"/>
                  <a:pt x="158" y="7"/>
                  <a:pt x="157" y="11"/>
                </a:cubicBezTo>
                <a:cubicBezTo>
                  <a:pt x="156" y="15"/>
                  <a:pt x="150" y="31"/>
                  <a:pt x="144" y="48"/>
                </a:cubicBezTo>
                <a:cubicBezTo>
                  <a:pt x="133" y="48"/>
                  <a:pt x="123" y="49"/>
                  <a:pt x="113" y="52"/>
                </a:cubicBezTo>
                <a:cubicBezTo>
                  <a:pt x="102" y="38"/>
                  <a:pt x="92" y="24"/>
                  <a:pt x="90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9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8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8" y="149"/>
                  <a:pt x="49" y="159"/>
                  <a:pt x="52" y="170"/>
                </a:cubicBezTo>
                <a:cubicBezTo>
                  <a:pt x="38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4" y="207"/>
                  <a:pt x="14" y="211"/>
                  <a:pt x="16" y="215"/>
                </a:cubicBezTo>
                <a:cubicBezTo>
                  <a:pt x="19" y="219"/>
                  <a:pt x="22" y="221"/>
                  <a:pt x="26" y="222"/>
                </a:cubicBezTo>
                <a:cubicBezTo>
                  <a:pt x="30" y="224"/>
                  <a:pt x="34" y="224"/>
                  <a:pt x="38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2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6"/>
                  <a:pt x="125" y="272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9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7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9" y="196"/>
                  <a:pt x="93" y="170"/>
                </a:cubicBezTo>
                <a:cubicBezTo>
                  <a:pt x="77" y="143"/>
                  <a:pt x="86" y="109"/>
                  <a:pt x="113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6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2225" y="2341563"/>
            <a:ext cx="1636713" cy="1636713"/>
          </a:xfrm>
          <a:custGeom>
            <a:avLst/>
            <a:gdLst>
              <a:gd name="T0" fmla="*/ 469 w 489"/>
              <a:gd name="T1" fmla="*/ 228 h 490"/>
              <a:gd name="T2" fmla="*/ 466 w 489"/>
              <a:gd name="T3" fmla="*/ 204 h 490"/>
              <a:gd name="T4" fmla="*/ 461 w 489"/>
              <a:gd name="T5" fmla="*/ 181 h 490"/>
              <a:gd name="T6" fmla="*/ 453 w 489"/>
              <a:gd name="T7" fmla="*/ 159 h 490"/>
              <a:gd name="T8" fmla="*/ 443 w 489"/>
              <a:gd name="T9" fmla="*/ 138 h 490"/>
              <a:gd name="T10" fmla="*/ 431 w 489"/>
              <a:gd name="T11" fmla="*/ 118 h 490"/>
              <a:gd name="T12" fmla="*/ 416 w 489"/>
              <a:gd name="T13" fmla="*/ 99 h 490"/>
              <a:gd name="T14" fmla="*/ 400 w 489"/>
              <a:gd name="T15" fmla="*/ 82 h 490"/>
              <a:gd name="T16" fmla="*/ 382 w 489"/>
              <a:gd name="T17" fmla="*/ 66 h 490"/>
              <a:gd name="T18" fmla="*/ 363 w 489"/>
              <a:gd name="T19" fmla="*/ 53 h 490"/>
              <a:gd name="T20" fmla="*/ 342 w 489"/>
              <a:gd name="T21" fmla="*/ 42 h 490"/>
              <a:gd name="T22" fmla="*/ 321 w 489"/>
              <a:gd name="T23" fmla="*/ 32 h 490"/>
              <a:gd name="T24" fmla="*/ 298 w 489"/>
              <a:gd name="T25" fmla="*/ 26 h 490"/>
              <a:gd name="T26" fmla="*/ 275 w 489"/>
              <a:gd name="T27" fmla="*/ 21 h 490"/>
              <a:gd name="T28" fmla="*/ 251 w 489"/>
              <a:gd name="T29" fmla="*/ 19 h 490"/>
              <a:gd name="T30" fmla="*/ 228 w 489"/>
              <a:gd name="T31" fmla="*/ 20 h 490"/>
              <a:gd name="T32" fmla="*/ 204 w 489"/>
              <a:gd name="T33" fmla="*/ 23 h 490"/>
              <a:gd name="T34" fmla="*/ 182 w 489"/>
              <a:gd name="T35" fmla="*/ 28 h 490"/>
              <a:gd name="T36" fmla="*/ 159 w 489"/>
              <a:gd name="T37" fmla="*/ 36 h 490"/>
              <a:gd name="T38" fmla="*/ 138 w 489"/>
              <a:gd name="T39" fmla="*/ 46 h 490"/>
              <a:gd name="T40" fmla="*/ 118 w 489"/>
              <a:gd name="T41" fmla="*/ 58 h 490"/>
              <a:gd name="T42" fmla="*/ 99 w 489"/>
              <a:gd name="T43" fmla="*/ 73 h 490"/>
              <a:gd name="T44" fmla="*/ 82 w 489"/>
              <a:gd name="T45" fmla="*/ 89 h 490"/>
              <a:gd name="T46" fmla="*/ 67 w 489"/>
              <a:gd name="T47" fmla="*/ 107 h 490"/>
              <a:gd name="T48" fmla="*/ 53 w 489"/>
              <a:gd name="T49" fmla="*/ 126 h 490"/>
              <a:gd name="T50" fmla="*/ 42 w 489"/>
              <a:gd name="T51" fmla="*/ 147 h 490"/>
              <a:gd name="T52" fmla="*/ 33 w 489"/>
              <a:gd name="T53" fmla="*/ 169 h 490"/>
              <a:gd name="T54" fmla="*/ 26 w 489"/>
              <a:gd name="T55" fmla="*/ 191 h 490"/>
              <a:gd name="T56" fmla="*/ 21 w 489"/>
              <a:gd name="T57" fmla="*/ 214 h 490"/>
              <a:gd name="T58" fmla="*/ 20 w 489"/>
              <a:gd name="T59" fmla="*/ 238 h 490"/>
              <a:gd name="T60" fmla="*/ 20 w 489"/>
              <a:gd name="T61" fmla="*/ 262 h 490"/>
              <a:gd name="T62" fmla="*/ 23 w 489"/>
              <a:gd name="T63" fmla="*/ 285 h 490"/>
              <a:gd name="T64" fmla="*/ 28 w 489"/>
              <a:gd name="T65" fmla="*/ 308 h 490"/>
              <a:gd name="T66" fmla="*/ 36 w 489"/>
              <a:gd name="T67" fmla="*/ 330 h 490"/>
              <a:gd name="T68" fmla="*/ 46 w 489"/>
              <a:gd name="T69" fmla="*/ 352 h 490"/>
              <a:gd name="T70" fmla="*/ 59 w 489"/>
              <a:gd name="T71" fmla="*/ 372 h 490"/>
              <a:gd name="T72" fmla="*/ 73 w 489"/>
              <a:gd name="T73" fmla="*/ 391 h 490"/>
              <a:gd name="T74" fmla="*/ 89 w 489"/>
              <a:gd name="T75" fmla="*/ 408 h 490"/>
              <a:gd name="T76" fmla="*/ 107 w 489"/>
              <a:gd name="T77" fmla="*/ 423 h 490"/>
              <a:gd name="T78" fmla="*/ 126 w 489"/>
              <a:gd name="T79" fmla="*/ 437 h 490"/>
              <a:gd name="T80" fmla="*/ 147 w 489"/>
              <a:gd name="T81" fmla="*/ 448 h 490"/>
              <a:gd name="T82" fmla="*/ 169 w 489"/>
              <a:gd name="T83" fmla="*/ 457 h 490"/>
              <a:gd name="T84" fmla="*/ 191 w 489"/>
              <a:gd name="T85" fmla="*/ 464 h 490"/>
              <a:gd name="T86" fmla="*/ 214 w 489"/>
              <a:gd name="T87" fmla="*/ 468 h 490"/>
              <a:gd name="T88" fmla="*/ 238 w 489"/>
              <a:gd name="T89" fmla="*/ 470 h 490"/>
              <a:gd name="T90" fmla="*/ 262 w 489"/>
              <a:gd name="T91" fmla="*/ 470 h 490"/>
              <a:gd name="T92" fmla="*/ 285 w 489"/>
              <a:gd name="T93" fmla="*/ 467 h 490"/>
              <a:gd name="T94" fmla="*/ 308 w 489"/>
              <a:gd name="T95" fmla="*/ 461 h 490"/>
              <a:gd name="T96" fmla="*/ 330 w 489"/>
              <a:gd name="T97" fmla="*/ 454 h 490"/>
              <a:gd name="T98" fmla="*/ 351 w 489"/>
              <a:gd name="T99" fmla="*/ 443 h 490"/>
              <a:gd name="T100" fmla="*/ 371 w 489"/>
              <a:gd name="T101" fmla="*/ 431 h 490"/>
              <a:gd name="T102" fmla="*/ 390 w 489"/>
              <a:gd name="T103" fmla="*/ 417 h 490"/>
              <a:gd name="T104" fmla="*/ 407 w 489"/>
              <a:gd name="T105" fmla="*/ 401 h 490"/>
              <a:gd name="T106" fmla="*/ 423 w 489"/>
              <a:gd name="T107" fmla="*/ 383 h 490"/>
              <a:gd name="T108" fmla="*/ 436 w 489"/>
              <a:gd name="T109" fmla="*/ 363 h 490"/>
              <a:gd name="T110" fmla="*/ 448 w 489"/>
              <a:gd name="T111" fmla="*/ 343 h 490"/>
              <a:gd name="T112" fmla="*/ 457 w 489"/>
              <a:gd name="T113" fmla="*/ 321 h 490"/>
              <a:gd name="T114" fmla="*/ 463 w 489"/>
              <a:gd name="T115" fmla="*/ 298 h 490"/>
              <a:gd name="T116" fmla="*/ 468 w 489"/>
              <a:gd name="T117" fmla="*/ 275 h 490"/>
              <a:gd name="T118" fmla="*/ 470 w 489"/>
              <a:gd name="T119" fmla="*/ 252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9" h="490">
                <a:moveTo>
                  <a:pt x="485" y="250"/>
                </a:moveTo>
                <a:cubicBezTo>
                  <a:pt x="486" y="250"/>
                  <a:pt x="487" y="249"/>
                  <a:pt x="488" y="248"/>
                </a:cubicBezTo>
                <a:cubicBezTo>
                  <a:pt x="489" y="247"/>
                  <a:pt x="489" y="246"/>
                  <a:pt x="489" y="245"/>
                </a:cubicBezTo>
                <a:cubicBezTo>
                  <a:pt x="489" y="243"/>
                  <a:pt x="489" y="242"/>
                  <a:pt x="488" y="241"/>
                </a:cubicBezTo>
                <a:cubicBezTo>
                  <a:pt x="487" y="240"/>
                  <a:pt x="486" y="240"/>
                  <a:pt x="485" y="239"/>
                </a:cubicBezTo>
                <a:cubicBezTo>
                  <a:pt x="483" y="239"/>
                  <a:pt x="476" y="239"/>
                  <a:pt x="470" y="238"/>
                </a:cubicBezTo>
                <a:cubicBezTo>
                  <a:pt x="470" y="235"/>
                  <a:pt x="469" y="231"/>
                  <a:pt x="469" y="228"/>
                </a:cubicBezTo>
                <a:cubicBezTo>
                  <a:pt x="476" y="227"/>
                  <a:pt x="483" y="225"/>
                  <a:pt x="484" y="225"/>
                </a:cubicBezTo>
                <a:cubicBezTo>
                  <a:pt x="485" y="225"/>
                  <a:pt x="486" y="224"/>
                  <a:pt x="487" y="223"/>
                </a:cubicBezTo>
                <a:cubicBezTo>
                  <a:pt x="488" y="222"/>
                  <a:pt x="488" y="220"/>
                  <a:pt x="488" y="219"/>
                </a:cubicBezTo>
                <a:cubicBezTo>
                  <a:pt x="488" y="218"/>
                  <a:pt x="487" y="217"/>
                  <a:pt x="486" y="216"/>
                </a:cubicBezTo>
                <a:cubicBezTo>
                  <a:pt x="485" y="215"/>
                  <a:pt x="484" y="214"/>
                  <a:pt x="483" y="214"/>
                </a:cubicBezTo>
                <a:cubicBezTo>
                  <a:pt x="481" y="214"/>
                  <a:pt x="474" y="214"/>
                  <a:pt x="468" y="214"/>
                </a:cubicBezTo>
                <a:cubicBezTo>
                  <a:pt x="467" y="211"/>
                  <a:pt x="467" y="208"/>
                  <a:pt x="466" y="204"/>
                </a:cubicBezTo>
                <a:cubicBezTo>
                  <a:pt x="472" y="202"/>
                  <a:pt x="479" y="200"/>
                  <a:pt x="481" y="200"/>
                </a:cubicBezTo>
                <a:cubicBezTo>
                  <a:pt x="482" y="200"/>
                  <a:pt x="483" y="199"/>
                  <a:pt x="484" y="197"/>
                </a:cubicBezTo>
                <a:cubicBezTo>
                  <a:pt x="484" y="196"/>
                  <a:pt x="484" y="195"/>
                  <a:pt x="484" y="194"/>
                </a:cubicBezTo>
                <a:cubicBezTo>
                  <a:pt x="484" y="192"/>
                  <a:pt x="483" y="191"/>
                  <a:pt x="482" y="191"/>
                </a:cubicBezTo>
                <a:cubicBezTo>
                  <a:pt x="481" y="190"/>
                  <a:pt x="480" y="189"/>
                  <a:pt x="478" y="190"/>
                </a:cubicBezTo>
                <a:cubicBezTo>
                  <a:pt x="477" y="190"/>
                  <a:pt x="470" y="191"/>
                  <a:pt x="463" y="191"/>
                </a:cubicBezTo>
                <a:cubicBezTo>
                  <a:pt x="463" y="188"/>
                  <a:pt x="462" y="185"/>
                  <a:pt x="461" y="181"/>
                </a:cubicBezTo>
                <a:cubicBezTo>
                  <a:pt x="467" y="179"/>
                  <a:pt x="473" y="176"/>
                  <a:pt x="475" y="175"/>
                </a:cubicBezTo>
                <a:cubicBezTo>
                  <a:pt x="476" y="175"/>
                  <a:pt x="477" y="174"/>
                  <a:pt x="477" y="173"/>
                </a:cubicBezTo>
                <a:cubicBezTo>
                  <a:pt x="478" y="172"/>
                  <a:pt x="478" y="170"/>
                  <a:pt x="477" y="169"/>
                </a:cubicBezTo>
                <a:cubicBezTo>
                  <a:pt x="477" y="168"/>
                  <a:pt x="476" y="167"/>
                  <a:pt x="475" y="166"/>
                </a:cubicBezTo>
                <a:cubicBezTo>
                  <a:pt x="474" y="165"/>
                  <a:pt x="473" y="165"/>
                  <a:pt x="471" y="165"/>
                </a:cubicBezTo>
                <a:cubicBezTo>
                  <a:pt x="470" y="166"/>
                  <a:pt x="463" y="167"/>
                  <a:pt x="457" y="169"/>
                </a:cubicBezTo>
                <a:cubicBezTo>
                  <a:pt x="456" y="165"/>
                  <a:pt x="454" y="162"/>
                  <a:pt x="453" y="159"/>
                </a:cubicBezTo>
                <a:cubicBezTo>
                  <a:pt x="459" y="156"/>
                  <a:pt x="465" y="152"/>
                  <a:pt x="466" y="152"/>
                </a:cubicBezTo>
                <a:cubicBezTo>
                  <a:pt x="467" y="151"/>
                  <a:pt x="468" y="150"/>
                  <a:pt x="468" y="149"/>
                </a:cubicBezTo>
                <a:cubicBezTo>
                  <a:pt x="469" y="148"/>
                  <a:pt x="469" y="146"/>
                  <a:pt x="468" y="145"/>
                </a:cubicBezTo>
                <a:cubicBezTo>
                  <a:pt x="468" y="144"/>
                  <a:pt x="467" y="143"/>
                  <a:pt x="466" y="142"/>
                </a:cubicBezTo>
                <a:cubicBezTo>
                  <a:pt x="465" y="142"/>
                  <a:pt x="463" y="142"/>
                  <a:pt x="462" y="142"/>
                </a:cubicBezTo>
                <a:cubicBezTo>
                  <a:pt x="461" y="142"/>
                  <a:pt x="454" y="145"/>
                  <a:pt x="448" y="147"/>
                </a:cubicBezTo>
                <a:cubicBezTo>
                  <a:pt x="446" y="144"/>
                  <a:pt x="445" y="141"/>
                  <a:pt x="443" y="138"/>
                </a:cubicBezTo>
                <a:cubicBezTo>
                  <a:pt x="448" y="134"/>
                  <a:pt x="454" y="130"/>
                  <a:pt x="455" y="129"/>
                </a:cubicBezTo>
                <a:cubicBezTo>
                  <a:pt x="456" y="128"/>
                  <a:pt x="457" y="127"/>
                  <a:pt x="457" y="126"/>
                </a:cubicBezTo>
                <a:cubicBezTo>
                  <a:pt x="457" y="125"/>
                  <a:pt x="457" y="123"/>
                  <a:pt x="457" y="122"/>
                </a:cubicBezTo>
                <a:cubicBezTo>
                  <a:pt x="456" y="121"/>
                  <a:pt x="455" y="120"/>
                  <a:pt x="454" y="120"/>
                </a:cubicBezTo>
                <a:cubicBezTo>
                  <a:pt x="453" y="119"/>
                  <a:pt x="451" y="119"/>
                  <a:pt x="450" y="120"/>
                </a:cubicBezTo>
                <a:cubicBezTo>
                  <a:pt x="449" y="121"/>
                  <a:pt x="442" y="123"/>
                  <a:pt x="436" y="126"/>
                </a:cubicBezTo>
                <a:cubicBezTo>
                  <a:pt x="434" y="123"/>
                  <a:pt x="433" y="121"/>
                  <a:pt x="431" y="118"/>
                </a:cubicBezTo>
                <a:cubicBezTo>
                  <a:pt x="436" y="113"/>
                  <a:pt x="441" y="109"/>
                  <a:pt x="442" y="108"/>
                </a:cubicBezTo>
                <a:cubicBezTo>
                  <a:pt x="443" y="107"/>
                  <a:pt x="444" y="106"/>
                  <a:pt x="444" y="104"/>
                </a:cubicBezTo>
                <a:cubicBezTo>
                  <a:pt x="444" y="103"/>
                  <a:pt x="443" y="102"/>
                  <a:pt x="443" y="101"/>
                </a:cubicBezTo>
                <a:cubicBezTo>
                  <a:pt x="442" y="100"/>
                  <a:pt x="441" y="99"/>
                  <a:pt x="440" y="99"/>
                </a:cubicBezTo>
                <a:cubicBezTo>
                  <a:pt x="438" y="98"/>
                  <a:pt x="437" y="98"/>
                  <a:pt x="436" y="99"/>
                </a:cubicBezTo>
                <a:cubicBezTo>
                  <a:pt x="435" y="100"/>
                  <a:pt x="428" y="103"/>
                  <a:pt x="423" y="107"/>
                </a:cubicBezTo>
                <a:cubicBezTo>
                  <a:pt x="421" y="104"/>
                  <a:pt x="419" y="102"/>
                  <a:pt x="416" y="99"/>
                </a:cubicBezTo>
                <a:cubicBezTo>
                  <a:pt x="421" y="94"/>
                  <a:pt x="426" y="89"/>
                  <a:pt x="427" y="88"/>
                </a:cubicBezTo>
                <a:cubicBezTo>
                  <a:pt x="428" y="87"/>
                  <a:pt x="428" y="85"/>
                  <a:pt x="428" y="84"/>
                </a:cubicBezTo>
                <a:cubicBezTo>
                  <a:pt x="428" y="83"/>
                  <a:pt x="427" y="82"/>
                  <a:pt x="427" y="81"/>
                </a:cubicBezTo>
                <a:cubicBezTo>
                  <a:pt x="426" y="80"/>
                  <a:pt x="424" y="79"/>
                  <a:pt x="423" y="79"/>
                </a:cubicBezTo>
                <a:cubicBezTo>
                  <a:pt x="422" y="79"/>
                  <a:pt x="421" y="79"/>
                  <a:pt x="420" y="80"/>
                </a:cubicBezTo>
                <a:cubicBezTo>
                  <a:pt x="418" y="81"/>
                  <a:pt x="413" y="85"/>
                  <a:pt x="407" y="89"/>
                </a:cubicBezTo>
                <a:cubicBezTo>
                  <a:pt x="405" y="86"/>
                  <a:pt x="403" y="84"/>
                  <a:pt x="400" y="82"/>
                </a:cubicBezTo>
                <a:cubicBezTo>
                  <a:pt x="404" y="76"/>
                  <a:pt x="408" y="71"/>
                  <a:pt x="409" y="70"/>
                </a:cubicBezTo>
                <a:cubicBezTo>
                  <a:pt x="410" y="68"/>
                  <a:pt x="410" y="67"/>
                  <a:pt x="410" y="66"/>
                </a:cubicBezTo>
                <a:cubicBezTo>
                  <a:pt x="410" y="65"/>
                  <a:pt x="409" y="63"/>
                  <a:pt x="408" y="63"/>
                </a:cubicBezTo>
                <a:cubicBezTo>
                  <a:pt x="407" y="62"/>
                  <a:pt x="406" y="61"/>
                  <a:pt x="405" y="61"/>
                </a:cubicBezTo>
                <a:cubicBezTo>
                  <a:pt x="404" y="61"/>
                  <a:pt x="402" y="62"/>
                  <a:pt x="401" y="62"/>
                </a:cubicBezTo>
                <a:cubicBezTo>
                  <a:pt x="400" y="63"/>
                  <a:pt x="395" y="68"/>
                  <a:pt x="390" y="73"/>
                </a:cubicBezTo>
                <a:cubicBezTo>
                  <a:pt x="388" y="71"/>
                  <a:pt x="385" y="68"/>
                  <a:pt x="382" y="66"/>
                </a:cubicBezTo>
                <a:cubicBezTo>
                  <a:pt x="386" y="61"/>
                  <a:pt x="389" y="54"/>
                  <a:pt x="390" y="53"/>
                </a:cubicBezTo>
                <a:cubicBezTo>
                  <a:pt x="391" y="52"/>
                  <a:pt x="391" y="51"/>
                  <a:pt x="391" y="50"/>
                </a:cubicBezTo>
                <a:cubicBezTo>
                  <a:pt x="390" y="48"/>
                  <a:pt x="390" y="47"/>
                  <a:pt x="389" y="46"/>
                </a:cubicBezTo>
                <a:cubicBezTo>
                  <a:pt x="387" y="46"/>
                  <a:pt x="386" y="45"/>
                  <a:pt x="385" y="45"/>
                </a:cubicBezTo>
                <a:cubicBezTo>
                  <a:pt x="384" y="45"/>
                  <a:pt x="382" y="46"/>
                  <a:pt x="382" y="47"/>
                </a:cubicBezTo>
                <a:cubicBezTo>
                  <a:pt x="381" y="48"/>
                  <a:pt x="376" y="53"/>
                  <a:pt x="371" y="58"/>
                </a:cubicBezTo>
                <a:cubicBezTo>
                  <a:pt x="369" y="57"/>
                  <a:pt x="366" y="55"/>
                  <a:pt x="363" y="53"/>
                </a:cubicBezTo>
                <a:cubicBezTo>
                  <a:pt x="366" y="47"/>
                  <a:pt x="369" y="40"/>
                  <a:pt x="369" y="39"/>
                </a:cubicBezTo>
                <a:cubicBezTo>
                  <a:pt x="370" y="38"/>
                  <a:pt x="370" y="36"/>
                  <a:pt x="369" y="35"/>
                </a:cubicBezTo>
                <a:cubicBezTo>
                  <a:pt x="369" y="34"/>
                  <a:pt x="368" y="33"/>
                  <a:pt x="367" y="32"/>
                </a:cubicBezTo>
                <a:cubicBezTo>
                  <a:pt x="366" y="32"/>
                  <a:pt x="365" y="32"/>
                  <a:pt x="363" y="32"/>
                </a:cubicBezTo>
                <a:cubicBezTo>
                  <a:pt x="362" y="32"/>
                  <a:pt x="361" y="33"/>
                  <a:pt x="360" y="34"/>
                </a:cubicBezTo>
                <a:cubicBezTo>
                  <a:pt x="359" y="35"/>
                  <a:pt x="355" y="41"/>
                  <a:pt x="351" y="46"/>
                </a:cubicBezTo>
                <a:cubicBezTo>
                  <a:pt x="348" y="44"/>
                  <a:pt x="345" y="43"/>
                  <a:pt x="342" y="42"/>
                </a:cubicBezTo>
                <a:cubicBezTo>
                  <a:pt x="344" y="35"/>
                  <a:pt x="347" y="28"/>
                  <a:pt x="347" y="27"/>
                </a:cubicBezTo>
                <a:cubicBezTo>
                  <a:pt x="348" y="26"/>
                  <a:pt x="347" y="24"/>
                  <a:pt x="347" y="23"/>
                </a:cubicBezTo>
                <a:cubicBezTo>
                  <a:pt x="346" y="22"/>
                  <a:pt x="345" y="21"/>
                  <a:pt x="344" y="21"/>
                </a:cubicBezTo>
                <a:cubicBezTo>
                  <a:pt x="343" y="20"/>
                  <a:pt x="342" y="20"/>
                  <a:pt x="340" y="20"/>
                </a:cubicBezTo>
                <a:cubicBezTo>
                  <a:pt x="339" y="21"/>
                  <a:pt x="338" y="22"/>
                  <a:pt x="338" y="23"/>
                </a:cubicBezTo>
                <a:cubicBezTo>
                  <a:pt x="337" y="24"/>
                  <a:pt x="333" y="30"/>
                  <a:pt x="330" y="36"/>
                </a:cubicBezTo>
                <a:cubicBezTo>
                  <a:pt x="327" y="35"/>
                  <a:pt x="324" y="34"/>
                  <a:pt x="321" y="32"/>
                </a:cubicBezTo>
                <a:cubicBezTo>
                  <a:pt x="322" y="26"/>
                  <a:pt x="324" y="19"/>
                  <a:pt x="324" y="18"/>
                </a:cubicBezTo>
                <a:cubicBezTo>
                  <a:pt x="324" y="16"/>
                  <a:pt x="324" y="15"/>
                  <a:pt x="323" y="14"/>
                </a:cubicBezTo>
                <a:cubicBezTo>
                  <a:pt x="323" y="13"/>
                  <a:pt x="322" y="12"/>
                  <a:pt x="320" y="12"/>
                </a:cubicBezTo>
                <a:cubicBezTo>
                  <a:pt x="319" y="11"/>
                  <a:pt x="318" y="11"/>
                  <a:pt x="317" y="12"/>
                </a:cubicBezTo>
                <a:cubicBezTo>
                  <a:pt x="315" y="12"/>
                  <a:pt x="314" y="13"/>
                  <a:pt x="314" y="14"/>
                </a:cubicBezTo>
                <a:cubicBezTo>
                  <a:pt x="313" y="16"/>
                  <a:pt x="310" y="22"/>
                  <a:pt x="308" y="28"/>
                </a:cubicBezTo>
                <a:cubicBezTo>
                  <a:pt x="305" y="27"/>
                  <a:pt x="301" y="26"/>
                  <a:pt x="298" y="26"/>
                </a:cubicBezTo>
                <a:cubicBezTo>
                  <a:pt x="299" y="19"/>
                  <a:pt x="300" y="12"/>
                  <a:pt x="300" y="11"/>
                </a:cubicBezTo>
                <a:cubicBezTo>
                  <a:pt x="300" y="9"/>
                  <a:pt x="299" y="8"/>
                  <a:pt x="299" y="7"/>
                </a:cubicBezTo>
                <a:cubicBezTo>
                  <a:pt x="298" y="6"/>
                  <a:pt x="297" y="5"/>
                  <a:pt x="295" y="5"/>
                </a:cubicBezTo>
                <a:cubicBezTo>
                  <a:pt x="294" y="5"/>
                  <a:pt x="293" y="5"/>
                  <a:pt x="292" y="5"/>
                </a:cubicBezTo>
                <a:cubicBezTo>
                  <a:pt x="291" y="6"/>
                  <a:pt x="290" y="7"/>
                  <a:pt x="289" y="8"/>
                </a:cubicBezTo>
                <a:cubicBezTo>
                  <a:pt x="289" y="10"/>
                  <a:pt x="287" y="16"/>
                  <a:pt x="285" y="23"/>
                </a:cubicBezTo>
                <a:cubicBezTo>
                  <a:pt x="282" y="22"/>
                  <a:pt x="278" y="22"/>
                  <a:pt x="275" y="21"/>
                </a:cubicBezTo>
                <a:cubicBezTo>
                  <a:pt x="275" y="15"/>
                  <a:pt x="275" y="7"/>
                  <a:pt x="275" y="6"/>
                </a:cubicBezTo>
                <a:cubicBezTo>
                  <a:pt x="275" y="5"/>
                  <a:pt x="274" y="3"/>
                  <a:pt x="274" y="3"/>
                </a:cubicBezTo>
                <a:cubicBezTo>
                  <a:pt x="273" y="2"/>
                  <a:pt x="272" y="1"/>
                  <a:pt x="270" y="1"/>
                </a:cubicBezTo>
                <a:cubicBezTo>
                  <a:pt x="269" y="1"/>
                  <a:pt x="268" y="1"/>
                  <a:pt x="267" y="2"/>
                </a:cubicBezTo>
                <a:cubicBezTo>
                  <a:pt x="266" y="3"/>
                  <a:pt x="265" y="4"/>
                  <a:pt x="264" y="5"/>
                </a:cubicBezTo>
                <a:cubicBezTo>
                  <a:pt x="264" y="6"/>
                  <a:pt x="263" y="13"/>
                  <a:pt x="262" y="20"/>
                </a:cubicBezTo>
                <a:cubicBezTo>
                  <a:pt x="258" y="20"/>
                  <a:pt x="255" y="19"/>
                  <a:pt x="251" y="19"/>
                </a:cubicBezTo>
                <a:cubicBezTo>
                  <a:pt x="251" y="13"/>
                  <a:pt x="250" y="6"/>
                  <a:pt x="250" y="4"/>
                </a:cubicBezTo>
                <a:cubicBezTo>
                  <a:pt x="250" y="3"/>
                  <a:pt x="249" y="2"/>
                  <a:pt x="248" y="1"/>
                </a:cubicBezTo>
                <a:cubicBezTo>
                  <a:pt x="247" y="0"/>
                  <a:pt x="246" y="0"/>
                  <a:pt x="245" y="0"/>
                </a:cubicBezTo>
                <a:cubicBezTo>
                  <a:pt x="243" y="0"/>
                  <a:pt x="242" y="0"/>
                  <a:pt x="241" y="1"/>
                </a:cubicBezTo>
                <a:cubicBezTo>
                  <a:pt x="240" y="2"/>
                  <a:pt x="239" y="3"/>
                  <a:pt x="239" y="4"/>
                </a:cubicBezTo>
                <a:cubicBezTo>
                  <a:pt x="239" y="6"/>
                  <a:pt x="239" y="13"/>
                  <a:pt x="238" y="19"/>
                </a:cubicBezTo>
                <a:cubicBezTo>
                  <a:pt x="235" y="19"/>
                  <a:pt x="231" y="20"/>
                  <a:pt x="228" y="20"/>
                </a:cubicBezTo>
                <a:cubicBezTo>
                  <a:pt x="227" y="13"/>
                  <a:pt x="225" y="6"/>
                  <a:pt x="225" y="5"/>
                </a:cubicBezTo>
                <a:cubicBezTo>
                  <a:pt x="224" y="4"/>
                  <a:pt x="224" y="3"/>
                  <a:pt x="223" y="2"/>
                </a:cubicBezTo>
                <a:cubicBezTo>
                  <a:pt x="222" y="1"/>
                  <a:pt x="220" y="1"/>
                  <a:pt x="219" y="1"/>
                </a:cubicBezTo>
                <a:cubicBezTo>
                  <a:pt x="218" y="1"/>
                  <a:pt x="217" y="2"/>
                  <a:pt x="216" y="3"/>
                </a:cubicBezTo>
                <a:cubicBezTo>
                  <a:pt x="215" y="3"/>
                  <a:pt x="214" y="5"/>
                  <a:pt x="214" y="6"/>
                </a:cubicBezTo>
                <a:cubicBezTo>
                  <a:pt x="214" y="7"/>
                  <a:pt x="214" y="15"/>
                  <a:pt x="214" y="21"/>
                </a:cubicBezTo>
                <a:cubicBezTo>
                  <a:pt x="211" y="22"/>
                  <a:pt x="208" y="22"/>
                  <a:pt x="204" y="23"/>
                </a:cubicBezTo>
                <a:cubicBezTo>
                  <a:pt x="202" y="16"/>
                  <a:pt x="200" y="10"/>
                  <a:pt x="200" y="8"/>
                </a:cubicBezTo>
                <a:cubicBezTo>
                  <a:pt x="199" y="7"/>
                  <a:pt x="199" y="6"/>
                  <a:pt x="198" y="5"/>
                </a:cubicBezTo>
                <a:cubicBezTo>
                  <a:pt x="196" y="5"/>
                  <a:pt x="195" y="5"/>
                  <a:pt x="194" y="5"/>
                </a:cubicBezTo>
                <a:cubicBezTo>
                  <a:pt x="192" y="5"/>
                  <a:pt x="191" y="6"/>
                  <a:pt x="191" y="7"/>
                </a:cubicBezTo>
                <a:cubicBezTo>
                  <a:pt x="190" y="8"/>
                  <a:pt x="189" y="9"/>
                  <a:pt x="190" y="11"/>
                </a:cubicBezTo>
                <a:cubicBezTo>
                  <a:pt x="190" y="12"/>
                  <a:pt x="191" y="19"/>
                  <a:pt x="191" y="26"/>
                </a:cubicBezTo>
                <a:cubicBezTo>
                  <a:pt x="188" y="26"/>
                  <a:pt x="185" y="27"/>
                  <a:pt x="182" y="28"/>
                </a:cubicBezTo>
                <a:cubicBezTo>
                  <a:pt x="179" y="22"/>
                  <a:pt x="176" y="16"/>
                  <a:pt x="175" y="14"/>
                </a:cubicBezTo>
                <a:cubicBezTo>
                  <a:pt x="175" y="13"/>
                  <a:pt x="174" y="12"/>
                  <a:pt x="173" y="12"/>
                </a:cubicBezTo>
                <a:cubicBezTo>
                  <a:pt x="172" y="11"/>
                  <a:pt x="170" y="11"/>
                  <a:pt x="169" y="12"/>
                </a:cubicBezTo>
                <a:cubicBezTo>
                  <a:pt x="168" y="12"/>
                  <a:pt x="167" y="13"/>
                  <a:pt x="166" y="14"/>
                </a:cubicBezTo>
                <a:cubicBezTo>
                  <a:pt x="165" y="15"/>
                  <a:pt x="165" y="16"/>
                  <a:pt x="165" y="18"/>
                </a:cubicBezTo>
                <a:cubicBezTo>
                  <a:pt x="166" y="19"/>
                  <a:pt x="167" y="26"/>
                  <a:pt x="169" y="32"/>
                </a:cubicBezTo>
                <a:cubicBezTo>
                  <a:pt x="166" y="34"/>
                  <a:pt x="162" y="35"/>
                  <a:pt x="159" y="36"/>
                </a:cubicBezTo>
                <a:cubicBezTo>
                  <a:pt x="156" y="30"/>
                  <a:pt x="152" y="24"/>
                  <a:pt x="152" y="23"/>
                </a:cubicBezTo>
                <a:cubicBezTo>
                  <a:pt x="151" y="22"/>
                  <a:pt x="150" y="21"/>
                  <a:pt x="149" y="20"/>
                </a:cubicBezTo>
                <a:cubicBezTo>
                  <a:pt x="148" y="20"/>
                  <a:pt x="146" y="20"/>
                  <a:pt x="145" y="21"/>
                </a:cubicBezTo>
                <a:cubicBezTo>
                  <a:pt x="144" y="21"/>
                  <a:pt x="143" y="22"/>
                  <a:pt x="142" y="23"/>
                </a:cubicBezTo>
                <a:cubicBezTo>
                  <a:pt x="142" y="24"/>
                  <a:pt x="142" y="26"/>
                  <a:pt x="142" y="27"/>
                </a:cubicBezTo>
                <a:cubicBezTo>
                  <a:pt x="143" y="28"/>
                  <a:pt x="145" y="35"/>
                  <a:pt x="147" y="42"/>
                </a:cubicBezTo>
                <a:cubicBezTo>
                  <a:pt x="144" y="43"/>
                  <a:pt x="141" y="44"/>
                  <a:pt x="138" y="46"/>
                </a:cubicBezTo>
                <a:cubicBezTo>
                  <a:pt x="134" y="41"/>
                  <a:pt x="130" y="35"/>
                  <a:pt x="129" y="34"/>
                </a:cubicBezTo>
                <a:cubicBezTo>
                  <a:pt x="128" y="33"/>
                  <a:pt x="127" y="32"/>
                  <a:pt x="126" y="32"/>
                </a:cubicBezTo>
                <a:cubicBezTo>
                  <a:pt x="125" y="32"/>
                  <a:pt x="123" y="32"/>
                  <a:pt x="122" y="32"/>
                </a:cubicBezTo>
                <a:cubicBezTo>
                  <a:pt x="121" y="33"/>
                  <a:pt x="120" y="34"/>
                  <a:pt x="120" y="35"/>
                </a:cubicBezTo>
                <a:cubicBezTo>
                  <a:pt x="119" y="36"/>
                  <a:pt x="119" y="38"/>
                  <a:pt x="120" y="39"/>
                </a:cubicBezTo>
                <a:cubicBezTo>
                  <a:pt x="121" y="40"/>
                  <a:pt x="124" y="47"/>
                  <a:pt x="126" y="53"/>
                </a:cubicBezTo>
                <a:cubicBezTo>
                  <a:pt x="123" y="55"/>
                  <a:pt x="121" y="57"/>
                  <a:pt x="118" y="58"/>
                </a:cubicBezTo>
                <a:cubicBezTo>
                  <a:pt x="113" y="53"/>
                  <a:pt x="109" y="48"/>
                  <a:pt x="108" y="47"/>
                </a:cubicBezTo>
                <a:cubicBezTo>
                  <a:pt x="107" y="46"/>
                  <a:pt x="106" y="45"/>
                  <a:pt x="104" y="45"/>
                </a:cubicBezTo>
                <a:cubicBezTo>
                  <a:pt x="103" y="45"/>
                  <a:pt x="102" y="46"/>
                  <a:pt x="101" y="46"/>
                </a:cubicBezTo>
                <a:cubicBezTo>
                  <a:pt x="100" y="47"/>
                  <a:pt x="99" y="48"/>
                  <a:pt x="99" y="50"/>
                </a:cubicBezTo>
                <a:cubicBezTo>
                  <a:pt x="98" y="51"/>
                  <a:pt x="99" y="52"/>
                  <a:pt x="99" y="53"/>
                </a:cubicBezTo>
                <a:cubicBezTo>
                  <a:pt x="100" y="54"/>
                  <a:pt x="104" y="61"/>
                  <a:pt x="107" y="66"/>
                </a:cubicBezTo>
                <a:cubicBezTo>
                  <a:pt x="104" y="68"/>
                  <a:pt x="102" y="71"/>
                  <a:pt x="99" y="73"/>
                </a:cubicBezTo>
                <a:cubicBezTo>
                  <a:pt x="94" y="68"/>
                  <a:pt x="89" y="63"/>
                  <a:pt x="88" y="62"/>
                </a:cubicBezTo>
                <a:cubicBezTo>
                  <a:pt x="87" y="62"/>
                  <a:pt x="86" y="61"/>
                  <a:pt x="84" y="61"/>
                </a:cubicBezTo>
                <a:cubicBezTo>
                  <a:pt x="83" y="61"/>
                  <a:pt x="82" y="62"/>
                  <a:pt x="81" y="63"/>
                </a:cubicBezTo>
                <a:cubicBezTo>
                  <a:pt x="80" y="63"/>
                  <a:pt x="79" y="65"/>
                  <a:pt x="79" y="66"/>
                </a:cubicBezTo>
                <a:cubicBezTo>
                  <a:pt x="79" y="67"/>
                  <a:pt x="79" y="68"/>
                  <a:pt x="80" y="70"/>
                </a:cubicBezTo>
                <a:cubicBezTo>
                  <a:pt x="81" y="71"/>
                  <a:pt x="85" y="76"/>
                  <a:pt x="89" y="82"/>
                </a:cubicBezTo>
                <a:cubicBezTo>
                  <a:pt x="87" y="84"/>
                  <a:pt x="84" y="86"/>
                  <a:pt x="82" y="89"/>
                </a:cubicBezTo>
                <a:cubicBezTo>
                  <a:pt x="77" y="85"/>
                  <a:pt x="71" y="81"/>
                  <a:pt x="70" y="80"/>
                </a:cubicBezTo>
                <a:cubicBezTo>
                  <a:pt x="69" y="79"/>
                  <a:pt x="67" y="79"/>
                  <a:pt x="66" y="79"/>
                </a:cubicBezTo>
                <a:cubicBezTo>
                  <a:pt x="65" y="79"/>
                  <a:pt x="64" y="80"/>
                  <a:pt x="63" y="81"/>
                </a:cubicBezTo>
                <a:cubicBezTo>
                  <a:pt x="62" y="82"/>
                  <a:pt x="61" y="83"/>
                  <a:pt x="61" y="84"/>
                </a:cubicBezTo>
                <a:cubicBezTo>
                  <a:pt x="61" y="85"/>
                  <a:pt x="62" y="87"/>
                  <a:pt x="63" y="88"/>
                </a:cubicBezTo>
                <a:cubicBezTo>
                  <a:pt x="64" y="89"/>
                  <a:pt x="68" y="94"/>
                  <a:pt x="73" y="99"/>
                </a:cubicBezTo>
                <a:cubicBezTo>
                  <a:pt x="71" y="102"/>
                  <a:pt x="69" y="104"/>
                  <a:pt x="67" y="107"/>
                </a:cubicBezTo>
                <a:cubicBezTo>
                  <a:pt x="61" y="103"/>
                  <a:pt x="55" y="100"/>
                  <a:pt x="53" y="99"/>
                </a:cubicBezTo>
                <a:cubicBezTo>
                  <a:pt x="52" y="98"/>
                  <a:pt x="51" y="98"/>
                  <a:pt x="50" y="99"/>
                </a:cubicBezTo>
                <a:cubicBezTo>
                  <a:pt x="49" y="99"/>
                  <a:pt x="47" y="100"/>
                  <a:pt x="47" y="101"/>
                </a:cubicBezTo>
                <a:cubicBezTo>
                  <a:pt x="46" y="102"/>
                  <a:pt x="45" y="103"/>
                  <a:pt x="46" y="104"/>
                </a:cubicBezTo>
                <a:cubicBezTo>
                  <a:pt x="46" y="106"/>
                  <a:pt x="46" y="107"/>
                  <a:pt x="47" y="108"/>
                </a:cubicBezTo>
                <a:cubicBezTo>
                  <a:pt x="48" y="109"/>
                  <a:pt x="54" y="113"/>
                  <a:pt x="59" y="118"/>
                </a:cubicBezTo>
                <a:cubicBezTo>
                  <a:pt x="57" y="121"/>
                  <a:pt x="55" y="123"/>
                  <a:pt x="53" y="126"/>
                </a:cubicBezTo>
                <a:cubicBezTo>
                  <a:pt x="47" y="123"/>
                  <a:pt x="41" y="121"/>
                  <a:pt x="39" y="120"/>
                </a:cubicBezTo>
                <a:cubicBezTo>
                  <a:pt x="38" y="119"/>
                  <a:pt x="37" y="119"/>
                  <a:pt x="36" y="120"/>
                </a:cubicBezTo>
                <a:cubicBezTo>
                  <a:pt x="34" y="120"/>
                  <a:pt x="33" y="121"/>
                  <a:pt x="33" y="122"/>
                </a:cubicBezTo>
                <a:cubicBezTo>
                  <a:pt x="32" y="123"/>
                  <a:pt x="32" y="125"/>
                  <a:pt x="32" y="126"/>
                </a:cubicBezTo>
                <a:cubicBezTo>
                  <a:pt x="32" y="127"/>
                  <a:pt x="33" y="128"/>
                  <a:pt x="34" y="129"/>
                </a:cubicBezTo>
                <a:cubicBezTo>
                  <a:pt x="35" y="130"/>
                  <a:pt x="41" y="134"/>
                  <a:pt x="46" y="138"/>
                </a:cubicBezTo>
                <a:cubicBezTo>
                  <a:pt x="45" y="141"/>
                  <a:pt x="43" y="144"/>
                  <a:pt x="42" y="147"/>
                </a:cubicBezTo>
                <a:cubicBezTo>
                  <a:pt x="36" y="145"/>
                  <a:pt x="29" y="143"/>
                  <a:pt x="27" y="142"/>
                </a:cubicBezTo>
                <a:cubicBezTo>
                  <a:pt x="26" y="142"/>
                  <a:pt x="25" y="142"/>
                  <a:pt x="24" y="142"/>
                </a:cubicBezTo>
                <a:cubicBezTo>
                  <a:pt x="23" y="143"/>
                  <a:pt x="22" y="144"/>
                  <a:pt x="21" y="145"/>
                </a:cubicBezTo>
                <a:cubicBezTo>
                  <a:pt x="20" y="146"/>
                  <a:pt x="20" y="148"/>
                  <a:pt x="21" y="149"/>
                </a:cubicBezTo>
                <a:cubicBezTo>
                  <a:pt x="21" y="150"/>
                  <a:pt x="22" y="151"/>
                  <a:pt x="23" y="152"/>
                </a:cubicBezTo>
                <a:cubicBezTo>
                  <a:pt x="24" y="152"/>
                  <a:pt x="31" y="156"/>
                  <a:pt x="36" y="159"/>
                </a:cubicBezTo>
                <a:cubicBezTo>
                  <a:pt x="35" y="162"/>
                  <a:pt x="34" y="165"/>
                  <a:pt x="33" y="169"/>
                </a:cubicBezTo>
                <a:cubicBezTo>
                  <a:pt x="26" y="167"/>
                  <a:pt x="19" y="166"/>
                  <a:pt x="18" y="165"/>
                </a:cubicBezTo>
                <a:cubicBezTo>
                  <a:pt x="17" y="165"/>
                  <a:pt x="15" y="165"/>
                  <a:pt x="14" y="166"/>
                </a:cubicBezTo>
                <a:cubicBezTo>
                  <a:pt x="13" y="167"/>
                  <a:pt x="12" y="168"/>
                  <a:pt x="12" y="169"/>
                </a:cubicBezTo>
                <a:cubicBezTo>
                  <a:pt x="11" y="170"/>
                  <a:pt x="12" y="172"/>
                  <a:pt x="12" y="173"/>
                </a:cubicBezTo>
                <a:cubicBezTo>
                  <a:pt x="12" y="174"/>
                  <a:pt x="13" y="175"/>
                  <a:pt x="15" y="175"/>
                </a:cubicBezTo>
                <a:cubicBezTo>
                  <a:pt x="16" y="176"/>
                  <a:pt x="23" y="179"/>
                  <a:pt x="28" y="181"/>
                </a:cubicBezTo>
                <a:cubicBezTo>
                  <a:pt x="28" y="185"/>
                  <a:pt x="27" y="188"/>
                  <a:pt x="26" y="191"/>
                </a:cubicBezTo>
                <a:cubicBezTo>
                  <a:pt x="19" y="191"/>
                  <a:pt x="12" y="190"/>
                  <a:pt x="11" y="190"/>
                </a:cubicBezTo>
                <a:cubicBezTo>
                  <a:pt x="9" y="189"/>
                  <a:pt x="8" y="190"/>
                  <a:pt x="7" y="191"/>
                </a:cubicBezTo>
                <a:cubicBezTo>
                  <a:pt x="6" y="191"/>
                  <a:pt x="5" y="192"/>
                  <a:pt x="5" y="194"/>
                </a:cubicBezTo>
                <a:cubicBezTo>
                  <a:pt x="5" y="195"/>
                  <a:pt x="5" y="196"/>
                  <a:pt x="6" y="197"/>
                </a:cubicBezTo>
                <a:cubicBezTo>
                  <a:pt x="6" y="199"/>
                  <a:pt x="7" y="200"/>
                  <a:pt x="9" y="200"/>
                </a:cubicBezTo>
                <a:cubicBezTo>
                  <a:pt x="10" y="200"/>
                  <a:pt x="17" y="202"/>
                  <a:pt x="23" y="204"/>
                </a:cubicBezTo>
                <a:cubicBezTo>
                  <a:pt x="23" y="208"/>
                  <a:pt x="22" y="211"/>
                  <a:pt x="21" y="214"/>
                </a:cubicBezTo>
                <a:cubicBezTo>
                  <a:pt x="15" y="214"/>
                  <a:pt x="8" y="214"/>
                  <a:pt x="6" y="214"/>
                </a:cubicBezTo>
                <a:cubicBezTo>
                  <a:pt x="5" y="214"/>
                  <a:pt x="4" y="215"/>
                  <a:pt x="3" y="216"/>
                </a:cubicBezTo>
                <a:cubicBezTo>
                  <a:pt x="2" y="217"/>
                  <a:pt x="1" y="218"/>
                  <a:pt x="1" y="219"/>
                </a:cubicBezTo>
                <a:cubicBezTo>
                  <a:pt x="1" y="220"/>
                  <a:pt x="1" y="222"/>
                  <a:pt x="2" y="223"/>
                </a:cubicBezTo>
                <a:cubicBezTo>
                  <a:pt x="3" y="224"/>
                  <a:pt x="4" y="225"/>
                  <a:pt x="5" y="225"/>
                </a:cubicBezTo>
                <a:cubicBezTo>
                  <a:pt x="7" y="225"/>
                  <a:pt x="14" y="227"/>
                  <a:pt x="20" y="228"/>
                </a:cubicBezTo>
                <a:cubicBezTo>
                  <a:pt x="20" y="231"/>
                  <a:pt x="20" y="235"/>
                  <a:pt x="20" y="238"/>
                </a:cubicBezTo>
                <a:cubicBezTo>
                  <a:pt x="13" y="239"/>
                  <a:pt x="6" y="239"/>
                  <a:pt x="4" y="239"/>
                </a:cubicBezTo>
                <a:cubicBezTo>
                  <a:pt x="3" y="240"/>
                  <a:pt x="2" y="240"/>
                  <a:pt x="1" y="241"/>
                </a:cubicBezTo>
                <a:cubicBezTo>
                  <a:pt x="0" y="242"/>
                  <a:pt x="0" y="243"/>
                  <a:pt x="0" y="245"/>
                </a:cubicBezTo>
                <a:cubicBezTo>
                  <a:pt x="0" y="246"/>
                  <a:pt x="0" y="247"/>
                  <a:pt x="1" y="248"/>
                </a:cubicBezTo>
                <a:cubicBezTo>
                  <a:pt x="2" y="249"/>
                  <a:pt x="3" y="250"/>
                  <a:pt x="4" y="250"/>
                </a:cubicBezTo>
                <a:cubicBezTo>
                  <a:pt x="6" y="250"/>
                  <a:pt x="13" y="251"/>
                  <a:pt x="20" y="252"/>
                </a:cubicBezTo>
                <a:cubicBezTo>
                  <a:pt x="20" y="255"/>
                  <a:pt x="20" y="258"/>
                  <a:pt x="20" y="262"/>
                </a:cubicBezTo>
                <a:cubicBezTo>
                  <a:pt x="14" y="263"/>
                  <a:pt x="7" y="264"/>
                  <a:pt x="5" y="265"/>
                </a:cubicBezTo>
                <a:cubicBezTo>
                  <a:pt x="4" y="265"/>
                  <a:pt x="3" y="266"/>
                  <a:pt x="2" y="267"/>
                </a:cubicBezTo>
                <a:cubicBezTo>
                  <a:pt x="1" y="268"/>
                  <a:pt x="1" y="269"/>
                  <a:pt x="1" y="270"/>
                </a:cubicBezTo>
                <a:cubicBezTo>
                  <a:pt x="1" y="272"/>
                  <a:pt x="2" y="273"/>
                  <a:pt x="3" y="274"/>
                </a:cubicBezTo>
                <a:cubicBezTo>
                  <a:pt x="4" y="275"/>
                  <a:pt x="5" y="275"/>
                  <a:pt x="6" y="275"/>
                </a:cubicBezTo>
                <a:cubicBezTo>
                  <a:pt x="8" y="275"/>
                  <a:pt x="15" y="275"/>
                  <a:pt x="21" y="275"/>
                </a:cubicBezTo>
                <a:cubicBezTo>
                  <a:pt x="22" y="278"/>
                  <a:pt x="23" y="282"/>
                  <a:pt x="23" y="285"/>
                </a:cubicBezTo>
                <a:cubicBezTo>
                  <a:pt x="17" y="287"/>
                  <a:pt x="10" y="289"/>
                  <a:pt x="9" y="290"/>
                </a:cubicBezTo>
                <a:cubicBezTo>
                  <a:pt x="7" y="290"/>
                  <a:pt x="6" y="291"/>
                  <a:pt x="6" y="292"/>
                </a:cubicBezTo>
                <a:cubicBezTo>
                  <a:pt x="5" y="293"/>
                  <a:pt x="5" y="294"/>
                  <a:pt x="5" y="296"/>
                </a:cubicBezTo>
                <a:cubicBezTo>
                  <a:pt x="5" y="297"/>
                  <a:pt x="6" y="298"/>
                  <a:pt x="7" y="299"/>
                </a:cubicBezTo>
                <a:cubicBezTo>
                  <a:pt x="8" y="300"/>
                  <a:pt x="9" y="300"/>
                  <a:pt x="11" y="300"/>
                </a:cubicBezTo>
                <a:cubicBezTo>
                  <a:pt x="12" y="300"/>
                  <a:pt x="19" y="299"/>
                  <a:pt x="26" y="298"/>
                </a:cubicBezTo>
                <a:cubicBezTo>
                  <a:pt x="27" y="301"/>
                  <a:pt x="28" y="305"/>
                  <a:pt x="28" y="308"/>
                </a:cubicBezTo>
                <a:cubicBezTo>
                  <a:pt x="23" y="311"/>
                  <a:pt x="16" y="313"/>
                  <a:pt x="15" y="314"/>
                </a:cubicBezTo>
                <a:cubicBezTo>
                  <a:pt x="13" y="315"/>
                  <a:pt x="12" y="316"/>
                  <a:pt x="12" y="317"/>
                </a:cubicBezTo>
                <a:cubicBezTo>
                  <a:pt x="12" y="318"/>
                  <a:pt x="11" y="319"/>
                  <a:pt x="12" y="321"/>
                </a:cubicBezTo>
                <a:cubicBezTo>
                  <a:pt x="12" y="322"/>
                  <a:pt x="13" y="323"/>
                  <a:pt x="14" y="323"/>
                </a:cubicBezTo>
                <a:cubicBezTo>
                  <a:pt x="15" y="324"/>
                  <a:pt x="17" y="324"/>
                  <a:pt x="18" y="324"/>
                </a:cubicBezTo>
                <a:cubicBezTo>
                  <a:pt x="19" y="324"/>
                  <a:pt x="26" y="322"/>
                  <a:pt x="33" y="321"/>
                </a:cubicBezTo>
                <a:cubicBezTo>
                  <a:pt x="34" y="324"/>
                  <a:pt x="35" y="327"/>
                  <a:pt x="36" y="330"/>
                </a:cubicBezTo>
                <a:cubicBezTo>
                  <a:pt x="31" y="334"/>
                  <a:pt x="24" y="337"/>
                  <a:pt x="23" y="338"/>
                </a:cubicBezTo>
                <a:cubicBezTo>
                  <a:pt x="22" y="338"/>
                  <a:pt x="21" y="340"/>
                  <a:pt x="21" y="341"/>
                </a:cubicBezTo>
                <a:cubicBezTo>
                  <a:pt x="20" y="342"/>
                  <a:pt x="20" y="343"/>
                  <a:pt x="21" y="344"/>
                </a:cubicBezTo>
                <a:cubicBezTo>
                  <a:pt x="22" y="346"/>
                  <a:pt x="23" y="347"/>
                  <a:pt x="24" y="347"/>
                </a:cubicBezTo>
                <a:cubicBezTo>
                  <a:pt x="25" y="348"/>
                  <a:pt x="26" y="348"/>
                  <a:pt x="27" y="347"/>
                </a:cubicBezTo>
                <a:cubicBezTo>
                  <a:pt x="29" y="347"/>
                  <a:pt x="36" y="345"/>
                  <a:pt x="42" y="343"/>
                </a:cubicBezTo>
                <a:cubicBezTo>
                  <a:pt x="43" y="346"/>
                  <a:pt x="45" y="349"/>
                  <a:pt x="46" y="352"/>
                </a:cubicBezTo>
                <a:cubicBezTo>
                  <a:pt x="41" y="355"/>
                  <a:pt x="35" y="360"/>
                  <a:pt x="34" y="360"/>
                </a:cubicBezTo>
                <a:cubicBezTo>
                  <a:pt x="33" y="361"/>
                  <a:pt x="32" y="362"/>
                  <a:pt x="32" y="364"/>
                </a:cubicBezTo>
                <a:cubicBezTo>
                  <a:pt x="32" y="365"/>
                  <a:pt x="32" y="366"/>
                  <a:pt x="33" y="367"/>
                </a:cubicBezTo>
                <a:cubicBezTo>
                  <a:pt x="33" y="368"/>
                  <a:pt x="34" y="369"/>
                  <a:pt x="36" y="370"/>
                </a:cubicBezTo>
                <a:cubicBezTo>
                  <a:pt x="37" y="370"/>
                  <a:pt x="38" y="370"/>
                  <a:pt x="39" y="370"/>
                </a:cubicBezTo>
                <a:cubicBezTo>
                  <a:pt x="41" y="369"/>
                  <a:pt x="47" y="366"/>
                  <a:pt x="53" y="363"/>
                </a:cubicBezTo>
                <a:cubicBezTo>
                  <a:pt x="55" y="366"/>
                  <a:pt x="57" y="369"/>
                  <a:pt x="59" y="372"/>
                </a:cubicBezTo>
                <a:cubicBezTo>
                  <a:pt x="54" y="376"/>
                  <a:pt x="48" y="381"/>
                  <a:pt x="47" y="382"/>
                </a:cubicBezTo>
                <a:cubicBezTo>
                  <a:pt x="46" y="383"/>
                  <a:pt x="46" y="384"/>
                  <a:pt x="46" y="385"/>
                </a:cubicBezTo>
                <a:cubicBezTo>
                  <a:pt x="45" y="387"/>
                  <a:pt x="46" y="388"/>
                  <a:pt x="47" y="389"/>
                </a:cubicBezTo>
                <a:cubicBezTo>
                  <a:pt x="47" y="390"/>
                  <a:pt x="49" y="391"/>
                  <a:pt x="50" y="391"/>
                </a:cubicBezTo>
                <a:cubicBezTo>
                  <a:pt x="51" y="391"/>
                  <a:pt x="52" y="391"/>
                  <a:pt x="53" y="390"/>
                </a:cubicBezTo>
                <a:cubicBezTo>
                  <a:pt x="55" y="390"/>
                  <a:pt x="61" y="386"/>
                  <a:pt x="67" y="383"/>
                </a:cubicBezTo>
                <a:cubicBezTo>
                  <a:pt x="69" y="385"/>
                  <a:pt x="71" y="388"/>
                  <a:pt x="73" y="391"/>
                </a:cubicBezTo>
                <a:cubicBezTo>
                  <a:pt x="68" y="395"/>
                  <a:pt x="64" y="401"/>
                  <a:pt x="63" y="402"/>
                </a:cubicBezTo>
                <a:cubicBezTo>
                  <a:pt x="62" y="403"/>
                  <a:pt x="61" y="404"/>
                  <a:pt x="61" y="405"/>
                </a:cubicBezTo>
                <a:cubicBezTo>
                  <a:pt x="61" y="407"/>
                  <a:pt x="62" y="408"/>
                  <a:pt x="63" y="409"/>
                </a:cubicBezTo>
                <a:cubicBezTo>
                  <a:pt x="64" y="410"/>
                  <a:pt x="65" y="410"/>
                  <a:pt x="66" y="411"/>
                </a:cubicBezTo>
                <a:cubicBezTo>
                  <a:pt x="67" y="411"/>
                  <a:pt x="69" y="411"/>
                  <a:pt x="70" y="410"/>
                </a:cubicBezTo>
                <a:cubicBezTo>
                  <a:pt x="71" y="409"/>
                  <a:pt x="77" y="404"/>
                  <a:pt x="82" y="401"/>
                </a:cubicBezTo>
                <a:cubicBezTo>
                  <a:pt x="84" y="403"/>
                  <a:pt x="87" y="406"/>
                  <a:pt x="89" y="408"/>
                </a:cubicBezTo>
                <a:cubicBezTo>
                  <a:pt x="85" y="413"/>
                  <a:pt x="81" y="419"/>
                  <a:pt x="80" y="420"/>
                </a:cubicBezTo>
                <a:cubicBezTo>
                  <a:pt x="79" y="421"/>
                  <a:pt x="79" y="422"/>
                  <a:pt x="79" y="424"/>
                </a:cubicBezTo>
                <a:cubicBezTo>
                  <a:pt x="79" y="425"/>
                  <a:pt x="80" y="426"/>
                  <a:pt x="81" y="427"/>
                </a:cubicBezTo>
                <a:cubicBezTo>
                  <a:pt x="82" y="428"/>
                  <a:pt x="83" y="428"/>
                  <a:pt x="84" y="428"/>
                </a:cubicBezTo>
                <a:cubicBezTo>
                  <a:pt x="86" y="428"/>
                  <a:pt x="87" y="428"/>
                  <a:pt x="88" y="427"/>
                </a:cubicBezTo>
                <a:cubicBezTo>
                  <a:pt x="89" y="426"/>
                  <a:pt x="94" y="421"/>
                  <a:pt x="99" y="417"/>
                </a:cubicBezTo>
                <a:cubicBezTo>
                  <a:pt x="102" y="419"/>
                  <a:pt x="104" y="421"/>
                  <a:pt x="107" y="423"/>
                </a:cubicBezTo>
                <a:cubicBezTo>
                  <a:pt x="104" y="429"/>
                  <a:pt x="100" y="435"/>
                  <a:pt x="99" y="436"/>
                </a:cubicBezTo>
                <a:cubicBezTo>
                  <a:pt x="99" y="437"/>
                  <a:pt x="98" y="439"/>
                  <a:pt x="99" y="440"/>
                </a:cubicBezTo>
                <a:cubicBezTo>
                  <a:pt x="99" y="441"/>
                  <a:pt x="100" y="442"/>
                  <a:pt x="101" y="443"/>
                </a:cubicBezTo>
                <a:cubicBezTo>
                  <a:pt x="102" y="444"/>
                  <a:pt x="103" y="444"/>
                  <a:pt x="104" y="444"/>
                </a:cubicBezTo>
                <a:cubicBezTo>
                  <a:pt x="106" y="444"/>
                  <a:pt x="107" y="444"/>
                  <a:pt x="108" y="443"/>
                </a:cubicBezTo>
                <a:cubicBezTo>
                  <a:pt x="109" y="441"/>
                  <a:pt x="113" y="436"/>
                  <a:pt x="118" y="431"/>
                </a:cubicBezTo>
                <a:cubicBezTo>
                  <a:pt x="121" y="433"/>
                  <a:pt x="123" y="435"/>
                  <a:pt x="126" y="437"/>
                </a:cubicBezTo>
                <a:cubicBezTo>
                  <a:pt x="124" y="443"/>
                  <a:pt x="121" y="449"/>
                  <a:pt x="120" y="450"/>
                </a:cubicBezTo>
                <a:cubicBezTo>
                  <a:pt x="119" y="452"/>
                  <a:pt x="119" y="453"/>
                  <a:pt x="120" y="454"/>
                </a:cubicBezTo>
                <a:cubicBezTo>
                  <a:pt x="120" y="455"/>
                  <a:pt x="121" y="456"/>
                  <a:pt x="122" y="457"/>
                </a:cubicBezTo>
                <a:cubicBezTo>
                  <a:pt x="123" y="458"/>
                  <a:pt x="125" y="458"/>
                  <a:pt x="126" y="458"/>
                </a:cubicBezTo>
                <a:cubicBezTo>
                  <a:pt x="127" y="458"/>
                  <a:pt x="128" y="457"/>
                  <a:pt x="129" y="456"/>
                </a:cubicBezTo>
                <a:cubicBezTo>
                  <a:pt x="130" y="455"/>
                  <a:pt x="134" y="449"/>
                  <a:pt x="138" y="443"/>
                </a:cubicBezTo>
                <a:cubicBezTo>
                  <a:pt x="141" y="445"/>
                  <a:pt x="144" y="447"/>
                  <a:pt x="147" y="448"/>
                </a:cubicBezTo>
                <a:cubicBezTo>
                  <a:pt x="145" y="454"/>
                  <a:pt x="143" y="461"/>
                  <a:pt x="142" y="462"/>
                </a:cubicBezTo>
                <a:cubicBezTo>
                  <a:pt x="142" y="464"/>
                  <a:pt x="142" y="465"/>
                  <a:pt x="142" y="466"/>
                </a:cubicBezTo>
                <a:cubicBezTo>
                  <a:pt x="143" y="467"/>
                  <a:pt x="144" y="468"/>
                  <a:pt x="145" y="469"/>
                </a:cubicBezTo>
                <a:cubicBezTo>
                  <a:pt x="146" y="469"/>
                  <a:pt x="148" y="469"/>
                  <a:pt x="149" y="469"/>
                </a:cubicBezTo>
                <a:cubicBezTo>
                  <a:pt x="150" y="469"/>
                  <a:pt x="151" y="468"/>
                  <a:pt x="152" y="467"/>
                </a:cubicBezTo>
                <a:cubicBezTo>
                  <a:pt x="152" y="465"/>
                  <a:pt x="156" y="459"/>
                  <a:pt x="159" y="454"/>
                </a:cubicBezTo>
                <a:cubicBezTo>
                  <a:pt x="162" y="455"/>
                  <a:pt x="166" y="456"/>
                  <a:pt x="169" y="457"/>
                </a:cubicBezTo>
                <a:cubicBezTo>
                  <a:pt x="167" y="464"/>
                  <a:pt x="166" y="471"/>
                  <a:pt x="165" y="472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7" y="477"/>
                  <a:pt x="168" y="478"/>
                  <a:pt x="169" y="478"/>
                </a:cubicBezTo>
                <a:cubicBezTo>
                  <a:pt x="170" y="478"/>
                  <a:pt x="172" y="478"/>
                  <a:pt x="173" y="478"/>
                </a:cubicBezTo>
                <a:cubicBezTo>
                  <a:pt x="174" y="477"/>
                  <a:pt x="175" y="476"/>
                  <a:pt x="175" y="475"/>
                </a:cubicBezTo>
                <a:cubicBezTo>
                  <a:pt x="176" y="474"/>
                  <a:pt x="179" y="467"/>
                  <a:pt x="182" y="461"/>
                </a:cubicBezTo>
                <a:cubicBezTo>
                  <a:pt x="185" y="462"/>
                  <a:pt x="188" y="463"/>
                  <a:pt x="191" y="464"/>
                </a:cubicBezTo>
                <a:cubicBezTo>
                  <a:pt x="191" y="470"/>
                  <a:pt x="190" y="478"/>
                  <a:pt x="190" y="479"/>
                </a:cubicBezTo>
                <a:cubicBezTo>
                  <a:pt x="189" y="480"/>
                  <a:pt x="190" y="482"/>
                  <a:pt x="191" y="483"/>
                </a:cubicBezTo>
                <a:cubicBezTo>
                  <a:pt x="191" y="484"/>
                  <a:pt x="192" y="484"/>
                  <a:pt x="194" y="485"/>
                </a:cubicBezTo>
                <a:cubicBezTo>
                  <a:pt x="195" y="485"/>
                  <a:pt x="196" y="485"/>
                  <a:pt x="198" y="484"/>
                </a:cubicBezTo>
                <a:cubicBezTo>
                  <a:pt x="199" y="483"/>
                  <a:pt x="199" y="482"/>
                  <a:pt x="200" y="481"/>
                </a:cubicBezTo>
                <a:cubicBezTo>
                  <a:pt x="200" y="480"/>
                  <a:pt x="202" y="473"/>
                  <a:pt x="204" y="467"/>
                </a:cubicBezTo>
                <a:cubicBezTo>
                  <a:pt x="208" y="467"/>
                  <a:pt x="211" y="468"/>
                  <a:pt x="214" y="468"/>
                </a:cubicBezTo>
                <a:cubicBezTo>
                  <a:pt x="214" y="475"/>
                  <a:pt x="214" y="482"/>
                  <a:pt x="214" y="483"/>
                </a:cubicBezTo>
                <a:cubicBezTo>
                  <a:pt x="214" y="485"/>
                  <a:pt x="215" y="486"/>
                  <a:pt x="216" y="487"/>
                </a:cubicBezTo>
                <a:cubicBezTo>
                  <a:pt x="217" y="488"/>
                  <a:pt x="218" y="488"/>
                  <a:pt x="219" y="489"/>
                </a:cubicBezTo>
                <a:cubicBezTo>
                  <a:pt x="220" y="489"/>
                  <a:pt x="222" y="488"/>
                  <a:pt x="223" y="488"/>
                </a:cubicBezTo>
                <a:cubicBezTo>
                  <a:pt x="224" y="487"/>
                  <a:pt x="224" y="486"/>
                  <a:pt x="225" y="485"/>
                </a:cubicBezTo>
                <a:cubicBezTo>
                  <a:pt x="225" y="483"/>
                  <a:pt x="227" y="476"/>
                  <a:pt x="228" y="470"/>
                </a:cubicBezTo>
                <a:cubicBezTo>
                  <a:pt x="231" y="470"/>
                  <a:pt x="235" y="470"/>
                  <a:pt x="238" y="470"/>
                </a:cubicBezTo>
                <a:cubicBezTo>
                  <a:pt x="239" y="477"/>
                  <a:pt x="239" y="484"/>
                  <a:pt x="239" y="485"/>
                </a:cubicBezTo>
                <a:cubicBezTo>
                  <a:pt x="239" y="487"/>
                  <a:pt x="240" y="488"/>
                  <a:pt x="241" y="489"/>
                </a:cubicBezTo>
                <a:cubicBezTo>
                  <a:pt x="242" y="489"/>
                  <a:pt x="243" y="490"/>
                  <a:pt x="245" y="490"/>
                </a:cubicBezTo>
                <a:cubicBezTo>
                  <a:pt x="246" y="490"/>
                  <a:pt x="247" y="489"/>
                  <a:pt x="248" y="489"/>
                </a:cubicBezTo>
                <a:cubicBezTo>
                  <a:pt x="249" y="488"/>
                  <a:pt x="250" y="487"/>
                  <a:pt x="250" y="485"/>
                </a:cubicBezTo>
                <a:cubicBezTo>
                  <a:pt x="250" y="484"/>
                  <a:pt x="251" y="477"/>
                  <a:pt x="251" y="470"/>
                </a:cubicBezTo>
                <a:cubicBezTo>
                  <a:pt x="255" y="470"/>
                  <a:pt x="258" y="470"/>
                  <a:pt x="262" y="470"/>
                </a:cubicBezTo>
                <a:cubicBezTo>
                  <a:pt x="263" y="476"/>
                  <a:pt x="264" y="483"/>
                  <a:pt x="264" y="485"/>
                </a:cubicBezTo>
                <a:cubicBezTo>
                  <a:pt x="265" y="486"/>
                  <a:pt x="266" y="487"/>
                  <a:pt x="267" y="488"/>
                </a:cubicBezTo>
                <a:cubicBezTo>
                  <a:pt x="268" y="488"/>
                  <a:pt x="269" y="489"/>
                  <a:pt x="270" y="489"/>
                </a:cubicBezTo>
                <a:cubicBezTo>
                  <a:pt x="272" y="488"/>
                  <a:pt x="273" y="488"/>
                  <a:pt x="274" y="487"/>
                </a:cubicBezTo>
                <a:cubicBezTo>
                  <a:pt x="274" y="486"/>
                  <a:pt x="275" y="485"/>
                  <a:pt x="275" y="483"/>
                </a:cubicBezTo>
                <a:cubicBezTo>
                  <a:pt x="275" y="482"/>
                  <a:pt x="275" y="475"/>
                  <a:pt x="275" y="468"/>
                </a:cubicBezTo>
                <a:cubicBezTo>
                  <a:pt x="278" y="468"/>
                  <a:pt x="282" y="467"/>
                  <a:pt x="285" y="467"/>
                </a:cubicBezTo>
                <a:cubicBezTo>
                  <a:pt x="287" y="473"/>
                  <a:pt x="289" y="480"/>
                  <a:pt x="289" y="481"/>
                </a:cubicBezTo>
                <a:cubicBezTo>
                  <a:pt x="290" y="482"/>
                  <a:pt x="291" y="483"/>
                  <a:pt x="292" y="484"/>
                </a:cubicBezTo>
                <a:cubicBezTo>
                  <a:pt x="293" y="485"/>
                  <a:pt x="294" y="485"/>
                  <a:pt x="295" y="485"/>
                </a:cubicBezTo>
                <a:cubicBezTo>
                  <a:pt x="297" y="484"/>
                  <a:pt x="298" y="484"/>
                  <a:pt x="299" y="483"/>
                </a:cubicBezTo>
                <a:cubicBezTo>
                  <a:pt x="299" y="482"/>
                  <a:pt x="300" y="480"/>
                  <a:pt x="300" y="479"/>
                </a:cubicBezTo>
                <a:cubicBezTo>
                  <a:pt x="300" y="478"/>
                  <a:pt x="299" y="470"/>
                  <a:pt x="298" y="464"/>
                </a:cubicBezTo>
                <a:cubicBezTo>
                  <a:pt x="301" y="463"/>
                  <a:pt x="305" y="462"/>
                  <a:pt x="308" y="461"/>
                </a:cubicBezTo>
                <a:cubicBezTo>
                  <a:pt x="310" y="467"/>
                  <a:pt x="313" y="474"/>
                  <a:pt x="314" y="475"/>
                </a:cubicBezTo>
                <a:cubicBezTo>
                  <a:pt x="314" y="476"/>
                  <a:pt x="315" y="477"/>
                  <a:pt x="317" y="478"/>
                </a:cubicBezTo>
                <a:cubicBezTo>
                  <a:pt x="318" y="478"/>
                  <a:pt x="319" y="478"/>
                  <a:pt x="320" y="478"/>
                </a:cubicBezTo>
                <a:cubicBezTo>
                  <a:pt x="322" y="478"/>
                  <a:pt x="323" y="477"/>
                  <a:pt x="323" y="476"/>
                </a:cubicBezTo>
                <a:cubicBezTo>
                  <a:pt x="324" y="475"/>
                  <a:pt x="324" y="473"/>
                  <a:pt x="324" y="472"/>
                </a:cubicBezTo>
                <a:cubicBezTo>
                  <a:pt x="324" y="471"/>
                  <a:pt x="322" y="464"/>
                  <a:pt x="321" y="457"/>
                </a:cubicBezTo>
                <a:cubicBezTo>
                  <a:pt x="324" y="456"/>
                  <a:pt x="327" y="455"/>
                  <a:pt x="330" y="454"/>
                </a:cubicBezTo>
                <a:cubicBezTo>
                  <a:pt x="333" y="459"/>
                  <a:pt x="337" y="465"/>
                  <a:pt x="338" y="467"/>
                </a:cubicBezTo>
                <a:cubicBezTo>
                  <a:pt x="338" y="468"/>
                  <a:pt x="339" y="469"/>
                  <a:pt x="341" y="469"/>
                </a:cubicBezTo>
                <a:cubicBezTo>
                  <a:pt x="342" y="469"/>
                  <a:pt x="343" y="469"/>
                  <a:pt x="344" y="469"/>
                </a:cubicBezTo>
                <a:cubicBezTo>
                  <a:pt x="345" y="468"/>
                  <a:pt x="346" y="467"/>
                  <a:pt x="347" y="466"/>
                </a:cubicBezTo>
                <a:cubicBezTo>
                  <a:pt x="347" y="465"/>
                  <a:pt x="348" y="464"/>
                  <a:pt x="347" y="462"/>
                </a:cubicBezTo>
                <a:cubicBezTo>
                  <a:pt x="347" y="461"/>
                  <a:pt x="344" y="454"/>
                  <a:pt x="342" y="448"/>
                </a:cubicBezTo>
                <a:cubicBezTo>
                  <a:pt x="345" y="447"/>
                  <a:pt x="348" y="445"/>
                  <a:pt x="351" y="443"/>
                </a:cubicBezTo>
                <a:cubicBezTo>
                  <a:pt x="355" y="449"/>
                  <a:pt x="359" y="455"/>
                  <a:pt x="360" y="456"/>
                </a:cubicBezTo>
                <a:cubicBezTo>
                  <a:pt x="361" y="457"/>
                  <a:pt x="362" y="458"/>
                  <a:pt x="363" y="458"/>
                </a:cubicBezTo>
                <a:cubicBezTo>
                  <a:pt x="365" y="458"/>
                  <a:pt x="366" y="458"/>
                  <a:pt x="367" y="457"/>
                </a:cubicBezTo>
                <a:cubicBezTo>
                  <a:pt x="368" y="456"/>
                  <a:pt x="369" y="455"/>
                  <a:pt x="369" y="454"/>
                </a:cubicBezTo>
                <a:cubicBezTo>
                  <a:pt x="370" y="453"/>
                  <a:pt x="370" y="452"/>
                  <a:pt x="369" y="450"/>
                </a:cubicBezTo>
                <a:cubicBezTo>
                  <a:pt x="369" y="449"/>
                  <a:pt x="366" y="443"/>
                  <a:pt x="363" y="437"/>
                </a:cubicBezTo>
                <a:cubicBezTo>
                  <a:pt x="366" y="435"/>
                  <a:pt x="369" y="433"/>
                  <a:pt x="371" y="431"/>
                </a:cubicBezTo>
                <a:cubicBezTo>
                  <a:pt x="376" y="436"/>
                  <a:pt x="381" y="441"/>
                  <a:pt x="382" y="443"/>
                </a:cubicBezTo>
                <a:cubicBezTo>
                  <a:pt x="382" y="444"/>
                  <a:pt x="384" y="444"/>
                  <a:pt x="385" y="444"/>
                </a:cubicBezTo>
                <a:cubicBezTo>
                  <a:pt x="386" y="444"/>
                  <a:pt x="387" y="444"/>
                  <a:pt x="389" y="443"/>
                </a:cubicBezTo>
                <a:cubicBezTo>
                  <a:pt x="390" y="442"/>
                  <a:pt x="390" y="441"/>
                  <a:pt x="391" y="440"/>
                </a:cubicBezTo>
                <a:cubicBezTo>
                  <a:pt x="391" y="439"/>
                  <a:pt x="391" y="437"/>
                  <a:pt x="390" y="436"/>
                </a:cubicBezTo>
                <a:cubicBezTo>
                  <a:pt x="389" y="435"/>
                  <a:pt x="386" y="429"/>
                  <a:pt x="382" y="423"/>
                </a:cubicBezTo>
                <a:cubicBezTo>
                  <a:pt x="385" y="421"/>
                  <a:pt x="388" y="419"/>
                  <a:pt x="390" y="417"/>
                </a:cubicBezTo>
                <a:cubicBezTo>
                  <a:pt x="395" y="421"/>
                  <a:pt x="400" y="426"/>
                  <a:pt x="401" y="427"/>
                </a:cubicBezTo>
                <a:cubicBezTo>
                  <a:pt x="402" y="428"/>
                  <a:pt x="404" y="428"/>
                  <a:pt x="405" y="428"/>
                </a:cubicBezTo>
                <a:cubicBezTo>
                  <a:pt x="406" y="428"/>
                  <a:pt x="407" y="428"/>
                  <a:pt x="408" y="427"/>
                </a:cubicBezTo>
                <a:cubicBezTo>
                  <a:pt x="409" y="426"/>
                  <a:pt x="410" y="425"/>
                  <a:pt x="410" y="424"/>
                </a:cubicBezTo>
                <a:cubicBezTo>
                  <a:pt x="410" y="422"/>
                  <a:pt x="410" y="421"/>
                  <a:pt x="409" y="420"/>
                </a:cubicBezTo>
                <a:cubicBezTo>
                  <a:pt x="408" y="419"/>
                  <a:pt x="404" y="413"/>
                  <a:pt x="400" y="408"/>
                </a:cubicBezTo>
                <a:cubicBezTo>
                  <a:pt x="403" y="406"/>
                  <a:pt x="405" y="403"/>
                  <a:pt x="407" y="401"/>
                </a:cubicBezTo>
                <a:cubicBezTo>
                  <a:pt x="413" y="404"/>
                  <a:pt x="418" y="409"/>
                  <a:pt x="420" y="410"/>
                </a:cubicBezTo>
                <a:cubicBezTo>
                  <a:pt x="421" y="411"/>
                  <a:pt x="422" y="411"/>
                  <a:pt x="423" y="411"/>
                </a:cubicBezTo>
                <a:cubicBezTo>
                  <a:pt x="424" y="410"/>
                  <a:pt x="426" y="410"/>
                  <a:pt x="427" y="409"/>
                </a:cubicBezTo>
                <a:cubicBezTo>
                  <a:pt x="427" y="408"/>
                  <a:pt x="428" y="407"/>
                  <a:pt x="428" y="405"/>
                </a:cubicBezTo>
                <a:cubicBezTo>
                  <a:pt x="428" y="404"/>
                  <a:pt x="428" y="403"/>
                  <a:pt x="427" y="402"/>
                </a:cubicBezTo>
                <a:cubicBezTo>
                  <a:pt x="426" y="401"/>
                  <a:pt x="421" y="395"/>
                  <a:pt x="416" y="391"/>
                </a:cubicBezTo>
                <a:cubicBezTo>
                  <a:pt x="419" y="388"/>
                  <a:pt x="421" y="385"/>
                  <a:pt x="423" y="383"/>
                </a:cubicBezTo>
                <a:cubicBezTo>
                  <a:pt x="428" y="386"/>
                  <a:pt x="435" y="390"/>
                  <a:pt x="436" y="390"/>
                </a:cubicBezTo>
                <a:cubicBezTo>
                  <a:pt x="437" y="391"/>
                  <a:pt x="438" y="391"/>
                  <a:pt x="440" y="391"/>
                </a:cubicBezTo>
                <a:cubicBezTo>
                  <a:pt x="441" y="391"/>
                  <a:pt x="442" y="390"/>
                  <a:pt x="443" y="389"/>
                </a:cubicBezTo>
                <a:cubicBezTo>
                  <a:pt x="443" y="388"/>
                  <a:pt x="444" y="387"/>
                  <a:pt x="444" y="385"/>
                </a:cubicBezTo>
                <a:cubicBezTo>
                  <a:pt x="444" y="384"/>
                  <a:pt x="443" y="383"/>
                  <a:pt x="442" y="382"/>
                </a:cubicBezTo>
                <a:cubicBezTo>
                  <a:pt x="441" y="381"/>
                  <a:pt x="436" y="376"/>
                  <a:pt x="431" y="372"/>
                </a:cubicBezTo>
                <a:cubicBezTo>
                  <a:pt x="433" y="369"/>
                  <a:pt x="434" y="366"/>
                  <a:pt x="436" y="363"/>
                </a:cubicBezTo>
                <a:cubicBezTo>
                  <a:pt x="442" y="366"/>
                  <a:pt x="449" y="369"/>
                  <a:pt x="450" y="370"/>
                </a:cubicBezTo>
                <a:cubicBezTo>
                  <a:pt x="451" y="370"/>
                  <a:pt x="453" y="370"/>
                  <a:pt x="454" y="370"/>
                </a:cubicBezTo>
                <a:cubicBezTo>
                  <a:pt x="455" y="369"/>
                  <a:pt x="456" y="368"/>
                  <a:pt x="457" y="367"/>
                </a:cubicBezTo>
                <a:cubicBezTo>
                  <a:pt x="457" y="366"/>
                  <a:pt x="457" y="365"/>
                  <a:pt x="457" y="364"/>
                </a:cubicBezTo>
                <a:cubicBezTo>
                  <a:pt x="457" y="362"/>
                  <a:pt x="456" y="361"/>
                  <a:pt x="455" y="360"/>
                </a:cubicBezTo>
                <a:cubicBezTo>
                  <a:pt x="454" y="360"/>
                  <a:pt x="448" y="355"/>
                  <a:pt x="443" y="352"/>
                </a:cubicBezTo>
                <a:cubicBezTo>
                  <a:pt x="445" y="349"/>
                  <a:pt x="446" y="346"/>
                  <a:pt x="448" y="343"/>
                </a:cubicBezTo>
                <a:cubicBezTo>
                  <a:pt x="454" y="345"/>
                  <a:pt x="461" y="347"/>
                  <a:pt x="462" y="347"/>
                </a:cubicBezTo>
                <a:cubicBezTo>
                  <a:pt x="463" y="348"/>
                  <a:pt x="465" y="348"/>
                  <a:pt x="466" y="347"/>
                </a:cubicBezTo>
                <a:cubicBezTo>
                  <a:pt x="467" y="347"/>
                  <a:pt x="468" y="346"/>
                  <a:pt x="468" y="344"/>
                </a:cubicBezTo>
                <a:cubicBezTo>
                  <a:pt x="469" y="343"/>
                  <a:pt x="469" y="342"/>
                  <a:pt x="468" y="341"/>
                </a:cubicBezTo>
                <a:cubicBezTo>
                  <a:pt x="468" y="340"/>
                  <a:pt x="467" y="338"/>
                  <a:pt x="466" y="338"/>
                </a:cubicBezTo>
                <a:cubicBezTo>
                  <a:pt x="465" y="337"/>
                  <a:pt x="459" y="334"/>
                  <a:pt x="453" y="330"/>
                </a:cubicBezTo>
                <a:cubicBezTo>
                  <a:pt x="454" y="327"/>
                  <a:pt x="456" y="324"/>
                  <a:pt x="457" y="321"/>
                </a:cubicBezTo>
                <a:cubicBezTo>
                  <a:pt x="463" y="322"/>
                  <a:pt x="470" y="324"/>
                  <a:pt x="471" y="324"/>
                </a:cubicBezTo>
                <a:cubicBezTo>
                  <a:pt x="473" y="324"/>
                  <a:pt x="474" y="324"/>
                  <a:pt x="475" y="323"/>
                </a:cubicBezTo>
                <a:cubicBezTo>
                  <a:pt x="476" y="323"/>
                  <a:pt x="477" y="322"/>
                  <a:pt x="477" y="321"/>
                </a:cubicBezTo>
                <a:cubicBezTo>
                  <a:pt x="478" y="319"/>
                  <a:pt x="478" y="318"/>
                  <a:pt x="477" y="317"/>
                </a:cubicBezTo>
                <a:cubicBezTo>
                  <a:pt x="477" y="316"/>
                  <a:pt x="476" y="315"/>
                  <a:pt x="475" y="314"/>
                </a:cubicBezTo>
                <a:cubicBezTo>
                  <a:pt x="473" y="313"/>
                  <a:pt x="467" y="311"/>
                  <a:pt x="461" y="308"/>
                </a:cubicBezTo>
                <a:cubicBezTo>
                  <a:pt x="462" y="305"/>
                  <a:pt x="463" y="301"/>
                  <a:pt x="463" y="298"/>
                </a:cubicBezTo>
                <a:cubicBezTo>
                  <a:pt x="470" y="299"/>
                  <a:pt x="477" y="300"/>
                  <a:pt x="478" y="300"/>
                </a:cubicBezTo>
                <a:cubicBezTo>
                  <a:pt x="480" y="300"/>
                  <a:pt x="481" y="300"/>
                  <a:pt x="482" y="299"/>
                </a:cubicBezTo>
                <a:cubicBezTo>
                  <a:pt x="483" y="298"/>
                  <a:pt x="484" y="297"/>
                  <a:pt x="484" y="296"/>
                </a:cubicBezTo>
                <a:cubicBezTo>
                  <a:pt x="484" y="294"/>
                  <a:pt x="484" y="293"/>
                  <a:pt x="484" y="292"/>
                </a:cubicBezTo>
                <a:cubicBezTo>
                  <a:pt x="483" y="291"/>
                  <a:pt x="482" y="290"/>
                  <a:pt x="481" y="290"/>
                </a:cubicBezTo>
                <a:cubicBezTo>
                  <a:pt x="479" y="289"/>
                  <a:pt x="472" y="287"/>
                  <a:pt x="466" y="285"/>
                </a:cubicBezTo>
                <a:cubicBezTo>
                  <a:pt x="467" y="282"/>
                  <a:pt x="467" y="278"/>
                  <a:pt x="468" y="275"/>
                </a:cubicBezTo>
                <a:cubicBezTo>
                  <a:pt x="474" y="275"/>
                  <a:pt x="481" y="275"/>
                  <a:pt x="483" y="275"/>
                </a:cubicBezTo>
                <a:cubicBezTo>
                  <a:pt x="484" y="275"/>
                  <a:pt x="485" y="275"/>
                  <a:pt x="486" y="274"/>
                </a:cubicBezTo>
                <a:cubicBezTo>
                  <a:pt x="487" y="273"/>
                  <a:pt x="488" y="272"/>
                  <a:pt x="488" y="270"/>
                </a:cubicBezTo>
                <a:cubicBezTo>
                  <a:pt x="488" y="269"/>
                  <a:pt x="488" y="268"/>
                  <a:pt x="487" y="267"/>
                </a:cubicBezTo>
                <a:cubicBezTo>
                  <a:pt x="486" y="266"/>
                  <a:pt x="485" y="265"/>
                  <a:pt x="484" y="265"/>
                </a:cubicBezTo>
                <a:cubicBezTo>
                  <a:pt x="483" y="264"/>
                  <a:pt x="476" y="263"/>
                  <a:pt x="469" y="262"/>
                </a:cubicBezTo>
                <a:cubicBezTo>
                  <a:pt x="469" y="258"/>
                  <a:pt x="470" y="255"/>
                  <a:pt x="470" y="252"/>
                </a:cubicBezTo>
                <a:cubicBezTo>
                  <a:pt x="476" y="251"/>
                  <a:pt x="483" y="250"/>
                  <a:pt x="485" y="250"/>
                </a:cubicBezTo>
                <a:close/>
                <a:moveTo>
                  <a:pt x="245" y="440"/>
                </a:moveTo>
                <a:cubicBezTo>
                  <a:pt x="137" y="440"/>
                  <a:pt x="50" y="353"/>
                  <a:pt x="50" y="245"/>
                </a:cubicBezTo>
                <a:cubicBezTo>
                  <a:pt x="50" y="137"/>
                  <a:pt x="137" y="49"/>
                  <a:pt x="245" y="49"/>
                </a:cubicBezTo>
                <a:cubicBezTo>
                  <a:pt x="352" y="49"/>
                  <a:pt x="440" y="137"/>
                  <a:pt x="440" y="245"/>
                </a:cubicBezTo>
                <a:cubicBezTo>
                  <a:pt x="440" y="353"/>
                  <a:pt x="352" y="440"/>
                  <a:pt x="245" y="44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162050" y="1093788"/>
            <a:ext cx="871538" cy="869950"/>
          </a:xfrm>
          <a:custGeom>
            <a:avLst/>
            <a:gdLst>
              <a:gd name="T0" fmla="*/ 242 w 246"/>
              <a:gd name="T1" fmla="*/ 119 h 246"/>
              <a:gd name="T2" fmla="*/ 244 w 246"/>
              <a:gd name="T3" fmla="*/ 101 h 246"/>
              <a:gd name="T4" fmla="*/ 236 w 246"/>
              <a:gd name="T5" fmla="*/ 86 h 246"/>
              <a:gd name="T6" fmla="*/ 221 w 246"/>
              <a:gd name="T7" fmla="*/ 81 h 246"/>
              <a:gd name="T8" fmla="*/ 227 w 246"/>
              <a:gd name="T9" fmla="*/ 59 h 246"/>
              <a:gd name="T10" fmla="*/ 218 w 246"/>
              <a:gd name="T11" fmla="*/ 47 h 246"/>
              <a:gd name="T12" fmla="*/ 196 w 246"/>
              <a:gd name="T13" fmla="*/ 44 h 246"/>
              <a:gd name="T14" fmla="*/ 196 w 246"/>
              <a:gd name="T15" fmla="*/ 29 h 246"/>
              <a:gd name="T16" fmla="*/ 184 w 246"/>
              <a:gd name="T17" fmla="*/ 16 h 246"/>
              <a:gd name="T18" fmla="*/ 168 w 246"/>
              <a:gd name="T19" fmla="*/ 12 h 246"/>
              <a:gd name="T20" fmla="*/ 154 w 246"/>
              <a:gd name="T21" fmla="*/ 20 h 246"/>
              <a:gd name="T22" fmla="*/ 141 w 246"/>
              <a:gd name="T23" fmla="*/ 2 h 246"/>
              <a:gd name="T24" fmla="*/ 126 w 246"/>
              <a:gd name="T25" fmla="*/ 1 h 246"/>
              <a:gd name="T26" fmla="*/ 110 w 246"/>
              <a:gd name="T27" fmla="*/ 17 h 246"/>
              <a:gd name="T28" fmla="*/ 98 w 246"/>
              <a:gd name="T29" fmla="*/ 6 h 246"/>
              <a:gd name="T30" fmla="*/ 81 w 246"/>
              <a:gd name="T31" fmla="*/ 7 h 246"/>
              <a:gd name="T32" fmla="*/ 67 w 246"/>
              <a:gd name="T33" fmla="*/ 17 h 246"/>
              <a:gd name="T34" fmla="*/ 65 w 246"/>
              <a:gd name="T35" fmla="*/ 33 h 246"/>
              <a:gd name="T36" fmla="*/ 42 w 246"/>
              <a:gd name="T37" fmla="*/ 31 h 246"/>
              <a:gd name="T38" fmla="*/ 31 w 246"/>
              <a:gd name="T39" fmla="*/ 42 h 246"/>
              <a:gd name="T40" fmla="*/ 33 w 246"/>
              <a:gd name="T41" fmla="*/ 65 h 246"/>
              <a:gd name="T42" fmla="*/ 17 w 246"/>
              <a:gd name="T43" fmla="*/ 67 h 246"/>
              <a:gd name="T44" fmla="*/ 7 w 246"/>
              <a:gd name="T45" fmla="*/ 81 h 246"/>
              <a:gd name="T46" fmla="*/ 6 w 246"/>
              <a:gd name="T47" fmla="*/ 98 h 246"/>
              <a:gd name="T48" fmla="*/ 17 w 246"/>
              <a:gd name="T49" fmla="*/ 110 h 246"/>
              <a:gd name="T50" fmla="*/ 1 w 246"/>
              <a:gd name="T51" fmla="*/ 126 h 246"/>
              <a:gd name="T52" fmla="*/ 2 w 246"/>
              <a:gd name="T53" fmla="*/ 141 h 246"/>
              <a:gd name="T54" fmla="*/ 21 w 246"/>
              <a:gd name="T55" fmla="*/ 154 h 246"/>
              <a:gd name="T56" fmla="*/ 12 w 246"/>
              <a:gd name="T57" fmla="*/ 168 h 246"/>
              <a:gd name="T58" fmla="*/ 16 w 246"/>
              <a:gd name="T59" fmla="*/ 184 h 246"/>
              <a:gd name="T60" fmla="*/ 29 w 246"/>
              <a:gd name="T61" fmla="*/ 196 h 246"/>
              <a:gd name="T62" fmla="*/ 45 w 246"/>
              <a:gd name="T63" fmla="*/ 196 h 246"/>
              <a:gd name="T64" fmla="*/ 47 w 246"/>
              <a:gd name="T65" fmla="*/ 218 h 246"/>
              <a:gd name="T66" fmla="*/ 59 w 246"/>
              <a:gd name="T67" fmla="*/ 227 h 246"/>
              <a:gd name="T68" fmla="*/ 81 w 246"/>
              <a:gd name="T69" fmla="*/ 222 h 246"/>
              <a:gd name="T70" fmla="*/ 86 w 246"/>
              <a:gd name="T71" fmla="*/ 237 h 246"/>
              <a:gd name="T72" fmla="*/ 101 w 246"/>
              <a:gd name="T73" fmla="*/ 244 h 246"/>
              <a:gd name="T74" fmla="*/ 119 w 246"/>
              <a:gd name="T75" fmla="*/ 242 h 246"/>
              <a:gd name="T76" fmla="*/ 128 w 246"/>
              <a:gd name="T77" fmla="*/ 230 h 246"/>
              <a:gd name="T78" fmla="*/ 147 w 246"/>
              <a:gd name="T79" fmla="*/ 243 h 246"/>
              <a:gd name="T80" fmla="*/ 162 w 246"/>
              <a:gd name="T81" fmla="*/ 239 h 246"/>
              <a:gd name="T82" fmla="*/ 171 w 246"/>
              <a:gd name="T83" fmla="*/ 218 h 246"/>
              <a:gd name="T84" fmla="*/ 186 w 246"/>
              <a:gd name="T85" fmla="*/ 224 h 246"/>
              <a:gd name="T86" fmla="*/ 202 w 246"/>
              <a:gd name="T87" fmla="*/ 217 h 246"/>
              <a:gd name="T88" fmla="*/ 211 w 246"/>
              <a:gd name="T89" fmla="*/ 203 h 246"/>
              <a:gd name="T90" fmla="*/ 208 w 246"/>
              <a:gd name="T91" fmla="*/ 187 h 246"/>
              <a:gd name="T92" fmla="*/ 230 w 246"/>
              <a:gd name="T93" fmla="*/ 181 h 246"/>
              <a:gd name="T94" fmla="*/ 236 w 246"/>
              <a:gd name="T95" fmla="*/ 167 h 246"/>
              <a:gd name="T96" fmla="*/ 227 w 246"/>
              <a:gd name="T97" fmla="*/ 147 h 246"/>
              <a:gd name="T98" fmla="*/ 241 w 246"/>
              <a:gd name="T99" fmla="*/ 139 h 246"/>
              <a:gd name="T100" fmla="*/ 36 w 246"/>
              <a:gd name="T101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246">
                <a:moveTo>
                  <a:pt x="242" y="127"/>
                </a:moveTo>
                <a:cubicBezTo>
                  <a:pt x="243" y="127"/>
                  <a:pt x="244" y="126"/>
                  <a:pt x="245" y="126"/>
                </a:cubicBezTo>
                <a:cubicBezTo>
                  <a:pt x="245" y="125"/>
                  <a:pt x="246" y="124"/>
                  <a:pt x="246" y="123"/>
                </a:cubicBezTo>
                <a:cubicBezTo>
                  <a:pt x="246" y="122"/>
                  <a:pt x="245" y="121"/>
                  <a:pt x="245" y="120"/>
                </a:cubicBezTo>
                <a:cubicBezTo>
                  <a:pt x="244" y="119"/>
                  <a:pt x="243" y="119"/>
                  <a:pt x="242" y="119"/>
                </a:cubicBezTo>
                <a:cubicBezTo>
                  <a:pt x="241" y="118"/>
                  <a:pt x="235" y="118"/>
                  <a:pt x="230" y="117"/>
                </a:cubicBezTo>
                <a:cubicBezTo>
                  <a:pt x="229" y="115"/>
                  <a:pt x="229" y="112"/>
                  <a:pt x="229" y="110"/>
                </a:cubicBezTo>
                <a:cubicBezTo>
                  <a:pt x="234" y="108"/>
                  <a:pt x="240" y="107"/>
                  <a:pt x="241" y="106"/>
                </a:cubicBezTo>
                <a:cubicBezTo>
                  <a:pt x="242" y="106"/>
                  <a:pt x="243" y="105"/>
                  <a:pt x="243" y="104"/>
                </a:cubicBezTo>
                <a:cubicBezTo>
                  <a:pt x="244" y="104"/>
                  <a:pt x="244" y="103"/>
                  <a:pt x="244" y="101"/>
                </a:cubicBezTo>
                <a:cubicBezTo>
                  <a:pt x="244" y="100"/>
                  <a:pt x="243" y="99"/>
                  <a:pt x="242" y="99"/>
                </a:cubicBezTo>
                <a:cubicBezTo>
                  <a:pt x="242" y="98"/>
                  <a:pt x="241" y="98"/>
                  <a:pt x="239" y="98"/>
                </a:cubicBezTo>
                <a:cubicBezTo>
                  <a:pt x="238" y="98"/>
                  <a:pt x="232" y="98"/>
                  <a:pt x="227" y="99"/>
                </a:cubicBezTo>
                <a:cubicBezTo>
                  <a:pt x="226" y="96"/>
                  <a:pt x="226" y="94"/>
                  <a:pt x="225" y="91"/>
                </a:cubicBezTo>
                <a:cubicBezTo>
                  <a:pt x="230" y="89"/>
                  <a:pt x="235" y="87"/>
                  <a:pt x="236" y="86"/>
                </a:cubicBezTo>
                <a:cubicBezTo>
                  <a:pt x="237" y="86"/>
                  <a:pt x="238" y="85"/>
                  <a:pt x="238" y="84"/>
                </a:cubicBezTo>
                <a:cubicBezTo>
                  <a:pt x="239" y="83"/>
                  <a:pt x="239" y="82"/>
                  <a:pt x="238" y="81"/>
                </a:cubicBezTo>
                <a:cubicBezTo>
                  <a:pt x="238" y="80"/>
                  <a:pt x="237" y="79"/>
                  <a:pt x="236" y="78"/>
                </a:cubicBezTo>
                <a:cubicBezTo>
                  <a:pt x="235" y="78"/>
                  <a:pt x="234" y="78"/>
                  <a:pt x="233" y="78"/>
                </a:cubicBezTo>
                <a:cubicBezTo>
                  <a:pt x="232" y="78"/>
                  <a:pt x="226" y="80"/>
                  <a:pt x="221" y="81"/>
                </a:cubicBezTo>
                <a:cubicBezTo>
                  <a:pt x="220" y="79"/>
                  <a:pt x="219" y="76"/>
                  <a:pt x="218" y="74"/>
                </a:cubicBezTo>
                <a:cubicBezTo>
                  <a:pt x="222" y="71"/>
                  <a:pt x="227" y="67"/>
                  <a:pt x="228" y="67"/>
                </a:cubicBezTo>
                <a:cubicBezTo>
                  <a:pt x="229" y="66"/>
                  <a:pt x="230" y="65"/>
                  <a:pt x="230" y="64"/>
                </a:cubicBezTo>
                <a:cubicBezTo>
                  <a:pt x="230" y="63"/>
                  <a:pt x="230" y="62"/>
                  <a:pt x="229" y="61"/>
                </a:cubicBezTo>
                <a:cubicBezTo>
                  <a:pt x="229" y="60"/>
                  <a:pt x="228" y="60"/>
                  <a:pt x="227" y="59"/>
                </a:cubicBezTo>
                <a:cubicBezTo>
                  <a:pt x="226" y="59"/>
                  <a:pt x="225" y="59"/>
                  <a:pt x="224" y="59"/>
                </a:cubicBezTo>
                <a:cubicBezTo>
                  <a:pt x="223" y="60"/>
                  <a:pt x="217" y="62"/>
                  <a:pt x="213" y="65"/>
                </a:cubicBezTo>
                <a:cubicBezTo>
                  <a:pt x="211" y="62"/>
                  <a:pt x="210" y="60"/>
                  <a:pt x="208" y="58"/>
                </a:cubicBezTo>
                <a:cubicBezTo>
                  <a:pt x="212" y="54"/>
                  <a:pt x="216" y="50"/>
                  <a:pt x="217" y="49"/>
                </a:cubicBezTo>
                <a:cubicBezTo>
                  <a:pt x="218" y="49"/>
                  <a:pt x="218" y="48"/>
                  <a:pt x="218" y="47"/>
                </a:cubicBezTo>
                <a:cubicBezTo>
                  <a:pt x="218" y="46"/>
                  <a:pt x="218" y="44"/>
                  <a:pt x="217" y="44"/>
                </a:cubicBezTo>
                <a:cubicBezTo>
                  <a:pt x="216" y="43"/>
                  <a:pt x="215" y="42"/>
                  <a:pt x="214" y="42"/>
                </a:cubicBezTo>
                <a:cubicBezTo>
                  <a:pt x="213" y="42"/>
                  <a:pt x="212" y="42"/>
                  <a:pt x="211" y="43"/>
                </a:cubicBezTo>
                <a:cubicBezTo>
                  <a:pt x="210" y="43"/>
                  <a:pt x="206" y="47"/>
                  <a:pt x="201" y="50"/>
                </a:cubicBezTo>
                <a:cubicBezTo>
                  <a:pt x="199" y="48"/>
                  <a:pt x="198" y="46"/>
                  <a:pt x="196" y="44"/>
                </a:cubicBezTo>
                <a:cubicBezTo>
                  <a:pt x="199" y="40"/>
                  <a:pt x="202" y="35"/>
                  <a:pt x="203" y="34"/>
                </a:cubicBezTo>
                <a:cubicBezTo>
                  <a:pt x="203" y="33"/>
                  <a:pt x="203" y="32"/>
                  <a:pt x="203" y="31"/>
                </a:cubicBezTo>
                <a:cubicBezTo>
                  <a:pt x="203" y="30"/>
                  <a:pt x="203" y="29"/>
                  <a:pt x="202" y="28"/>
                </a:cubicBezTo>
                <a:cubicBezTo>
                  <a:pt x="201" y="28"/>
                  <a:pt x="200" y="27"/>
                  <a:pt x="199" y="27"/>
                </a:cubicBezTo>
                <a:cubicBezTo>
                  <a:pt x="198" y="27"/>
                  <a:pt x="197" y="28"/>
                  <a:pt x="196" y="29"/>
                </a:cubicBezTo>
                <a:cubicBezTo>
                  <a:pt x="195" y="29"/>
                  <a:pt x="191" y="34"/>
                  <a:pt x="187" y="37"/>
                </a:cubicBezTo>
                <a:cubicBezTo>
                  <a:pt x="185" y="36"/>
                  <a:pt x="183" y="34"/>
                  <a:pt x="181" y="33"/>
                </a:cubicBezTo>
                <a:cubicBezTo>
                  <a:pt x="183" y="28"/>
                  <a:pt x="186" y="23"/>
                  <a:pt x="186" y="22"/>
                </a:cubicBezTo>
                <a:cubicBezTo>
                  <a:pt x="187" y="21"/>
                  <a:pt x="187" y="19"/>
                  <a:pt x="186" y="19"/>
                </a:cubicBezTo>
                <a:cubicBezTo>
                  <a:pt x="186" y="18"/>
                  <a:pt x="185" y="17"/>
                  <a:pt x="184" y="16"/>
                </a:cubicBezTo>
                <a:cubicBezTo>
                  <a:pt x="183" y="16"/>
                  <a:pt x="182" y="15"/>
                  <a:pt x="181" y="16"/>
                </a:cubicBezTo>
                <a:cubicBezTo>
                  <a:pt x="180" y="16"/>
                  <a:pt x="179" y="16"/>
                  <a:pt x="179" y="17"/>
                </a:cubicBezTo>
                <a:cubicBezTo>
                  <a:pt x="178" y="18"/>
                  <a:pt x="175" y="23"/>
                  <a:pt x="171" y="27"/>
                </a:cubicBezTo>
                <a:cubicBezTo>
                  <a:pt x="169" y="26"/>
                  <a:pt x="167" y="25"/>
                  <a:pt x="164" y="24"/>
                </a:cubicBezTo>
                <a:cubicBezTo>
                  <a:pt x="166" y="19"/>
                  <a:pt x="167" y="13"/>
                  <a:pt x="168" y="12"/>
                </a:cubicBezTo>
                <a:cubicBezTo>
                  <a:pt x="168" y="11"/>
                  <a:pt x="168" y="10"/>
                  <a:pt x="167" y="9"/>
                </a:cubicBezTo>
                <a:cubicBezTo>
                  <a:pt x="167" y="8"/>
                  <a:pt x="166" y="7"/>
                  <a:pt x="165" y="7"/>
                </a:cubicBezTo>
                <a:cubicBezTo>
                  <a:pt x="164" y="7"/>
                  <a:pt x="163" y="7"/>
                  <a:pt x="162" y="7"/>
                </a:cubicBezTo>
                <a:cubicBezTo>
                  <a:pt x="161" y="7"/>
                  <a:pt x="160" y="8"/>
                  <a:pt x="160" y="9"/>
                </a:cubicBezTo>
                <a:cubicBezTo>
                  <a:pt x="159" y="10"/>
                  <a:pt x="156" y="16"/>
                  <a:pt x="154" y="20"/>
                </a:cubicBezTo>
                <a:cubicBezTo>
                  <a:pt x="152" y="20"/>
                  <a:pt x="149" y="19"/>
                  <a:pt x="147" y="18"/>
                </a:cubicBezTo>
                <a:cubicBezTo>
                  <a:pt x="147" y="13"/>
                  <a:pt x="148" y="7"/>
                  <a:pt x="148" y="6"/>
                </a:cubicBezTo>
                <a:cubicBezTo>
                  <a:pt x="148" y="5"/>
                  <a:pt x="147" y="4"/>
                  <a:pt x="147" y="3"/>
                </a:cubicBezTo>
                <a:cubicBezTo>
                  <a:pt x="146" y="2"/>
                  <a:pt x="145" y="2"/>
                  <a:pt x="144" y="2"/>
                </a:cubicBezTo>
                <a:cubicBezTo>
                  <a:pt x="143" y="1"/>
                  <a:pt x="142" y="2"/>
                  <a:pt x="141" y="2"/>
                </a:cubicBezTo>
                <a:cubicBezTo>
                  <a:pt x="140" y="3"/>
                  <a:pt x="140" y="3"/>
                  <a:pt x="139" y="4"/>
                </a:cubicBezTo>
                <a:cubicBezTo>
                  <a:pt x="139" y="6"/>
                  <a:pt x="137" y="11"/>
                  <a:pt x="136" y="17"/>
                </a:cubicBezTo>
                <a:cubicBezTo>
                  <a:pt x="133" y="16"/>
                  <a:pt x="131" y="16"/>
                  <a:pt x="128" y="16"/>
                </a:cubicBezTo>
                <a:cubicBezTo>
                  <a:pt x="128" y="11"/>
                  <a:pt x="127" y="5"/>
                  <a:pt x="127" y="3"/>
                </a:cubicBezTo>
                <a:cubicBezTo>
                  <a:pt x="127" y="2"/>
                  <a:pt x="126" y="1"/>
                  <a:pt x="126" y="1"/>
                </a:cubicBezTo>
                <a:cubicBezTo>
                  <a:pt x="125" y="0"/>
                  <a:pt x="124" y="0"/>
                  <a:pt x="123" y="0"/>
                </a:cubicBezTo>
                <a:cubicBezTo>
                  <a:pt x="122" y="0"/>
                  <a:pt x="121" y="0"/>
                  <a:pt x="120" y="1"/>
                </a:cubicBezTo>
                <a:cubicBezTo>
                  <a:pt x="119" y="1"/>
                  <a:pt x="119" y="2"/>
                  <a:pt x="119" y="3"/>
                </a:cubicBezTo>
                <a:cubicBezTo>
                  <a:pt x="118" y="5"/>
                  <a:pt x="118" y="11"/>
                  <a:pt x="117" y="16"/>
                </a:cubicBezTo>
                <a:cubicBezTo>
                  <a:pt x="115" y="16"/>
                  <a:pt x="112" y="16"/>
                  <a:pt x="110" y="17"/>
                </a:cubicBezTo>
                <a:cubicBezTo>
                  <a:pt x="108" y="11"/>
                  <a:pt x="107" y="6"/>
                  <a:pt x="106" y="4"/>
                </a:cubicBezTo>
                <a:cubicBezTo>
                  <a:pt x="106" y="3"/>
                  <a:pt x="105" y="3"/>
                  <a:pt x="104" y="2"/>
                </a:cubicBezTo>
                <a:cubicBezTo>
                  <a:pt x="104" y="2"/>
                  <a:pt x="103" y="1"/>
                  <a:pt x="101" y="2"/>
                </a:cubicBezTo>
                <a:cubicBezTo>
                  <a:pt x="100" y="2"/>
                  <a:pt x="100" y="2"/>
                  <a:pt x="99" y="3"/>
                </a:cubicBezTo>
                <a:cubicBezTo>
                  <a:pt x="98" y="4"/>
                  <a:pt x="98" y="5"/>
                  <a:pt x="98" y="6"/>
                </a:cubicBezTo>
                <a:cubicBezTo>
                  <a:pt x="98" y="7"/>
                  <a:pt x="99" y="13"/>
                  <a:pt x="99" y="18"/>
                </a:cubicBezTo>
                <a:cubicBezTo>
                  <a:pt x="96" y="19"/>
                  <a:pt x="94" y="20"/>
                  <a:pt x="91" y="20"/>
                </a:cubicBezTo>
                <a:cubicBezTo>
                  <a:pt x="89" y="16"/>
                  <a:pt x="87" y="10"/>
                  <a:pt x="86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7"/>
                  <a:pt x="82" y="7"/>
                  <a:pt x="81" y="7"/>
                </a:cubicBezTo>
                <a:cubicBezTo>
                  <a:pt x="80" y="7"/>
                  <a:pt x="79" y="8"/>
                  <a:pt x="79" y="9"/>
                </a:cubicBezTo>
                <a:cubicBezTo>
                  <a:pt x="78" y="10"/>
                  <a:pt x="78" y="11"/>
                  <a:pt x="78" y="12"/>
                </a:cubicBezTo>
                <a:cubicBezTo>
                  <a:pt x="78" y="13"/>
                  <a:pt x="80" y="19"/>
                  <a:pt x="81" y="24"/>
                </a:cubicBezTo>
                <a:cubicBezTo>
                  <a:pt x="79" y="25"/>
                  <a:pt x="76" y="26"/>
                  <a:pt x="74" y="27"/>
                </a:cubicBezTo>
                <a:cubicBezTo>
                  <a:pt x="71" y="23"/>
                  <a:pt x="68" y="18"/>
                  <a:pt x="67" y="17"/>
                </a:cubicBezTo>
                <a:cubicBezTo>
                  <a:pt x="66" y="16"/>
                  <a:pt x="65" y="16"/>
                  <a:pt x="64" y="16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59" y="19"/>
                </a:cubicBezTo>
                <a:cubicBezTo>
                  <a:pt x="59" y="19"/>
                  <a:pt x="59" y="21"/>
                  <a:pt x="60" y="22"/>
                </a:cubicBezTo>
                <a:cubicBezTo>
                  <a:pt x="60" y="23"/>
                  <a:pt x="63" y="28"/>
                  <a:pt x="65" y="33"/>
                </a:cubicBezTo>
                <a:cubicBezTo>
                  <a:pt x="63" y="34"/>
                  <a:pt x="60" y="36"/>
                  <a:pt x="58" y="37"/>
                </a:cubicBezTo>
                <a:cubicBezTo>
                  <a:pt x="55" y="34"/>
                  <a:pt x="50" y="29"/>
                  <a:pt x="49" y="29"/>
                </a:cubicBezTo>
                <a:cubicBezTo>
                  <a:pt x="49" y="28"/>
                  <a:pt x="48" y="27"/>
                  <a:pt x="47" y="27"/>
                </a:cubicBezTo>
                <a:cubicBezTo>
                  <a:pt x="46" y="27"/>
                  <a:pt x="45" y="28"/>
                  <a:pt x="44" y="28"/>
                </a:cubicBezTo>
                <a:cubicBezTo>
                  <a:pt x="43" y="29"/>
                  <a:pt x="42" y="30"/>
                  <a:pt x="42" y="31"/>
                </a:cubicBezTo>
                <a:cubicBezTo>
                  <a:pt x="42" y="32"/>
                  <a:pt x="42" y="33"/>
                  <a:pt x="43" y="34"/>
                </a:cubicBezTo>
                <a:cubicBezTo>
                  <a:pt x="44" y="35"/>
                  <a:pt x="47" y="40"/>
                  <a:pt x="50" y="44"/>
                </a:cubicBezTo>
                <a:cubicBezTo>
                  <a:pt x="48" y="46"/>
                  <a:pt x="46" y="48"/>
                  <a:pt x="45" y="50"/>
                </a:cubicBezTo>
                <a:cubicBezTo>
                  <a:pt x="40" y="47"/>
                  <a:pt x="35" y="43"/>
                  <a:pt x="34" y="43"/>
                </a:cubicBezTo>
                <a:cubicBezTo>
                  <a:pt x="33" y="42"/>
                  <a:pt x="32" y="42"/>
                  <a:pt x="31" y="42"/>
                </a:cubicBezTo>
                <a:cubicBezTo>
                  <a:pt x="30" y="42"/>
                  <a:pt x="29" y="43"/>
                  <a:pt x="29" y="44"/>
                </a:cubicBezTo>
                <a:cubicBezTo>
                  <a:pt x="28" y="44"/>
                  <a:pt x="28" y="46"/>
                  <a:pt x="28" y="47"/>
                </a:cubicBezTo>
                <a:cubicBezTo>
                  <a:pt x="28" y="48"/>
                  <a:pt x="28" y="49"/>
                  <a:pt x="29" y="49"/>
                </a:cubicBezTo>
                <a:cubicBezTo>
                  <a:pt x="30" y="50"/>
                  <a:pt x="34" y="54"/>
                  <a:pt x="37" y="58"/>
                </a:cubicBezTo>
                <a:cubicBezTo>
                  <a:pt x="36" y="60"/>
                  <a:pt x="34" y="62"/>
                  <a:pt x="33" y="65"/>
                </a:cubicBezTo>
                <a:cubicBezTo>
                  <a:pt x="28" y="62"/>
                  <a:pt x="23" y="60"/>
                  <a:pt x="22" y="59"/>
                </a:cubicBezTo>
                <a:cubicBezTo>
                  <a:pt x="21" y="59"/>
                  <a:pt x="20" y="59"/>
                  <a:pt x="19" y="59"/>
                </a:cubicBezTo>
                <a:cubicBezTo>
                  <a:pt x="18" y="60"/>
                  <a:pt x="17" y="60"/>
                  <a:pt x="16" y="61"/>
                </a:cubicBezTo>
                <a:cubicBezTo>
                  <a:pt x="16" y="62"/>
                  <a:pt x="16" y="63"/>
                  <a:pt x="16" y="64"/>
                </a:cubicBezTo>
                <a:cubicBezTo>
                  <a:pt x="16" y="65"/>
                  <a:pt x="17" y="66"/>
                  <a:pt x="17" y="67"/>
                </a:cubicBezTo>
                <a:cubicBezTo>
                  <a:pt x="18" y="67"/>
                  <a:pt x="23" y="71"/>
                  <a:pt x="28" y="74"/>
                </a:cubicBezTo>
                <a:cubicBezTo>
                  <a:pt x="26" y="76"/>
                  <a:pt x="25" y="79"/>
                  <a:pt x="24" y="81"/>
                </a:cubicBezTo>
                <a:cubicBezTo>
                  <a:pt x="19" y="80"/>
                  <a:pt x="13" y="78"/>
                  <a:pt x="12" y="78"/>
                </a:cubicBezTo>
                <a:cubicBezTo>
                  <a:pt x="11" y="78"/>
                  <a:pt x="10" y="78"/>
                  <a:pt x="9" y="78"/>
                </a:cubicBezTo>
                <a:cubicBezTo>
                  <a:pt x="8" y="79"/>
                  <a:pt x="8" y="80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8" y="85"/>
                  <a:pt x="8" y="86"/>
                  <a:pt x="9" y="86"/>
                </a:cubicBezTo>
                <a:cubicBezTo>
                  <a:pt x="10" y="87"/>
                  <a:pt x="16" y="89"/>
                  <a:pt x="21" y="91"/>
                </a:cubicBezTo>
                <a:cubicBezTo>
                  <a:pt x="20" y="94"/>
                  <a:pt x="19" y="96"/>
                  <a:pt x="19" y="99"/>
                </a:cubicBezTo>
                <a:cubicBezTo>
                  <a:pt x="13" y="98"/>
                  <a:pt x="7" y="98"/>
                  <a:pt x="6" y="98"/>
                </a:cubicBezTo>
                <a:cubicBezTo>
                  <a:pt x="5" y="98"/>
                  <a:pt x="4" y="98"/>
                  <a:pt x="3" y="99"/>
                </a:cubicBezTo>
                <a:cubicBezTo>
                  <a:pt x="2" y="99"/>
                  <a:pt x="2" y="100"/>
                  <a:pt x="2" y="101"/>
                </a:cubicBezTo>
                <a:cubicBezTo>
                  <a:pt x="2" y="103"/>
                  <a:pt x="2" y="104"/>
                  <a:pt x="2" y="104"/>
                </a:cubicBezTo>
                <a:cubicBezTo>
                  <a:pt x="3" y="105"/>
                  <a:pt x="4" y="106"/>
                  <a:pt x="5" y="106"/>
                </a:cubicBezTo>
                <a:cubicBezTo>
                  <a:pt x="6" y="107"/>
                  <a:pt x="12" y="108"/>
                  <a:pt x="17" y="110"/>
                </a:cubicBezTo>
                <a:cubicBezTo>
                  <a:pt x="16" y="112"/>
                  <a:pt x="16" y="115"/>
                  <a:pt x="16" y="117"/>
                </a:cubicBezTo>
                <a:cubicBezTo>
                  <a:pt x="11" y="118"/>
                  <a:pt x="5" y="118"/>
                  <a:pt x="4" y="119"/>
                </a:cubicBezTo>
                <a:cubicBezTo>
                  <a:pt x="2" y="119"/>
                  <a:pt x="2" y="119"/>
                  <a:pt x="1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4"/>
                  <a:pt x="0" y="125"/>
                  <a:pt x="1" y="126"/>
                </a:cubicBezTo>
                <a:cubicBezTo>
                  <a:pt x="2" y="126"/>
                  <a:pt x="2" y="127"/>
                  <a:pt x="4" y="127"/>
                </a:cubicBezTo>
                <a:cubicBezTo>
                  <a:pt x="5" y="127"/>
                  <a:pt x="11" y="128"/>
                  <a:pt x="16" y="128"/>
                </a:cubicBezTo>
                <a:cubicBezTo>
                  <a:pt x="16" y="131"/>
                  <a:pt x="16" y="134"/>
                  <a:pt x="17" y="136"/>
                </a:cubicBezTo>
                <a:cubicBezTo>
                  <a:pt x="12" y="138"/>
                  <a:pt x="6" y="139"/>
                  <a:pt x="5" y="139"/>
                </a:cubicBezTo>
                <a:cubicBezTo>
                  <a:pt x="4" y="140"/>
                  <a:pt x="3" y="140"/>
                  <a:pt x="2" y="141"/>
                </a:cubicBezTo>
                <a:cubicBezTo>
                  <a:pt x="2" y="142"/>
                  <a:pt x="2" y="143"/>
                  <a:pt x="2" y="144"/>
                </a:cubicBezTo>
                <a:cubicBezTo>
                  <a:pt x="2" y="145"/>
                  <a:pt x="2" y="146"/>
                  <a:pt x="3" y="147"/>
                </a:cubicBezTo>
                <a:cubicBezTo>
                  <a:pt x="4" y="147"/>
                  <a:pt x="5" y="148"/>
                  <a:pt x="6" y="148"/>
                </a:cubicBezTo>
                <a:cubicBezTo>
                  <a:pt x="7" y="148"/>
                  <a:pt x="13" y="147"/>
                  <a:pt x="19" y="147"/>
                </a:cubicBezTo>
                <a:cubicBezTo>
                  <a:pt x="19" y="149"/>
                  <a:pt x="20" y="152"/>
                  <a:pt x="21" y="154"/>
                </a:cubicBezTo>
                <a:cubicBezTo>
                  <a:pt x="16" y="157"/>
                  <a:pt x="10" y="159"/>
                  <a:pt x="9" y="160"/>
                </a:cubicBezTo>
                <a:cubicBezTo>
                  <a:pt x="8" y="160"/>
                  <a:pt x="8" y="161"/>
                  <a:pt x="7" y="162"/>
                </a:cubicBezTo>
                <a:cubicBezTo>
                  <a:pt x="7" y="163"/>
                  <a:pt x="7" y="164"/>
                  <a:pt x="7" y="165"/>
                </a:cubicBezTo>
                <a:cubicBezTo>
                  <a:pt x="8" y="166"/>
                  <a:pt x="8" y="167"/>
                  <a:pt x="9" y="167"/>
                </a:cubicBezTo>
                <a:cubicBezTo>
                  <a:pt x="10" y="168"/>
                  <a:pt x="11" y="168"/>
                  <a:pt x="12" y="168"/>
                </a:cubicBezTo>
                <a:cubicBezTo>
                  <a:pt x="13" y="167"/>
                  <a:pt x="19" y="166"/>
                  <a:pt x="24" y="165"/>
                </a:cubicBezTo>
                <a:cubicBezTo>
                  <a:pt x="25" y="167"/>
                  <a:pt x="26" y="169"/>
                  <a:pt x="28" y="172"/>
                </a:cubicBezTo>
                <a:cubicBezTo>
                  <a:pt x="23" y="175"/>
                  <a:pt x="18" y="178"/>
                  <a:pt x="17" y="179"/>
                </a:cubicBezTo>
                <a:cubicBezTo>
                  <a:pt x="17" y="180"/>
                  <a:pt x="16" y="180"/>
                  <a:pt x="16" y="181"/>
                </a:cubicBezTo>
                <a:cubicBezTo>
                  <a:pt x="16" y="182"/>
                  <a:pt x="16" y="184"/>
                  <a:pt x="16" y="184"/>
                </a:cubicBezTo>
                <a:cubicBezTo>
                  <a:pt x="17" y="185"/>
                  <a:pt x="18" y="186"/>
                  <a:pt x="19" y="186"/>
                </a:cubicBezTo>
                <a:cubicBezTo>
                  <a:pt x="20" y="187"/>
                  <a:pt x="21" y="187"/>
                  <a:pt x="22" y="186"/>
                </a:cubicBezTo>
                <a:cubicBezTo>
                  <a:pt x="23" y="186"/>
                  <a:pt x="28" y="183"/>
                  <a:pt x="33" y="181"/>
                </a:cubicBezTo>
                <a:cubicBezTo>
                  <a:pt x="34" y="183"/>
                  <a:pt x="36" y="185"/>
                  <a:pt x="37" y="187"/>
                </a:cubicBezTo>
                <a:cubicBezTo>
                  <a:pt x="34" y="191"/>
                  <a:pt x="30" y="196"/>
                  <a:pt x="29" y="196"/>
                </a:cubicBezTo>
                <a:cubicBezTo>
                  <a:pt x="28" y="197"/>
                  <a:pt x="28" y="198"/>
                  <a:pt x="28" y="199"/>
                </a:cubicBezTo>
                <a:cubicBezTo>
                  <a:pt x="28" y="200"/>
                  <a:pt x="28" y="201"/>
                  <a:pt x="29" y="202"/>
                </a:cubicBezTo>
                <a:cubicBezTo>
                  <a:pt x="29" y="203"/>
                  <a:pt x="30" y="203"/>
                  <a:pt x="31" y="204"/>
                </a:cubicBezTo>
                <a:cubicBezTo>
                  <a:pt x="32" y="204"/>
                  <a:pt x="33" y="204"/>
                  <a:pt x="34" y="203"/>
                </a:cubicBezTo>
                <a:cubicBezTo>
                  <a:pt x="35" y="202"/>
                  <a:pt x="40" y="199"/>
                  <a:pt x="45" y="196"/>
                </a:cubicBezTo>
                <a:cubicBezTo>
                  <a:pt x="46" y="198"/>
                  <a:pt x="48" y="200"/>
                  <a:pt x="50" y="201"/>
                </a:cubicBezTo>
                <a:cubicBezTo>
                  <a:pt x="47" y="206"/>
                  <a:pt x="44" y="211"/>
                  <a:pt x="43" y="212"/>
                </a:cubicBezTo>
                <a:cubicBezTo>
                  <a:pt x="42" y="213"/>
                  <a:pt x="42" y="214"/>
                  <a:pt x="42" y="215"/>
                </a:cubicBezTo>
                <a:cubicBezTo>
                  <a:pt x="42" y="216"/>
                  <a:pt x="43" y="217"/>
                  <a:pt x="44" y="217"/>
                </a:cubicBezTo>
                <a:cubicBezTo>
                  <a:pt x="45" y="218"/>
                  <a:pt x="46" y="218"/>
                  <a:pt x="47" y="218"/>
                </a:cubicBezTo>
                <a:cubicBezTo>
                  <a:pt x="48" y="218"/>
                  <a:pt x="49" y="218"/>
                  <a:pt x="49" y="217"/>
                </a:cubicBezTo>
                <a:cubicBezTo>
                  <a:pt x="50" y="216"/>
                  <a:pt x="55" y="212"/>
                  <a:pt x="58" y="208"/>
                </a:cubicBezTo>
                <a:cubicBezTo>
                  <a:pt x="60" y="210"/>
                  <a:pt x="63" y="211"/>
                  <a:pt x="65" y="213"/>
                </a:cubicBezTo>
                <a:cubicBezTo>
                  <a:pt x="63" y="218"/>
                  <a:pt x="60" y="223"/>
                  <a:pt x="60" y="224"/>
                </a:cubicBezTo>
                <a:cubicBezTo>
                  <a:pt x="59" y="225"/>
                  <a:pt x="59" y="226"/>
                  <a:pt x="59" y="227"/>
                </a:cubicBezTo>
                <a:cubicBezTo>
                  <a:pt x="60" y="228"/>
                  <a:pt x="60" y="229"/>
                  <a:pt x="61" y="229"/>
                </a:cubicBezTo>
                <a:cubicBezTo>
                  <a:pt x="62" y="230"/>
                  <a:pt x="63" y="230"/>
                  <a:pt x="64" y="230"/>
                </a:cubicBezTo>
                <a:cubicBezTo>
                  <a:pt x="65" y="230"/>
                  <a:pt x="66" y="229"/>
                  <a:pt x="67" y="228"/>
                </a:cubicBezTo>
                <a:cubicBezTo>
                  <a:pt x="68" y="227"/>
                  <a:pt x="71" y="223"/>
                  <a:pt x="74" y="218"/>
                </a:cubicBezTo>
                <a:cubicBezTo>
                  <a:pt x="76" y="219"/>
                  <a:pt x="79" y="221"/>
                  <a:pt x="81" y="222"/>
                </a:cubicBezTo>
                <a:cubicBezTo>
                  <a:pt x="80" y="227"/>
                  <a:pt x="78" y="233"/>
                  <a:pt x="78" y="234"/>
                </a:cubicBezTo>
                <a:cubicBezTo>
                  <a:pt x="78" y="235"/>
                  <a:pt x="78" y="236"/>
                  <a:pt x="79" y="237"/>
                </a:cubicBezTo>
                <a:cubicBezTo>
                  <a:pt x="79" y="237"/>
                  <a:pt x="80" y="238"/>
                  <a:pt x="81" y="239"/>
                </a:cubicBezTo>
                <a:cubicBezTo>
                  <a:pt x="82" y="239"/>
                  <a:pt x="83" y="239"/>
                  <a:pt x="84" y="239"/>
                </a:cubicBezTo>
                <a:cubicBezTo>
                  <a:pt x="85" y="238"/>
                  <a:pt x="86" y="238"/>
                  <a:pt x="86" y="237"/>
                </a:cubicBezTo>
                <a:cubicBezTo>
                  <a:pt x="87" y="236"/>
                  <a:pt x="89" y="230"/>
                  <a:pt x="91" y="225"/>
                </a:cubicBezTo>
                <a:cubicBezTo>
                  <a:pt x="94" y="226"/>
                  <a:pt x="96" y="227"/>
                  <a:pt x="99" y="227"/>
                </a:cubicBezTo>
                <a:cubicBezTo>
                  <a:pt x="99" y="233"/>
                  <a:pt x="98" y="239"/>
                  <a:pt x="98" y="240"/>
                </a:cubicBezTo>
                <a:cubicBezTo>
                  <a:pt x="98" y="241"/>
                  <a:pt x="98" y="242"/>
                  <a:pt x="99" y="243"/>
                </a:cubicBezTo>
                <a:cubicBezTo>
                  <a:pt x="100" y="243"/>
                  <a:pt x="100" y="244"/>
                  <a:pt x="101" y="244"/>
                </a:cubicBezTo>
                <a:cubicBezTo>
                  <a:pt x="103" y="244"/>
                  <a:pt x="104" y="244"/>
                  <a:pt x="104" y="244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7" y="240"/>
                  <a:pt x="108" y="234"/>
                  <a:pt x="110" y="229"/>
                </a:cubicBezTo>
                <a:cubicBezTo>
                  <a:pt x="112" y="229"/>
                  <a:pt x="115" y="230"/>
                  <a:pt x="117" y="230"/>
                </a:cubicBezTo>
                <a:cubicBezTo>
                  <a:pt x="118" y="235"/>
                  <a:pt x="118" y="241"/>
                  <a:pt x="119" y="242"/>
                </a:cubicBezTo>
                <a:cubicBezTo>
                  <a:pt x="119" y="243"/>
                  <a:pt x="119" y="244"/>
                  <a:pt x="120" y="245"/>
                </a:cubicBezTo>
                <a:cubicBezTo>
                  <a:pt x="121" y="246"/>
                  <a:pt x="122" y="246"/>
                  <a:pt x="123" y="246"/>
                </a:cubicBezTo>
                <a:cubicBezTo>
                  <a:pt x="124" y="246"/>
                  <a:pt x="125" y="246"/>
                  <a:pt x="126" y="245"/>
                </a:cubicBezTo>
                <a:cubicBezTo>
                  <a:pt x="126" y="244"/>
                  <a:pt x="127" y="243"/>
                  <a:pt x="127" y="242"/>
                </a:cubicBezTo>
                <a:cubicBezTo>
                  <a:pt x="127" y="241"/>
                  <a:pt x="128" y="235"/>
                  <a:pt x="128" y="230"/>
                </a:cubicBezTo>
                <a:cubicBezTo>
                  <a:pt x="131" y="230"/>
                  <a:pt x="133" y="229"/>
                  <a:pt x="136" y="229"/>
                </a:cubicBezTo>
                <a:cubicBezTo>
                  <a:pt x="137" y="234"/>
                  <a:pt x="139" y="240"/>
                  <a:pt x="139" y="241"/>
                </a:cubicBezTo>
                <a:cubicBezTo>
                  <a:pt x="140" y="242"/>
                  <a:pt x="140" y="243"/>
                  <a:pt x="141" y="244"/>
                </a:cubicBezTo>
                <a:cubicBezTo>
                  <a:pt x="142" y="244"/>
                  <a:pt x="143" y="244"/>
                  <a:pt x="144" y="244"/>
                </a:cubicBezTo>
                <a:cubicBezTo>
                  <a:pt x="145" y="244"/>
                  <a:pt x="146" y="243"/>
                  <a:pt x="147" y="243"/>
                </a:cubicBezTo>
                <a:cubicBezTo>
                  <a:pt x="147" y="242"/>
                  <a:pt x="148" y="241"/>
                  <a:pt x="148" y="240"/>
                </a:cubicBezTo>
                <a:cubicBezTo>
                  <a:pt x="148" y="239"/>
                  <a:pt x="147" y="233"/>
                  <a:pt x="147" y="227"/>
                </a:cubicBezTo>
                <a:cubicBezTo>
                  <a:pt x="149" y="227"/>
                  <a:pt x="152" y="226"/>
                  <a:pt x="154" y="225"/>
                </a:cubicBezTo>
                <a:cubicBezTo>
                  <a:pt x="156" y="230"/>
                  <a:pt x="159" y="236"/>
                  <a:pt x="160" y="237"/>
                </a:cubicBezTo>
                <a:cubicBezTo>
                  <a:pt x="160" y="238"/>
                  <a:pt x="161" y="238"/>
                  <a:pt x="162" y="239"/>
                </a:cubicBezTo>
                <a:cubicBezTo>
                  <a:pt x="163" y="239"/>
                  <a:pt x="164" y="239"/>
                  <a:pt x="165" y="239"/>
                </a:cubicBezTo>
                <a:cubicBezTo>
                  <a:pt x="166" y="238"/>
                  <a:pt x="167" y="237"/>
                  <a:pt x="167" y="237"/>
                </a:cubicBezTo>
                <a:cubicBezTo>
                  <a:pt x="168" y="236"/>
                  <a:pt x="168" y="235"/>
                  <a:pt x="168" y="234"/>
                </a:cubicBezTo>
                <a:cubicBezTo>
                  <a:pt x="167" y="233"/>
                  <a:pt x="166" y="227"/>
                  <a:pt x="164" y="222"/>
                </a:cubicBezTo>
                <a:cubicBezTo>
                  <a:pt x="167" y="221"/>
                  <a:pt x="169" y="219"/>
                  <a:pt x="171" y="218"/>
                </a:cubicBezTo>
                <a:cubicBezTo>
                  <a:pt x="175" y="223"/>
                  <a:pt x="178" y="227"/>
                  <a:pt x="179" y="228"/>
                </a:cubicBezTo>
                <a:cubicBezTo>
                  <a:pt x="179" y="229"/>
                  <a:pt x="180" y="230"/>
                  <a:pt x="181" y="230"/>
                </a:cubicBezTo>
                <a:cubicBezTo>
                  <a:pt x="182" y="230"/>
                  <a:pt x="183" y="230"/>
                  <a:pt x="184" y="229"/>
                </a:cubicBezTo>
                <a:cubicBezTo>
                  <a:pt x="185" y="229"/>
                  <a:pt x="186" y="228"/>
                  <a:pt x="186" y="227"/>
                </a:cubicBezTo>
                <a:cubicBezTo>
                  <a:pt x="187" y="226"/>
                  <a:pt x="187" y="225"/>
                  <a:pt x="186" y="224"/>
                </a:cubicBezTo>
                <a:cubicBezTo>
                  <a:pt x="186" y="223"/>
                  <a:pt x="183" y="218"/>
                  <a:pt x="181" y="213"/>
                </a:cubicBezTo>
                <a:cubicBezTo>
                  <a:pt x="183" y="211"/>
                  <a:pt x="185" y="210"/>
                  <a:pt x="187" y="208"/>
                </a:cubicBezTo>
                <a:cubicBezTo>
                  <a:pt x="191" y="212"/>
                  <a:pt x="195" y="216"/>
                  <a:pt x="196" y="217"/>
                </a:cubicBezTo>
                <a:cubicBezTo>
                  <a:pt x="197" y="218"/>
                  <a:pt x="198" y="218"/>
                  <a:pt x="199" y="218"/>
                </a:cubicBezTo>
                <a:cubicBezTo>
                  <a:pt x="200" y="218"/>
                  <a:pt x="201" y="218"/>
                  <a:pt x="202" y="217"/>
                </a:cubicBezTo>
                <a:cubicBezTo>
                  <a:pt x="203" y="217"/>
                  <a:pt x="203" y="216"/>
                  <a:pt x="203" y="215"/>
                </a:cubicBezTo>
                <a:cubicBezTo>
                  <a:pt x="203" y="214"/>
                  <a:pt x="203" y="213"/>
                  <a:pt x="203" y="212"/>
                </a:cubicBezTo>
                <a:cubicBezTo>
                  <a:pt x="202" y="211"/>
                  <a:pt x="199" y="206"/>
                  <a:pt x="196" y="201"/>
                </a:cubicBezTo>
                <a:cubicBezTo>
                  <a:pt x="198" y="200"/>
                  <a:pt x="199" y="198"/>
                  <a:pt x="201" y="196"/>
                </a:cubicBezTo>
                <a:cubicBezTo>
                  <a:pt x="206" y="199"/>
                  <a:pt x="210" y="202"/>
                  <a:pt x="211" y="203"/>
                </a:cubicBezTo>
                <a:cubicBezTo>
                  <a:pt x="212" y="204"/>
                  <a:pt x="213" y="204"/>
                  <a:pt x="214" y="204"/>
                </a:cubicBezTo>
                <a:cubicBezTo>
                  <a:pt x="215" y="203"/>
                  <a:pt x="216" y="203"/>
                  <a:pt x="217" y="202"/>
                </a:cubicBezTo>
                <a:cubicBezTo>
                  <a:pt x="218" y="201"/>
                  <a:pt x="218" y="200"/>
                  <a:pt x="218" y="199"/>
                </a:cubicBezTo>
                <a:cubicBezTo>
                  <a:pt x="218" y="198"/>
                  <a:pt x="218" y="197"/>
                  <a:pt x="217" y="196"/>
                </a:cubicBezTo>
                <a:cubicBezTo>
                  <a:pt x="216" y="196"/>
                  <a:pt x="212" y="191"/>
                  <a:pt x="208" y="187"/>
                </a:cubicBezTo>
                <a:cubicBezTo>
                  <a:pt x="210" y="185"/>
                  <a:pt x="211" y="183"/>
                  <a:pt x="213" y="181"/>
                </a:cubicBezTo>
                <a:cubicBezTo>
                  <a:pt x="217" y="183"/>
                  <a:pt x="223" y="186"/>
                  <a:pt x="224" y="186"/>
                </a:cubicBezTo>
                <a:cubicBezTo>
                  <a:pt x="225" y="187"/>
                  <a:pt x="226" y="187"/>
                  <a:pt x="227" y="186"/>
                </a:cubicBezTo>
                <a:cubicBezTo>
                  <a:pt x="228" y="186"/>
                  <a:pt x="229" y="185"/>
                  <a:pt x="229" y="184"/>
                </a:cubicBezTo>
                <a:cubicBezTo>
                  <a:pt x="230" y="184"/>
                  <a:pt x="230" y="182"/>
                  <a:pt x="230" y="181"/>
                </a:cubicBezTo>
                <a:cubicBezTo>
                  <a:pt x="230" y="180"/>
                  <a:pt x="229" y="180"/>
                  <a:pt x="228" y="179"/>
                </a:cubicBezTo>
                <a:cubicBezTo>
                  <a:pt x="227" y="178"/>
                  <a:pt x="222" y="175"/>
                  <a:pt x="218" y="172"/>
                </a:cubicBezTo>
                <a:cubicBezTo>
                  <a:pt x="219" y="169"/>
                  <a:pt x="220" y="167"/>
                  <a:pt x="221" y="165"/>
                </a:cubicBezTo>
                <a:cubicBezTo>
                  <a:pt x="226" y="166"/>
                  <a:pt x="232" y="167"/>
                  <a:pt x="233" y="168"/>
                </a:cubicBezTo>
                <a:cubicBezTo>
                  <a:pt x="234" y="168"/>
                  <a:pt x="235" y="168"/>
                  <a:pt x="236" y="167"/>
                </a:cubicBezTo>
                <a:cubicBezTo>
                  <a:pt x="237" y="167"/>
                  <a:pt x="238" y="166"/>
                  <a:pt x="238" y="165"/>
                </a:cubicBezTo>
                <a:cubicBezTo>
                  <a:pt x="239" y="164"/>
                  <a:pt x="239" y="163"/>
                  <a:pt x="238" y="162"/>
                </a:cubicBezTo>
                <a:cubicBezTo>
                  <a:pt x="238" y="161"/>
                  <a:pt x="237" y="160"/>
                  <a:pt x="236" y="160"/>
                </a:cubicBezTo>
                <a:cubicBezTo>
                  <a:pt x="235" y="159"/>
                  <a:pt x="230" y="157"/>
                  <a:pt x="225" y="154"/>
                </a:cubicBezTo>
                <a:cubicBezTo>
                  <a:pt x="226" y="152"/>
                  <a:pt x="226" y="149"/>
                  <a:pt x="227" y="147"/>
                </a:cubicBezTo>
                <a:cubicBezTo>
                  <a:pt x="232" y="147"/>
                  <a:pt x="238" y="148"/>
                  <a:pt x="239" y="148"/>
                </a:cubicBezTo>
                <a:cubicBezTo>
                  <a:pt x="241" y="148"/>
                  <a:pt x="242" y="147"/>
                  <a:pt x="242" y="147"/>
                </a:cubicBezTo>
                <a:cubicBezTo>
                  <a:pt x="243" y="146"/>
                  <a:pt x="244" y="145"/>
                  <a:pt x="244" y="144"/>
                </a:cubicBezTo>
                <a:cubicBezTo>
                  <a:pt x="244" y="143"/>
                  <a:pt x="244" y="142"/>
                  <a:pt x="243" y="141"/>
                </a:cubicBezTo>
                <a:cubicBezTo>
                  <a:pt x="243" y="140"/>
                  <a:pt x="242" y="140"/>
                  <a:pt x="241" y="139"/>
                </a:cubicBezTo>
                <a:cubicBezTo>
                  <a:pt x="240" y="139"/>
                  <a:pt x="234" y="138"/>
                  <a:pt x="229" y="136"/>
                </a:cubicBezTo>
                <a:cubicBezTo>
                  <a:pt x="229" y="134"/>
                  <a:pt x="229" y="131"/>
                  <a:pt x="230" y="128"/>
                </a:cubicBezTo>
                <a:cubicBezTo>
                  <a:pt x="235" y="128"/>
                  <a:pt x="241" y="127"/>
                  <a:pt x="242" y="127"/>
                </a:cubicBezTo>
                <a:close/>
                <a:moveTo>
                  <a:pt x="123" y="209"/>
                </a:moveTo>
                <a:cubicBezTo>
                  <a:pt x="75" y="209"/>
                  <a:pt x="36" y="171"/>
                  <a:pt x="36" y="123"/>
                </a:cubicBezTo>
                <a:cubicBezTo>
                  <a:pt x="36" y="75"/>
                  <a:pt x="75" y="36"/>
                  <a:pt x="123" y="36"/>
                </a:cubicBezTo>
                <a:cubicBezTo>
                  <a:pt x="171" y="36"/>
                  <a:pt x="209" y="75"/>
                  <a:pt x="209" y="123"/>
                </a:cubicBezTo>
                <a:cubicBezTo>
                  <a:pt x="209" y="171"/>
                  <a:pt x="171" y="209"/>
                  <a:pt x="123" y="20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-33337" y="-12700"/>
            <a:ext cx="788988" cy="792163"/>
          </a:xfrm>
          <a:custGeom>
            <a:avLst/>
            <a:gdLst>
              <a:gd name="T0" fmla="*/ 165 w 223"/>
              <a:gd name="T1" fmla="*/ 209 h 224"/>
              <a:gd name="T2" fmla="*/ 175 w 223"/>
              <a:gd name="T3" fmla="*/ 200 h 224"/>
              <a:gd name="T4" fmla="*/ 181 w 223"/>
              <a:gd name="T5" fmla="*/ 196 h 224"/>
              <a:gd name="T6" fmla="*/ 191 w 223"/>
              <a:gd name="T7" fmla="*/ 189 h 224"/>
              <a:gd name="T8" fmla="*/ 186 w 223"/>
              <a:gd name="T9" fmla="*/ 174 h 224"/>
              <a:gd name="T10" fmla="*/ 206 w 223"/>
              <a:gd name="T11" fmla="*/ 172 h 224"/>
              <a:gd name="T12" fmla="*/ 199 w 223"/>
              <a:gd name="T13" fmla="*/ 154 h 224"/>
              <a:gd name="T14" fmla="*/ 215 w 223"/>
              <a:gd name="T15" fmla="*/ 152 h 224"/>
              <a:gd name="T16" fmla="*/ 216 w 223"/>
              <a:gd name="T17" fmla="*/ 139 h 224"/>
              <a:gd name="T18" fmla="*/ 218 w 223"/>
              <a:gd name="T19" fmla="*/ 132 h 224"/>
              <a:gd name="T20" fmla="*/ 222 w 223"/>
              <a:gd name="T21" fmla="*/ 119 h 224"/>
              <a:gd name="T22" fmla="*/ 209 w 223"/>
              <a:gd name="T23" fmla="*/ 111 h 224"/>
              <a:gd name="T24" fmla="*/ 222 w 223"/>
              <a:gd name="T25" fmla="*/ 98 h 224"/>
              <a:gd name="T26" fmla="*/ 205 w 223"/>
              <a:gd name="T27" fmla="*/ 88 h 224"/>
              <a:gd name="T28" fmla="*/ 216 w 223"/>
              <a:gd name="T29" fmla="*/ 76 h 224"/>
              <a:gd name="T30" fmla="*/ 209 w 223"/>
              <a:gd name="T31" fmla="*/ 66 h 224"/>
              <a:gd name="T32" fmla="*/ 206 w 223"/>
              <a:gd name="T33" fmla="*/ 59 h 224"/>
              <a:gd name="T34" fmla="*/ 201 w 223"/>
              <a:gd name="T35" fmla="*/ 47 h 224"/>
              <a:gd name="T36" fmla="*/ 185 w 223"/>
              <a:gd name="T37" fmla="*/ 49 h 224"/>
              <a:gd name="T38" fmla="*/ 187 w 223"/>
              <a:gd name="T39" fmla="*/ 30 h 224"/>
              <a:gd name="T40" fmla="*/ 168 w 223"/>
              <a:gd name="T41" fmla="*/ 33 h 224"/>
              <a:gd name="T42" fmla="*/ 169 w 223"/>
              <a:gd name="T43" fmla="*/ 17 h 224"/>
              <a:gd name="T44" fmla="*/ 157 w 223"/>
              <a:gd name="T45" fmla="*/ 14 h 224"/>
              <a:gd name="T46" fmla="*/ 149 w 223"/>
              <a:gd name="T47" fmla="*/ 11 h 224"/>
              <a:gd name="T48" fmla="*/ 138 w 223"/>
              <a:gd name="T49" fmla="*/ 4 h 224"/>
              <a:gd name="T50" fmla="*/ 128 w 223"/>
              <a:gd name="T51" fmla="*/ 16 h 224"/>
              <a:gd name="T52" fmla="*/ 116 w 223"/>
              <a:gd name="T53" fmla="*/ 0 h 224"/>
              <a:gd name="T54" fmla="*/ 104 w 223"/>
              <a:gd name="T55" fmla="*/ 15 h 224"/>
              <a:gd name="T56" fmla="*/ 95 w 223"/>
              <a:gd name="T57" fmla="*/ 3 h 224"/>
              <a:gd name="T58" fmla="*/ 83 w 223"/>
              <a:gd name="T59" fmla="*/ 8 h 224"/>
              <a:gd name="T60" fmla="*/ 75 w 223"/>
              <a:gd name="T61" fmla="*/ 10 h 224"/>
              <a:gd name="T62" fmla="*/ 63 w 223"/>
              <a:gd name="T63" fmla="*/ 13 h 224"/>
              <a:gd name="T64" fmla="*/ 62 w 223"/>
              <a:gd name="T65" fmla="*/ 28 h 224"/>
              <a:gd name="T66" fmla="*/ 44 w 223"/>
              <a:gd name="T67" fmla="*/ 24 h 224"/>
              <a:gd name="T68" fmla="*/ 44 w 223"/>
              <a:gd name="T69" fmla="*/ 43 h 224"/>
              <a:gd name="T70" fmla="*/ 28 w 223"/>
              <a:gd name="T71" fmla="*/ 39 h 224"/>
              <a:gd name="T72" fmla="*/ 22 w 223"/>
              <a:gd name="T73" fmla="*/ 51 h 224"/>
              <a:gd name="T74" fmla="*/ 18 w 223"/>
              <a:gd name="T75" fmla="*/ 57 h 224"/>
              <a:gd name="T76" fmla="*/ 10 w 223"/>
              <a:gd name="T77" fmla="*/ 67 h 224"/>
              <a:gd name="T78" fmla="*/ 20 w 223"/>
              <a:gd name="T79" fmla="*/ 80 h 224"/>
              <a:gd name="T80" fmla="*/ 3 w 223"/>
              <a:gd name="T81" fmla="*/ 88 h 224"/>
              <a:gd name="T82" fmla="*/ 15 w 223"/>
              <a:gd name="T83" fmla="*/ 103 h 224"/>
              <a:gd name="T84" fmla="*/ 1 w 223"/>
              <a:gd name="T85" fmla="*/ 110 h 224"/>
              <a:gd name="T86" fmla="*/ 4 w 223"/>
              <a:gd name="T87" fmla="*/ 123 h 224"/>
              <a:gd name="T88" fmla="*/ 5 w 223"/>
              <a:gd name="T89" fmla="*/ 130 h 224"/>
              <a:gd name="T90" fmla="*/ 5 w 223"/>
              <a:gd name="T91" fmla="*/ 143 h 224"/>
              <a:gd name="T92" fmla="*/ 21 w 223"/>
              <a:gd name="T93" fmla="*/ 146 h 224"/>
              <a:gd name="T94" fmla="*/ 13 w 223"/>
              <a:gd name="T95" fmla="*/ 164 h 224"/>
              <a:gd name="T96" fmla="*/ 32 w 223"/>
              <a:gd name="T97" fmla="*/ 167 h 224"/>
              <a:gd name="T98" fmla="*/ 25 w 223"/>
              <a:gd name="T99" fmla="*/ 182 h 224"/>
              <a:gd name="T100" fmla="*/ 36 w 223"/>
              <a:gd name="T101" fmla="*/ 189 h 224"/>
              <a:gd name="T102" fmla="*/ 41 w 223"/>
              <a:gd name="T103" fmla="*/ 195 h 224"/>
              <a:gd name="T104" fmla="*/ 50 w 223"/>
              <a:gd name="T105" fmla="*/ 204 h 224"/>
              <a:gd name="T106" fmla="*/ 64 w 223"/>
              <a:gd name="T107" fmla="*/ 197 h 224"/>
              <a:gd name="T108" fmla="*/ 69 w 223"/>
              <a:gd name="T109" fmla="*/ 215 h 224"/>
              <a:gd name="T110" fmla="*/ 86 w 223"/>
              <a:gd name="T111" fmla="*/ 206 h 224"/>
              <a:gd name="T112" fmla="*/ 90 w 223"/>
              <a:gd name="T113" fmla="*/ 221 h 224"/>
              <a:gd name="T114" fmla="*/ 103 w 223"/>
              <a:gd name="T115" fmla="*/ 220 h 224"/>
              <a:gd name="T116" fmla="*/ 111 w 223"/>
              <a:gd name="T117" fmla="*/ 221 h 224"/>
              <a:gd name="T118" fmla="*/ 124 w 223"/>
              <a:gd name="T119" fmla="*/ 222 h 224"/>
              <a:gd name="T120" fmla="*/ 129 w 223"/>
              <a:gd name="T121" fmla="*/ 208 h 224"/>
              <a:gd name="T122" fmla="*/ 145 w 223"/>
              <a:gd name="T123" fmla="*/ 219 h 224"/>
              <a:gd name="T124" fmla="*/ 152 w 223"/>
              <a:gd name="T125" fmla="*/ 20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3" h="224">
                <a:moveTo>
                  <a:pt x="158" y="210"/>
                </a:moveTo>
                <a:cubicBezTo>
                  <a:pt x="159" y="211"/>
                  <a:pt x="160" y="211"/>
                  <a:pt x="160" y="212"/>
                </a:cubicBezTo>
                <a:cubicBezTo>
                  <a:pt x="161" y="212"/>
                  <a:pt x="162" y="212"/>
                  <a:pt x="163" y="211"/>
                </a:cubicBezTo>
                <a:cubicBezTo>
                  <a:pt x="164" y="211"/>
                  <a:pt x="165" y="210"/>
                  <a:pt x="165" y="209"/>
                </a:cubicBezTo>
                <a:cubicBezTo>
                  <a:pt x="165" y="208"/>
                  <a:pt x="165" y="207"/>
                  <a:pt x="165" y="206"/>
                </a:cubicBezTo>
                <a:cubicBezTo>
                  <a:pt x="165" y="205"/>
                  <a:pt x="163" y="200"/>
                  <a:pt x="161" y="196"/>
                </a:cubicBezTo>
                <a:cubicBezTo>
                  <a:pt x="163" y="195"/>
                  <a:pt x="165" y="193"/>
                  <a:pt x="167" y="192"/>
                </a:cubicBezTo>
                <a:cubicBezTo>
                  <a:pt x="170" y="196"/>
                  <a:pt x="174" y="200"/>
                  <a:pt x="175" y="200"/>
                </a:cubicBezTo>
                <a:cubicBezTo>
                  <a:pt x="175" y="201"/>
                  <a:pt x="176" y="202"/>
                  <a:pt x="177" y="202"/>
                </a:cubicBezTo>
                <a:cubicBezTo>
                  <a:pt x="178" y="202"/>
                  <a:pt x="179" y="201"/>
                  <a:pt x="180" y="201"/>
                </a:cubicBezTo>
                <a:cubicBezTo>
                  <a:pt x="180" y="200"/>
                  <a:pt x="181" y="199"/>
                  <a:pt x="181" y="198"/>
                </a:cubicBezTo>
                <a:cubicBezTo>
                  <a:pt x="181" y="198"/>
                  <a:pt x="181" y="197"/>
                  <a:pt x="181" y="196"/>
                </a:cubicBezTo>
                <a:cubicBezTo>
                  <a:pt x="180" y="195"/>
                  <a:pt x="177" y="190"/>
                  <a:pt x="175" y="186"/>
                </a:cubicBezTo>
                <a:cubicBezTo>
                  <a:pt x="176" y="185"/>
                  <a:pt x="178" y="183"/>
                  <a:pt x="180" y="181"/>
                </a:cubicBezTo>
                <a:cubicBezTo>
                  <a:pt x="184" y="184"/>
                  <a:pt x="188" y="188"/>
                  <a:pt x="189" y="188"/>
                </a:cubicBezTo>
                <a:cubicBezTo>
                  <a:pt x="190" y="189"/>
                  <a:pt x="191" y="189"/>
                  <a:pt x="191" y="189"/>
                </a:cubicBezTo>
                <a:cubicBezTo>
                  <a:pt x="192" y="189"/>
                  <a:pt x="193" y="188"/>
                  <a:pt x="194" y="188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4"/>
                  <a:pt x="195" y="183"/>
                  <a:pt x="194" y="182"/>
                </a:cubicBezTo>
                <a:cubicBezTo>
                  <a:pt x="193" y="182"/>
                  <a:pt x="190" y="178"/>
                  <a:pt x="186" y="174"/>
                </a:cubicBezTo>
                <a:cubicBezTo>
                  <a:pt x="188" y="172"/>
                  <a:pt x="189" y="170"/>
                  <a:pt x="191" y="168"/>
                </a:cubicBezTo>
                <a:cubicBezTo>
                  <a:pt x="195" y="171"/>
                  <a:pt x="200" y="173"/>
                  <a:pt x="201" y="174"/>
                </a:cubicBezTo>
                <a:cubicBezTo>
                  <a:pt x="202" y="174"/>
                  <a:pt x="203" y="174"/>
                  <a:pt x="204" y="174"/>
                </a:cubicBezTo>
                <a:cubicBezTo>
                  <a:pt x="204" y="174"/>
                  <a:pt x="205" y="173"/>
                  <a:pt x="206" y="172"/>
                </a:cubicBezTo>
                <a:cubicBezTo>
                  <a:pt x="206" y="171"/>
                  <a:pt x="206" y="170"/>
                  <a:pt x="206" y="169"/>
                </a:cubicBezTo>
                <a:cubicBezTo>
                  <a:pt x="206" y="169"/>
                  <a:pt x="206" y="168"/>
                  <a:pt x="205" y="167"/>
                </a:cubicBezTo>
                <a:cubicBezTo>
                  <a:pt x="204" y="166"/>
                  <a:pt x="200" y="163"/>
                  <a:pt x="196" y="160"/>
                </a:cubicBezTo>
                <a:cubicBezTo>
                  <a:pt x="197" y="158"/>
                  <a:pt x="198" y="156"/>
                  <a:pt x="199" y="154"/>
                </a:cubicBezTo>
                <a:cubicBezTo>
                  <a:pt x="204" y="155"/>
                  <a:pt x="209" y="157"/>
                  <a:pt x="210" y="157"/>
                </a:cubicBezTo>
                <a:cubicBezTo>
                  <a:pt x="211" y="157"/>
                  <a:pt x="212" y="157"/>
                  <a:pt x="213" y="157"/>
                </a:cubicBezTo>
                <a:cubicBezTo>
                  <a:pt x="214" y="157"/>
                  <a:pt x="214" y="156"/>
                  <a:pt x="215" y="155"/>
                </a:cubicBezTo>
                <a:cubicBezTo>
                  <a:pt x="215" y="154"/>
                  <a:pt x="215" y="153"/>
                  <a:pt x="215" y="152"/>
                </a:cubicBezTo>
                <a:cubicBezTo>
                  <a:pt x="215" y="151"/>
                  <a:pt x="214" y="150"/>
                  <a:pt x="213" y="150"/>
                </a:cubicBezTo>
                <a:cubicBezTo>
                  <a:pt x="212" y="150"/>
                  <a:pt x="207" y="147"/>
                  <a:pt x="203" y="145"/>
                </a:cubicBezTo>
                <a:cubicBezTo>
                  <a:pt x="204" y="142"/>
                  <a:pt x="204" y="140"/>
                  <a:pt x="205" y="138"/>
                </a:cubicBezTo>
                <a:cubicBezTo>
                  <a:pt x="210" y="139"/>
                  <a:pt x="215" y="139"/>
                  <a:pt x="216" y="139"/>
                </a:cubicBezTo>
                <a:cubicBezTo>
                  <a:pt x="217" y="139"/>
                  <a:pt x="218" y="139"/>
                  <a:pt x="219" y="139"/>
                </a:cubicBezTo>
                <a:cubicBezTo>
                  <a:pt x="220" y="138"/>
                  <a:pt x="220" y="137"/>
                  <a:pt x="221" y="136"/>
                </a:cubicBezTo>
                <a:cubicBezTo>
                  <a:pt x="221" y="135"/>
                  <a:pt x="221" y="134"/>
                  <a:pt x="220" y="134"/>
                </a:cubicBezTo>
                <a:cubicBezTo>
                  <a:pt x="220" y="133"/>
                  <a:pt x="219" y="132"/>
                  <a:pt x="218" y="132"/>
                </a:cubicBezTo>
                <a:cubicBezTo>
                  <a:pt x="217" y="131"/>
                  <a:pt x="212" y="130"/>
                  <a:pt x="207" y="128"/>
                </a:cubicBezTo>
                <a:cubicBezTo>
                  <a:pt x="208" y="126"/>
                  <a:pt x="208" y="124"/>
                  <a:pt x="208" y="121"/>
                </a:cubicBezTo>
                <a:cubicBezTo>
                  <a:pt x="213" y="121"/>
                  <a:pt x="219" y="121"/>
                  <a:pt x="220" y="121"/>
                </a:cubicBezTo>
                <a:cubicBezTo>
                  <a:pt x="221" y="121"/>
                  <a:pt x="221" y="120"/>
                  <a:pt x="222" y="119"/>
                </a:cubicBezTo>
                <a:cubicBezTo>
                  <a:pt x="223" y="119"/>
                  <a:pt x="223" y="118"/>
                  <a:pt x="223" y="117"/>
                </a:cubicBezTo>
                <a:cubicBezTo>
                  <a:pt x="223" y="116"/>
                  <a:pt x="223" y="115"/>
                  <a:pt x="222" y="114"/>
                </a:cubicBezTo>
                <a:cubicBezTo>
                  <a:pt x="222" y="114"/>
                  <a:pt x="221" y="113"/>
                  <a:pt x="220" y="113"/>
                </a:cubicBezTo>
                <a:cubicBezTo>
                  <a:pt x="219" y="113"/>
                  <a:pt x="213" y="112"/>
                  <a:pt x="209" y="111"/>
                </a:cubicBezTo>
                <a:cubicBezTo>
                  <a:pt x="209" y="109"/>
                  <a:pt x="209" y="107"/>
                  <a:pt x="208" y="104"/>
                </a:cubicBezTo>
                <a:cubicBezTo>
                  <a:pt x="213" y="103"/>
                  <a:pt x="218" y="102"/>
                  <a:pt x="219" y="102"/>
                </a:cubicBezTo>
                <a:cubicBezTo>
                  <a:pt x="220" y="102"/>
                  <a:pt x="221" y="101"/>
                  <a:pt x="222" y="100"/>
                </a:cubicBezTo>
                <a:cubicBezTo>
                  <a:pt x="222" y="99"/>
                  <a:pt x="222" y="98"/>
                  <a:pt x="222" y="98"/>
                </a:cubicBezTo>
                <a:cubicBezTo>
                  <a:pt x="222" y="97"/>
                  <a:pt x="222" y="96"/>
                  <a:pt x="221" y="95"/>
                </a:cubicBezTo>
                <a:cubicBezTo>
                  <a:pt x="220" y="94"/>
                  <a:pt x="219" y="94"/>
                  <a:pt x="218" y="94"/>
                </a:cubicBezTo>
                <a:cubicBezTo>
                  <a:pt x="217" y="94"/>
                  <a:pt x="212" y="94"/>
                  <a:pt x="207" y="95"/>
                </a:cubicBezTo>
                <a:cubicBezTo>
                  <a:pt x="207" y="92"/>
                  <a:pt x="206" y="90"/>
                  <a:pt x="205" y="88"/>
                </a:cubicBezTo>
                <a:cubicBezTo>
                  <a:pt x="210" y="86"/>
                  <a:pt x="215" y="84"/>
                  <a:pt x="216" y="83"/>
                </a:cubicBezTo>
                <a:cubicBezTo>
                  <a:pt x="217" y="83"/>
                  <a:pt x="217" y="82"/>
                  <a:pt x="218" y="81"/>
                </a:cubicBezTo>
                <a:cubicBezTo>
                  <a:pt x="218" y="80"/>
                  <a:pt x="218" y="79"/>
                  <a:pt x="218" y="79"/>
                </a:cubicBezTo>
                <a:cubicBezTo>
                  <a:pt x="218" y="78"/>
                  <a:pt x="217" y="77"/>
                  <a:pt x="216" y="76"/>
                </a:cubicBezTo>
                <a:cubicBezTo>
                  <a:pt x="216" y="76"/>
                  <a:pt x="215" y="76"/>
                  <a:pt x="214" y="76"/>
                </a:cubicBezTo>
                <a:cubicBezTo>
                  <a:pt x="213" y="76"/>
                  <a:pt x="207" y="77"/>
                  <a:pt x="203" y="78"/>
                </a:cubicBezTo>
                <a:cubicBezTo>
                  <a:pt x="202" y="76"/>
                  <a:pt x="201" y="74"/>
                  <a:pt x="200" y="72"/>
                </a:cubicBezTo>
                <a:cubicBezTo>
                  <a:pt x="204" y="69"/>
                  <a:pt x="208" y="66"/>
                  <a:pt x="209" y="66"/>
                </a:cubicBezTo>
                <a:cubicBezTo>
                  <a:pt x="210" y="65"/>
                  <a:pt x="211" y="64"/>
                  <a:pt x="211" y="63"/>
                </a:cubicBezTo>
                <a:cubicBezTo>
                  <a:pt x="211" y="62"/>
                  <a:pt x="211" y="61"/>
                  <a:pt x="211" y="61"/>
                </a:cubicBezTo>
                <a:cubicBezTo>
                  <a:pt x="210" y="60"/>
                  <a:pt x="209" y="59"/>
                  <a:pt x="209" y="59"/>
                </a:cubicBezTo>
                <a:cubicBezTo>
                  <a:pt x="208" y="58"/>
                  <a:pt x="207" y="58"/>
                  <a:pt x="206" y="59"/>
                </a:cubicBezTo>
                <a:cubicBezTo>
                  <a:pt x="205" y="59"/>
                  <a:pt x="200" y="61"/>
                  <a:pt x="195" y="63"/>
                </a:cubicBezTo>
                <a:cubicBezTo>
                  <a:pt x="194" y="61"/>
                  <a:pt x="193" y="59"/>
                  <a:pt x="191" y="57"/>
                </a:cubicBezTo>
                <a:cubicBezTo>
                  <a:pt x="195" y="54"/>
                  <a:pt x="199" y="50"/>
                  <a:pt x="200" y="49"/>
                </a:cubicBezTo>
                <a:cubicBezTo>
                  <a:pt x="200" y="49"/>
                  <a:pt x="201" y="48"/>
                  <a:pt x="201" y="47"/>
                </a:cubicBezTo>
                <a:cubicBezTo>
                  <a:pt x="201" y="46"/>
                  <a:pt x="201" y="45"/>
                  <a:pt x="200" y="44"/>
                </a:cubicBezTo>
                <a:cubicBezTo>
                  <a:pt x="200" y="43"/>
                  <a:pt x="199" y="43"/>
                  <a:pt x="198" y="43"/>
                </a:cubicBezTo>
                <a:cubicBezTo>
                  <a:pt x="197" y="42"/>
                  <a:pt x="196" y="43"/>
                  <a:pt x="195" y="43"/>
                </a:cubicBezTo>
                <a:cubicBezTo>
                  <a:pt x="194" y="44"/>
                  <a:pt x="190" y="47"/>
                  <a:pt x="185" y="49"/>
                </a:cubicBezTo>
                <a:cubicBezTo>
                  <a:pt x="184" y="47"/>
                  <a:pt x="182" y="46"/>
                  <a:pt x="181" y="44"/>
                </a:cubicBezTo>
                <a:cubicBezTo>
                  <a:pt x="184" y="40"/>
                  <a:pt x="187" y="36"/>
                  <a:pt x="188" y="35"/>
                </a:cubicBezTo>
                <a:cubicBezTo>
                  <a:pt x="188" y="34"/>
                  <a:pt x="188" y="33"/>
                  <a:pt x="188" y="32"/>
                </a:cubicBezTo>
                <a:cubicBezTo>
                  <a:pt x="188" y="31"/>
                  <a:pt x="188" y="30"/>
                  <a:pt x="187" y="30"/>
                </a:cubicBezTo>
                <a:cubicBezTo>
                  <a:pt x="186" y="29"/>
                  <a:pt x="185" y="29"/>
                  <a:pt x="184" y="29"/>
                </a:cubicBezTo>
                <a:cubicBezTo>
                  <a:pt x="184" y="29"/>
                  <a:pt x="183" y="29"/>
                  <a:pt x="182" y="30"/>
                </a:cubicBezTo>
                <a:cubicBezTo>
                  <a:pt x="181" y="30"/>
                  <a:pt x="177" y="34"/>
                  <a:pt x="173" y="37"/>
                </a:cubicBezTo>
                <a:cubicBezTo>
                  <a:pt x="172" y="36"/>
                  <a:pt x="170" y="34"/>
                  <a:pt x="168" y="33"/>
                </a:cubicBezTo>
                <a:cubicBezTo>
                  <a:pt x="170" y="29"/>
                  <a:pt x="172" y="24"/>
                  <a:pt x="173" y="23"/>
                </a:cubicBezTo>
                <a:cubicBezTo>
                  <a:pt x="173" y="22"/>
                  <a:pt x="173" y="21"/>
                  <a:pt x="173" y="20"/>
                </a:cubicBezTo>
                <a:cubicBezTo>
                  <a:pt x="173" y="19"/>
                  <a:pt x="172" y="18"/>
                  <a:pt x="172" y="18"/>
                </a:cubicBezTo>
                <a:cubicBezTo>
                  <a:pt x="171" y="17"/>
                  <a:pt x="170" y="17"/>
                  <a:pt x="169" y="17"/>
                </a:cubicBezTo>
                <a:cubicBezTo>
                  <a:pt x="168" y="17"/>
                  <a:pt x="167" y="18"/>
                  <a:pt x="167" y="19"/>
                </a:cubicBezTo>
                <a:cubicBezTo>
                  <a:pt x="166" y="19"/>
                  <a:pt x="163" y="24"/>
                  <a:pt x="160" y="28"/>
                </a:cubicBezTo>
                <a:cubicBezTo>
                  <a:pt x="157" y="26"/>
                  <a:pt x="155" y="25"/>
                  <a:pt x="153" y="24"/>
                </a:cubicBezTo>
                <a:cubicBezTo>
                  <a:pt x="155" y="20"/>
                  <a:pt x="156" y="15"/>
                  <a:pt x="157" y="14"/>
                </a:cubicBezTo>
                <a:cubicBezTo>
                  <a:pt x="157" y="13"/>
                  <a:pt x="157" y="12"/>
                  <a:pt x="156" y="11"/>
                </a:cubicBezTo>
                <a:cubicBezTo>
                  <a:pt x="156" y="10"/>
                  <a:pt x="155" y="9"/>
                  <a:pt x="154" y="9"/>
                </a:cubicBezTo>
                <a:cubicBezTo>
                  <a:pt x="153" y="8"/>
                  <a:pt x="152" y="8"/>
                  <a:pt x="152" y="9"/>
                </a:cubicBezTo>
                <a:cubicBezTo>
                  <a:pt x="151" y="9"/>
                  <a:pt x="150" y="10"/>
                  <a:pt x="149" y="11"/>
                </a:cubicBezTo>
                <a:cubicBezTo>
                  <a:pt x="149" y="11"/>
                  <a:pt x="146" y="16"/>
                  <a:pt x="144" y="21"/>
                </a:cubicBezTo>
                <a:cubicBezTo>
                  <a:pt x="142" y="20"/>
                  <a:pt x="140" y="19"/>
                  <a:pt x="137" y="19"/>
                </a:cubicBezTo>
                <a:cubicBezTo>
                  <a:pt x="138" y="14"/>
                  <a:pt x="139" y="8"/>
                  <a:pt x="139" y="7"/>
                </a:cubicBezTo>
                <a:cubicBezTo>
                  <a:pt x="139" y="6"/>
                  <a:pt x="139" y="5"/>
                  <a:pt x="138" y="4"/>
                </a:cubicBezTo>
                <a:cubicBezTo>
                  <a:pt x="137" y="4"/>
                  <a:pt x="137" y="3"/>
                  <a:pt x="136" y="3"/>
                </a:cubicBezTo>
                <a:cubicBezTo>
                  <a:pt x="135" y="3"/>
                  <a:pt x="134" y="3"/>
                  <a:pt x="133" y="3"/>
                </a:cubicBezTo>
                <a:cubicBezTo>
                  <a:pt x="132" y="4"/>
                  <a:pt x="132" y="5"/>
                  <a:pt x="131" y="6"/>
                </a:cubicBezTo>
                <a:cubicBezTo>
                  <a:pt x="131" y="7"/>
                  <a:pt x="129" y="12"/>
                  <a:pt x="128" y="16"/>
                </a:cubicBezTo>
                <a:cubicBezTo>
                  <a:pt x="125" y="16"/>
                  <a:pt x="123" y="16"/>
                  <a:pt x="121" y="15"/>
                </a:cubicBezTo>
                <a:cubicBezTo>
                  <a:pt x="120" y="11"/>
                  <a:pt x="120" y="5"/>
                  <a:pt x="120" y="4"/>
                </a:cubicBezTo>
                <a:cubicBezTo>
                  <a:pt x="120" y="3"/>
                  <a:pt x="120" y="2"/>
                  <a:pt x="119" y="2"/>
                </a:cubicBezTo>
                <a:cubicBezTo>
                  <a:pt x="118" y="1"/>
                  <a:pt x="117" y="1"/>
                  <a:pt x="116" y="0"/>
                </a:cubicBezTo>
                <a:cubicBezTo>
                  <a:pt x="116" y="0"/>
                  <a:pt x="115" y="1"/>
                  <a:pt x="114" y="1"/>
                </a:cubicBezTo>
                <a:cubicBezTo>
                  <a:pt x="113" y="2"/>
                  <a:pt x="113" y="3"/>
                  <a:pt x="112" y="4"/>
                </a:cubicBezTo>
                <a:cubicBezTo>
                  <a:pt x="112" y="5"/>
                  <a:pt x="112" y="10"/>
                  <a:pt x="111" y="15"/>
                </a:cubicBezTo>
                <a:cubicBezTo>
                  <a:pt x="109" y="15"/>
                  <a:pt x="106" y="15"/>
                  <a:pt x="104" y="15"/>
                </a:cubicBezTo>
                <a:cubicBezTo>
                  <a:pt x="103" y="11"/>
                  <a:pt x="102" y="5"/>
                  <a:pt x="101" y="4"/>
                </a:cubicBezTo>
                <a:cubicBezTo>
                  <a:pt x="101" y="3"/>
                  <a:pt x="100" y="3"/>
                  <a:pt x="100" y="2"/>
                </a:cubicBezTo>
                <a:cubicBezTo>
                  <a:pt x="99" y="2"/>
                  <a:pt x="98" y="1"/>
                  <a:pt x="97" y="1"/>
                </a:cubicBezTo>
                <a:cubicBezTo>
                  <a:pt x="96" y="2"/>
                  <a:pt x="95" y="2"/>
                  <a:pt x="95" y="3"/>
                </a:cubicBezTo>
                <a:cubicBezTo>
                  <a:pt x="94" y="3"/>
                  <a:pt x="94" y="4"/>
                  <a:pt x="94" y="5"/>
                </a:cubicBezTo>
                <a:cubicBezTo>
                  <a:pt x="94" y="6"/>
                  <a:pt x="94" y="12"/>
                  <a:pt x="94" y="17"/>
                </a:cubicBezTo>
                <a:cubicBezTo>
                  <a:pt x="92" y="17"/>
                  <a:pt x="89" y="18"/>
                  <a:pt x="87" y="18"/>
                </a:cubicBezTo>
                <a:cubicBezTo>
                  <a:pt x="85" y="14"/>
                  <a:pt x="83" y="9"/>
                  <a:pt x="83" y="8"/>
                </a:cubicBezTo>
                <a:cubicBezTo>
                  <a:pt x="82" y="7"/>
                  <a:pt x="82" y="6"/>
                  <a:pt x="81" y="6"/>
                </a:cubicBezTo>
                <a:cubicBezTo>
                  <a:pt x="80" y="5"/>
                  <a:pt x="79" y="5"/>
                  <a:pt x="78" y="6"/>
                </a:cubicBezTo>
                <a:cubicBezTo>
                  <a:pt x="77" y="6"/>
                  <a:pt x="76" y="7"/>
                  <a:pt x="76" y="7"/>
                </a:cubicBezTo>
                <a:cubicBezTo>
                  <a:pt x="75" y="8"/>
                  <a:pt x="75" y="9"/>
                  <a:pt x="75" y="10"/>
                </a:cubicBezTo>
                <a:cubicBezTo>
                  <a:pt x="76" y="11"/>
                  <a:pt x="77" y="16"/>
                  <a:pt x="78" y="21"/>
                </a:cubicBezTo>
                <a:cubicBezTo>
                  <a:pt x="76" y="22"/>
                  <a:pt x="73" y="23"/>
                  <a:pt x="71" y="24"/>
                </a:cubicBezTo>
                <a:cubicBezTo>
                  <a:pt x="69" y="20"/>
                  <a:pt x="66" y="15"/>
                  <a:pt x="65" y="14"/>
                </a:cubicBezTo>
                <a:cubicBezTo>
                  <a:pt x="65" y="13"/>
                  <a:pt x="64" y="13"/>
                  <a:pt x="63" y="13"/>
                </a:cubicBezTo>
                <a:cubicBezTo>
                  <a:pt x="62" y="12"/>
                  <a:pt x="61" y="13"/>
                  <a:pt x="60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8" y="17"/>
                  <a:pt x="58" y="18"/>
                </a:cubicBezTo>
                <a:cubicBezTo>
                  <a:pt x="59" y="19"/>
                  <a:pt x="61" y="24"/>
                  <a:pt x="62" y="28"/>
                </a:cubicBezTo>
                <a:cubicBezTo>
                  <a:pt x="60" y="30"/>
                  <a:pt x="58" y="31"/>
                  <a:pt x="57" y="32"/>
                </a:cubicBezTo>
                <a:cubicBezTo>
                  <a:pt x="53" y="29"/>
                  <a:pt x="50" y="25"/>
                  <a:pt x="49" y="24"/>
                </a:cubicBezTo>
                <a:cubicBezTo>
                  <a:pt x="48" y="23"/>
                  <a:pt x="47" y="23"/>
                  <a:pt x="46" y="23"/>
                </a:cubicBezTo>
                <a:cubicBezTo>
                  <a:pt x="45" y="23"/>
                  <a:pt x="44" y="23"/>
                  <a:pt x="44" y="24"/>
                </a:cubicBezTo>
                <a:cubicBezTo>
                  <a:pt x="43" y="24"/>
                  <a:pt x="42" y="25"/>
                  <a:pt x="42" y="26"/>
                </a:cubicBezTo>
                <a:cubicBezTo>
                  <a:pt x="42" y="27"/>
                  <a:pt x="42" y="28"/>
                  <a:pt x="43" y="29"/>
                </a:cubicBezTo>
                <a:cubicBezTo>
                  <a:pt x="43" y="30"/>
                  <a:pt x="46" y="34"/>
                  <a:pt x="49" y="38"/>
                </a:cubicBezTo>
                <a:cubicBezTo>
                  <a:pt x="47" y="40"/>
                  <a:pt x="45" y="41"/>
                  <a:pt x="44" y="43"/>
                </a:cubicBezTo>
                <a:cubicBezTo>
                  <a:pt x="40" y="40"/>
                  <a:pt x="35" y="37"/>
                  <a:pt x="34" y="36"/>
                </a:cubicBezTo>
                <a:cubicBezTo>
                  <a:pt x="34" y="36"/>
                  <a:pt x="33" y="35"/>
                  <a:pt x="32" y="35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28" y="38"/>
                  <a:pt x="28" y="39"/>
                </a:cubicBezTo>
                <a:cubicBezTo>
                  <a:pt x="28" y="40"/>
                  <a:pt x="29" y="41"/>
                  <a:pt x="29" y="42"/>
                </a:cubicBezTo>
                <a:cubicBezTo>
                  <a:pt x="30" y="43"/>
                  <a:pt x="34" y="47"/>
                  <a:pt x="37" y="50"/>
                </a:cubicBezTo>
                <a:cubicBezTo>
                  <a:pt x="35" y="52"/>
                  <a:pt x="34" y="54"/>
                  <a:pt x="33" y="56"/>
                </a:cubicBezTo>
                <a:cubicBezTo>
                  <a:pt x="28" y="54"/>
                  <a:pt x="23" y="51"/>
                  <a:pt x="22" y="51"/>
                </a:cubicBezTo>
                <a:cubicBezTo>
                  <a:pt x="22" y="50"/>
                  <a:pt x="21" y="50"/>
                  <a:pt x="20" y="51"/>
                </a:cubicBezTo>
                <a:cubicBezTo>
                  <a:pt x="19" y="51"/>
                  <a:pt x="18" y="51"/>
                  <a:pt x="18" y="52"/>
                </a:cubicBezTo>
                <a:cubicBezTo>
                  <a:pt x="17" y="53"/>
                  <a:pt x="17" y="54"/>
                  <a:pt x="17" y="55"/>
                </a:cubicBezTo>
                <a:cubicBezTo>
                  <a:pt x="17" y="56"/>
                  <a:pt x="18" y="57"/>
                  <a:pt x="18" y="57"/>
                </a:cubicBezTo>
                <a:cubicBezTo>
                  <a:pt x="19" y="58"/>
                  <a:pt x="23" y="61"/>
                  <a:pt x="27" y="64"/>
                </a:cubicBezTo>
                <a:cubicBezTo>
                  <a:pt x="26" y="66"/>
                  <a:pt x="25" y="68"/>
                  <a:pt x="24" y="70"/>
                </a:cubicBezTo>
                <a:cubicBezTo>
                  <a:pt x="19" y="69"/>
                  <a:pt x="14" y="67"/>
                  <a:pt x="13" y="67"/>
                </a:cubicBezTo>
                <a:cubicBezTo>
                  <a:pt x="12" y="67"/>
                  <a:pt x="11" y="67"/>
                  <a:pt x="10" y="67"/>
                </a:cubicBezTo>
                <a:cubicBezTo>
                  <a:pt x="10" y="68"/>
                  <a:pt x="9" y="69"/>
                  <a:pt x="9" y="69"/>
                </a:cubicBezTo>
                <a:cubicBezTo>
                  <a:pt x="8" y="70"/>
                  <a:pt x="8" y="71"/>
                  <a:pt x="8" y="72"/>
                </a:cubicBezTo>
                <a:cubicBezTo>
                  <a:pt x="9" y="73"/>
                  <a:pt x="9" y="74"/>
                  <a:pt x="10" y="74"/>
                </a:cubicBezTo>
                <a:cubicBezTo>
                  <a:pt x="11" y="75"/>
                  <a:pt x="16" y="77"/>
                  <a:pt x="20" y="80"/>
                </a:cubicBezTo>
                <a:cubicBezTo>
                  <a:pt x="20" y="82"/>
                  <a:pt x="19" y="84"/>
                  <a:pt x="18" y="86"/>
                </a:cubicBezTo>
                <a:cubicBezTo>
                  <a:pt x="13" y="86"/>
                  <a:pt x="8" y="85"/>
                  <a:pt x="7" y="85"/>
                </a:cubicBezTo>
                <a:cubicBezTo>
                  <a:pt x="6" y="85"/>
                  <a:pt x="5" y="85"/>
                  <a:pt x="4" y="86"/>
                </a:cubicBezTo>
                <a:cubicBezTo>
                  <a:pt x="4" y="86"/>
                  <a:pt x="3" y="87"/>
                  <a:pt x="3" y="88"/>
                </a:cubicBezTo>
                <a:cubicBezTo>
                  <a:pt x="2" y="89"/>
                  <a:pt x="3" y="90"/>
                  <a:pt x="3" y="91"/>
                </a:cubicBezTo>
                <a:cubicBezTo>
                  <a:pt x="4" y="92"/>
                  <a:pt x="4" y="92"/>
                  <a:pt x="5" y="93"/>
                </a:cubicBezTo>
                <a:cubicBezTo>
                  <a:pt x="6" y="93"/>
                  <a:pt x="11" y="95"/>
                  <a:pt x="16" y="96"/>
                </a:cubicBezTo>
                <a:cubicBezTo>
                  <a:pt x="16" y="98"/>
                  <a:pt x="15" y="101"/>
                  <a:pt x="15" y="103"/>
                </a:cubicBezTo>
                <a:cubicBezTo>
                  <a:pt x="10" y="103"/>
                  <a:pt x="5" y="104"/>
                  <a:pt x="4" y="104"/>
                </a:cubicBezTo>
                <a:cubicBezTo>
                  <a:pt x="3" y="104"/>
                  <a:pt x="2" y="104"/>
                  <a:pt x="1" y="105"/>
                </a:cubicBezTo>
                <a:cubicBezTo>
                  <a:pt x="1" y="105"/>
                  <a:pt x="0" y="106"/>
                  <a:pt x="0" y="107"/>
                </a:cubicBezTo>
                <a:cubicBezTo>
                  <a:pt x="0" y="108"/>
                  <a:pt x="1" y="109"/>
                  <a:pt x="1" y="110"/>
                </a:cubicBezTo>
                <a:cubicBezTo>
                  <a:pt x="2" y="111"/>
                  <a:pt x="2" y="111"/>
                  <a:pt x="3" y="111"/>
                </a:cubicBezTo>
                <a:cubicBezTo>
                  <a:pt x="4" y="111"/>
                  <a:pt x="10" y="112"/>
                  <a:pt x="15" y="113"/>
                </a:cubicBezTo>
                <a:cubicBezTo>
                  <a:pt x="15" y="115"/>
                  <a:pt x="15" y="118"/>
                  <a:pt x="15" y="120"/>
                </a:cubicBezTo>
                <a:cubicBezTo>
                  <a:pt x="10" y="121"/>
                  <a:pt x="5" y="122"/>
                  <a:pt x="4" y="123"/>
                </a:cubicBezTo>
                <a:cubicBezTo>
                  <a:pt x="3" y="123"/>
                  <a:pt x="2" y="123"/>
                  <a:pt x="2" y="124"/>
                </a:cubicBezTo>
                <a:cubicBezTo>
                  <a:pt x="1" y="125"/>
                  <a:pt x="1" y="126"/>
                  <a:pt x="1" y="127"/>
                </a:cubicBezTo>
                <a:cubicBezTo>
                  <a:pt x="1" y="128"/>
                  <a:pt x="2" y="129"/>
                  <a:pt x="2" y="129"/>
                </a:cubicBezTo>
                <a:cubicBezTo>
                  <a:pt x="3" y="130"/>
                  <a:pt x="4" y="130"/>
                  <a:pt x="5" y="130"/>
                </a:cubicBezTo>
                <a:cubicBezTo>
                  <a:pt x="6" y="130"/>
                  <a:pt x="11" y="130"/>
                  <a:pt x="16" y="130"/>
                </a:cubicBezTo>
                <a:cubicBezTo>
                  <a:pt x="17" y="132"/>
                  <a:pt x="17" y="134"/>
                  <a:pt x="18" y="137"/>
                </a:cubicBezTo>
                <a:cubicBezTo>
                  <a:pt x="13" y="139"/>
                  <a:pt x="8" y="141"/>
                  <a:pt x="7" y="141"/>
                </a:cubicBezTo>
                <a:cubicBezTo>
                  <a:pt x="6" y="141"/>
                  <a:pt x="6" y="142"/>
                  <a:pt x="5" y="143"/>
                </a:cubicBezTo>
                <a:cubicBezTo>
                  <a:pt x="5" y="144"/>
                  <a:pt x="5" y="145"/>
                  <a:pt x="5" y="146"/>
                </a:cubicBezTo>
                <a:cubicBezTo>
                  <a:pt x="6" y="147"/>
                  <a:pt x="6" y="148"/>
                  <a:pt x="7" y="148"/>
                </a:cubicBezTo>
                <a:cubicBezTo>
                  <a:pt x="8" y="148"/>
                  <a:pt x="9" y="149"/>
                  <a:pt x="10" y="149"/>
                </a:cubicBezTo>
                <a:cubicBezTo>
                  <a:pt x="11" y="148"/>
                  <a:pt x="16" y="147"/>
                  <a:pt x="21" y="146"/>
                </a:cubicBezTo>
                <a:cubicBezTo>
                  <a:pt x="22" y="148"/>
                  <a:pt x="22" y="150"/>
                  <a:pt x="24" y="153"/>
                </a:cubicBezTo>
                <a:cubicBezTo>
                  <a:pt x="19" y="155"/>
                  <a:pt x="15" y="158"/>
                  <a:pt x="14" y="159"/>
                </a:cubicBezTo>
                <a:cubicBezTo>
                  <a:pt x="13" y="159"/>
                  <a:pt x="13" y="160"/>
                  <a:pt x="12" y="161"/>
                </a:cubicBezTo>
                <a:cubicBezTo>
                  <a:pt x="12" y="162"/>
                  <a:pt x="12" y="163"/>
                  <a:pt x="13" y="164"/>
                </a:cubicBezTo>
                <a:cubicBezTo>
                  <a:pt x="13" y="165"/>
                  <a:pt x="14" y="165"/>
                  <a:pt x="15" y="166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8" y="165"/>
                  <a:pt x="24" y="163"/>
                  <a:pt x="28" y="161"/>
                </a:cubicBezTo>
                <a:cubicBezTo>
                  <a:pt x="29" y="163"/>
                  <a:pt x="30" y="165"/>
                  <a:pt x="32" y="167"/>
                </a:cubicBezTo>
                <a:cubicBezTo>
                  <a:pt x="28" y="171"/>
                  <a:pt x="24" y="174"/>
                  <a:pt x="24" y="175"/>
                </a:cubicBezTo>
                <a:cubicBezTo>
                  <a:pt x="23" y="176"/>
                  <a:pt x="22" y="177"/>
                  <a:pt x="22" y="178"/>
                </a:cubicBezTo>
                <a:cubicBezTo>
                  <a:pt x="22" y="178"/>
                  <a:pt x="23" y="179"/>
                  <a:pt x="23" y="180"/>
                </a:cubicBezTo>
                <a:cubicBezTo>
                  <a:pt x="24" y="181"/>
                  <a:pt x="25" y="181"/>
                  <a:pt x="25" y="182"/>
                </a:cubicBezTo>
                <a:cubicBezTo>
                  <a:pt x="26" y="182"/>
                  <a:pt x="27" y="182"/>
                  <a:pt x="28" y="181"/>
                </a:cubicBezTo>
                <a:cubicBezTo>
                  <a:pt x="29" y="181"/>
                  <a:pt x="34" y="178"/>
                  <a:pt x="38" y="175"/>
                </a:cubicBezTo>
                <a:cubicBezTo>
                  <a:pt x="39" y="177"/>
                  <a:pt x="41" y="179"/>
                  <a:pt x="43" y="180"/>
                </a:cubicBezTo>
                <a:cubicBezTo>
                  <a:pt x="40" y="184"/>
                  <a:pt x="36" y="189"/>
                  <a:pt x="36" y="189"/>
                </a:cubicBezTo>
                <a:cubicBezTo>
                  <a:pt x="35" y="190"/>
                  <a:pt x="35" y="191"/>
                  <a:pt x="35" y="192"/>
                </a:cubicBezTo>
                <a:cubicBezTo>
                  <a:pt x="35" y="193"/>
                  <a:pt x="36" y="194"/>
                  <a:pt x="36" y="195"/>
                </a:cubicBezTo>
                <a:cubicBezTo>
                  <a:pt x="37" y="195"/>
                  <a:pt x="38" y="196"/>
                  <a:pt x="39" y="196"/>
                </a:cubicBezTo>
                <a:cubicBezTo>
                  <a:pt x="40" y="196"/>
                  <a:pt x="41" y="195"/>
                  <a:pt x="41" y="195"/>
                </a:cubicBezTo>
                <a:cubicBezTo>
                  <a:pt x="42" y="194"/>
                  <a:pt x="46" y="190"/>
                  <a:pt x="50" y="187"/>
                </a:cubicBezTo>
                <a:cubicBezTo>
                  <a:pt x="52" y="189"/>
                  <a:pt x="54" y="190"/>
                  <a:pt x="56" y="191"/>
                </a:cubicBezTo>
                <a:cubicBezTo>
                  <a:pt x="53" y="196"/>
                  <a:pt x="51" y="201"/>
                  <a:pt x="50" y="202"/>
                </a:cubicBezTo>
                <a:cubicBezTo>
                  <a:pt x="50" y="202"/>
                  <a:pt x="50" y="203"/>
                  <a:pt x="50" y="204"/>
                </a:cubicBezTo>
                <a:cubicBezTo>
                  <a:pt x="50" y="205"/>
                  <a:pt x="51" y="206"/>
                  <a:pt x="52" y="206"/>
                </a:cubicBezTo>
                <a:cubicBezTo>
                  <a:pt x="53" y="207"/>
                  <a:pt x="53" y="207"/>
                  <a:pt x="54" y="207"/>
                </a:cubicBezTo>
                <a:cubicBezTo>
                  <a:pt x="55" y="207"/>
                  <a:pt x="56" y="206"/>
                  <a:pt x="57" y="206"/>
                </a:cubicBezTo>
                <a:cubicBezTo>
                  <a:pt x="57" y="205"/>
                  <a:pt x="61" y="201"/>
                  <a:pt x="64" y="197"/>
                </a:cubicBezTo>
                <a:cubicBezTo>
                  <a:pt x="66" y="198"/>
                  <a:pt x="68" y="199"/>
                  <a:pt x="70" y="200"/>
                </a:cubicBezTo>
                <a:cubicBezTo>
                  <a:pt x="69" y="205"/>
                  <a:pt x="67" y="210"/>
                  <a:pt x="67" y="211"/>
                </a:cubicBezTo>
                <a:cubicBezTo>
                  <a:pt x="66" y="212"/>
                  <a:pt x="67" y="213"/>
                  <a:pt x="67" y="214"/>
                </a:cubicBezTo>
                <a:cubicBezTo>
                  <a:pt x="67" y="214"/>
                  <a:pt x="68" y="215"/>
                  <a:pt x="69" y="215"/>
                </a:cubicBezTo>
                <a:cubicBezTo>
                  <a:pt x="70" y="216"/>
                  <a:pt x="71" y="216"/>
                  <a:pt x="72" y="216"/>
                </a:cubicBezTo>
                <a:cubicBezTo>
                  <a:pt x="73" y="215"/>
                  <a:pt x="73" y="215"/>
                  <a:pt x="74" y="214"/>
                </a:cubicBezTo>
                <a:cubicBezTo>
                  <a:pt x="74" y="213"/>
                  <a:pt x="77" y="208"/>
                  <a:pt x="79" y="204"/>
                </a:cubicBezTo>
                <a:cubicBezTo>
                  <a:pt x="81" y="205"/>
                  <a:pt x="84" y="205"/>
                  <a:pt x="86" y="206"/>
                </a:cubicBezTo>
                <a:cubicBezTo>
                  <a:pt x="85" y="211"/>
                  <a:pt x="85" y="216"/>
                  <a:pt x="85" y="217"/>
                </a:cubicBezTo>
                <a:cubicBezTo>
                  <a:pt x="84" y="218"/>
                  <a:pt x="85" y="219"/>
                  <a:pt x="85" y="220"/>
                </a:cubicBezTo>
                <a:cubicBezTo>
                  <a:pt x="86" y="221"/>
                  <a:pt x="87" y="221"/>
                  <a:pt x="88" y="221"/>
                </a:cubicBezTo>
                <a:cubicBezTo>
                  <a:pt x="88" y="221"/>
                  <a:pt x="89" y="221"/>
                  <a:pt x="90" y="221"/>
                </a:cubicBezTo>
                <a:cubicBezTo>
                  <a:pt x="91" y="220"/>
                  <a:pt x="92" y="220"/>
                  <a:pt x="92" y="219"/>
                </a:cubicBezTo>
                <a:cubicBezTo>
                  <a:pt x="92" y="218"/>
                  <a:pt x="94" y="213"/>
                  <a:pt x="96" y="208"/>
                </a:cubicBezTo>
                <a:cubicBezTo>
                  <a:pt x="98" y="208"/>
                  <a:pt x="100" y="209"/>
                  <a:pt x="102" y="209"/>
                </a:cubicBezTo>
                <a:cubicBezTo>
                  <a:pt x="103" y="214"/>
                  <a:pt x="103" y="219"/>
                  <a:pt x="103" y="220"/>
                </a:cubicBezTo>
                <a:cubicBezTo>
                  <a:pt x="103" y="221"/>
                  <a:pt x="104" y="222"/>
                  <a:pt x="104" y="223"/>
                </a:cubicBezTo>
                <a:cubicBezTo>
                  <a:pt x="105" y="223"/>
                  <a:pt x="106" y="224"/>
                  <a:pt x="107" y="224"/>
                </a:cubicBezTo>
                <a:cubicBezTo>
                  <a:pt x="108" y="224"/>
                  <a:pt x="109" y="224"/>
                  <a:pt x="109" y="223"/>
                </a:cubicBezTo>
                <a:cubicBezTo>
                  <a:pt x="110" y="222"/>
                  <a:pt x="111" y="222"/>
                  <a:pt x="111" y="221"/>
                </a:cubicBezTo>
                <a:cubicBezTo>
                  <a:pt x="111" y="220"/>
                  <a:pt x="112" y="214"/>
                  <a:pt x="112" y="209"/>
                </a:cubicBezTo>
                <a:cubicBezTo>
                  <a:pt x="115" y="209"/>
                  <a:pt x="117" y="209"/>
                  <a:pt x="119" y="209"/>
                </a:cubicBezTo>
                <a:cubicBezTo>
                  <a:pt x="121" y="214"/>
                  <a:pt x="122" y="219"/>
                  <a:pt x="122" y="220"/>
                </a:cubicBezTo>
                <a:cubicBezTo>
                  <a:pt x="122" y="221"/>
                  <a:pt x="123" y="222"/>
                  <a:pt x="124" y="222"/>
                </a:cubicBezTo>
                <a:cubicBezTo>
                  <a:pt x="124" y="223"/>
                  <a:pt x="125" y="223"/>
                  <a:pt x="126" y="223"/>
                </a:cubicBezTo>
                <a:cubicBezTo>
                  <a:pt x="127" y="223"/>
                  <a:pt x="128" y="222"/>
                  <a:pt x="129" y="222"/>
                </a:cubicBezTo>
                <a:cubicBezTo>
                  <a:pt x="129" y="221"/>
                  <a:pt x="130" y="220"/>
                  <a:pt x="130" y="219"/>
                </a:cubicBezTo>
                <a:cubicBezTo>
                  <a:pt x="130" y="218"/>
                  <a:pt x="129" y="213"/>
                  <a:pt x="129" y="208"/>
                </a:cubicBezTo>
                <a:cubicBezTo>
                  <a:pt x="132" y="207"/>
                  <a:pt x="134" y="207"/>
                  <a:pt x="136" y="206"/>
                </a:cubicBezTo>
                <a:cubicBezTo>
                  <a:pt x="138" y="211"/>
                  <a:pt x="140" y="216"/>
                  <a:pt x="141" y="217"/>
                </a:cubicBezTo>
                <a:cubicBezTo>
                  <a:pt x="141" y="218"/>
                  <a:pt x="142" y="218"/>
                  <a:pt x="143" y="219"/>
                </a:cubicBezTo>
                <a:cubicBezTo>
                  <a:pt x="143" y="219"/>
                  <a:pt x="144" y="219"/>
                  <a:pt x="145" y="219"/>
                </a:cubicBezTo>
                <a:cubicBezTo>
                  <a:pt x="146" y="218"/>
                  <a:pt x="147" y="218"/>
                  <a:pt x="147" y="217"/>
                </a:cubicBezTo>
                <a:cubicBezTo>
                  <a:pt x="148" y="216"/>
                  <a:pt x="148" y="215"/>
                  <a:pt x="148" y="214"/>
                </a:cubicBezTo>
                <a:cubicBezTo>
                  <a:pt x="148" y="213"/>
                  <a:pt x="147" y="208"/>
                  <a:pt x="145" y="203"/>
                </a:cubicBezTo>
                <a:cubicBezTo>
                  <a:pt x="148" y="202"/>
                  <a:pt x="150" y="201"/>
                  <a:pt x="152" y="201"/>
                </a:cubicBezTo>
                <a:cubicBezTo>
                  <a:pt x="155" y="205"/>
                  <a:pt x="158" y="209"/>
                  <a:pt x="158" y="210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22225" y="931863"/>
            <a:ext cx="485775" cy="481013"/>
          </a:xfrm>
          <a:custGeom>
            <a:avLst/>
            <a:gdLst>
              <a:gd name="T0" fmla="*/ 101 w 137"/>
              <a:gd name="T1" fmla="*/ 127 h 136"/>
              <a:gd name="T2" fmla="*/ 107 w 137"/>
              <a:gd name="T3" fmla="*/ 122 h 136"/>
              <a:gd name="T4" fmla="*/ 110 w 137"/>
              <a:gd name="T5" fmla="*/ 119 h 136"/>
              <a:gd name="T6" fmla="*/ 117 w 137"/>
              <a:gd name="T7" fmla="*/ 115 h 136"/>
              <a:gd name="T8" fmla="*/ 114 w 137"/>
              <a:gd name="T9" fmla="*/ 106 h 136"/>
              <a:gd name="T10" fmla="*/ 126 w 137"/>
              <a:gd name="T11" fmla="*/ 105 h 136"/>
              <a:gd name="T12" fmla="*/ 122 w 137"/>
              <a:gd name="T13" fmla="*/ 93 h 136"/>
              <a:gd name="T14" fmla="*/ 131 w 137"/>
              <a:gd name="T15" fmla="*/ 92 h 136"/>
              <a:gd name="T16" fmla="*/ 132 w 137"/>
              <a:gd name="T17" fmla="*/ 85 h 136"/>
              <a:gd name="T18" fmla="*/ 133 w 137"/>
              <a:gd name="T19" fmla="*/ 80 h 136"/>
              <a:gd name="T20" fmla="*/ 136 w 137"/>
              <a:gd name="T21" fmla="*/ 72 h 136"/>
              <a:gd name="T22" fmla="*/ 128 w 137"/>
              <a:gd name="T23" fmla="*/ 68 h 136"/>
              <a:gd name="T24" fmla="*/ 136 w 137"/>
              <a:gd name="T25" fmla="*/ 59 h 136"/>
              <a:gd name="T26" fmla="*/ 126 w 137"/>
              <a:gd name="T27" fmla="*/ 53 h 136"/>
              <a:gd name="T28" fmla="*/ 132 w 137"/>
              <a:gd name="T29" fmla="*/ 46 h 136"/>
              <a:gd name="T30" fmla="*/ 128 w 137"/>
              <a:gd name="T31" fmla="*/ 39 h 136"/>
              <a:gd name="T32" fmla="*/ 126 w 137"/>
              <a:gd name="T33" fmla="*/ 35 h 136"/>
              <a:gd name="T34" fmla="*/ 123 w 137"/>
              <a:gd name="T35" fmla="*/ 28 h 136"/>
              <a:gd name="T36" fmla="*/ 113 w 137"/>
              <a:gd name="T37" fmla="*/ 29 h 136"/>
              <a:gd name="T38" fmla="*/ 114 w 137"/>
              <a:gd name="T39" fmla="*/ 18 h 136"/>
              <a:gd name="T40" fmla="*/ 103 w 137"/>
              <a:gd name="T41" fmla="*/ 20 h 136"/>
              <a:gd name="T42" fmla="*/ 103 w 137"/>
              <a:gd name="T43" fmla="*/ 10 h 136"/>
              <a:gd name="T44" fmla="*/ 96 w 137"/>
              <a:gd name="T45" fmla="*/ 8 h 136"/>
              <a:gd name="T46" fmla="*/ 92 w 137"/>
              <a:gd name="T47" fmla="*/ 6 h 136"/>
              <a:gd name="T48" fmla="*/ 85 w 137"/>
              <a:gd name="T49" fmla="*/ 2 h 136"/>
              <a:gd name="T50" fmla="*/ 78 w 137"/>
              <a:gd name="T51" fmla="*/ 9 h 136"/>
              <a:gd name="T52" fmla="*/ 71 w 137"/>
              <a:gd name="T53" fmla="*/ 0 h 136"/>
              <a:gd name="T54" fmla="*/ 64 w 137"/>
              <a:gd name="T55" fmla="*/ 9 h 136"/>
              <a:gd name="T56" fmla="*/ 58 w 137"/>
              <a:gd name="T57" fmla="*/ 1 h 136"/>
              <a:gd name="T58" fmla="*/ 51 w 137"/>
              <a:gd name="T59" fmla="*/ 4 h 136"/>
              <a:gd name="T60" fmla="*/ 46 w 137"/>
              <a:gd name="T61" fmla="*/ 5 h 136"/>
              <a:gd name="T62" fmla="*/ 38 w 137"/>
              <a:gd name="T63" fmla="*/ 7 h 136"/>
              <a:gd name="T64" fmla="*/ 38 w 137"/>
              <a:gd name="T65" fmla="*/ 17 h 136"/>
              <a:gd name="T66" fmla="*/ 27 w 137"/>
              <a:gd name="T67" fmla="*/ 14 h 136"/>
              <a:gd name="T68" fmla="*/ 27 w 137"/>
              <a:gd name="T69" fmla="*/ 26 h 136"/>
              <a:gd name="T70" fmla="*/ 17 w 137"/>
              <a:gd name="T71" fmla="*/ 23 h 136"/>
              <a:gd name="T72" fmla="*/ 14 w 137"/>
              <a:gd name="T73" fmla="*/ 30 h 136"/>
              <a:gd name="T74" fmla="*/ 11 w 137"/>
              <a:gd name="T75" fmla="*/ 34 h 136"/>
              <a:gd name="T76" fmla="*/ 6 w 137"/>
              <a:gd name="T77" fmla="*/ 41 h 136"/>
              <a:gd name="T78" fmla="*/ 12 w 137"/>
              <a:gd name="T79" fmla="*/ 48 h 136"/>
              <a:gd name="T80" fmla="*/ 2 w 137"/>
              <a:gd name="T81" fmla="*/ 53 h 136"/>
              <a:gd name="T82" fmla="*/ 9 w 137"/>
              <a:gd name="T83" fmla="*/ 62 h 136"/>
              <a:gd name="T84" fmla="*/ 1 w 137"/>
              <a:gd name="T85" fmla="*/ 67 h 136"/>
              <a:gd name="T86" fmla="*/ 2 w 137"/>
              <a:gd name="T87" fmla="*/ 74 h 136"/>
              <a:gd name="T88" fmla="*/ 3 w 137"/>
              <a:gd name="T89" fmla="*/ 79 h 136"/>
              <a:gd name="T90" fmla="*/ 3 w 137"/>
              <a:gd name="T91" fmla="*/ 87 h 136"/>
              <a:gd name="T92" fmla="*/ 13 w 137"/>
              <a:gd name="T93" fmla="*/ 89 h 136"/>
              <a:gd name="T94" fmla="*/ 8 w 137"/>
              <a:gd name="T95" fmla="*/ 100 h 136"/>
              <a:gd name="T96" fmla="*/ 20 w 137"/>
              <a:gd name="T97" fmla="*/ 102 h 136"/>
              <a:gd name="T98" fmla="*/ 16 w 137"/>
              <a:gd name="T99" fmla="*/ 111 h 136"/>
              <a:gd name="T100" fmla="*/ 22 w 137"/>
              <a:gd name="T101" fmla="*/ 115 h 136"/>
              <a:gd name="T102" fmla="*/ 25 w 137"/>
              <a:gd name="T103" fmla="*/ 119 h 136"/>
              <a:gd name="T104" fmla="*/ 31 w 137"/>
              <a:gd name="T105" fmla="*/ 124 h 136"/>
              <a:gd name="T106" fmla="*/ 39 w 137"/>
              <a:gd name="T107" fmla="*/ 120 h 136"/>
              <a:gd name="T108" fmla="*/ 42 w 137"/>
              <a:gd name="T109" fmla="*/ 131 h 136"/>
              <a:gd name="T110" fmla="*/ 53 w 137"/>
              <a:gd name="T111" fmla="*/ 125 h 136"/>
              <a:gd name="T112" fmla="*/ 55 w 137"/>
              <a:gd name="T113" fmla="*/ 135 h 136"/>
              <a:gd name="T114" fmla="*/ 63 w 137"/>
              <a:gd name="T115" fmla="*/ 134 h 136"/>
              <a:gd name="T116" fmla="*/ 68 w 137"/>
              <a:gd name="T117" fmla="*/ 134 h 136"/>
              <a:gd name="T118" fmla="*/ 76 w 137"/>
              <a:gd name="T119" fmla="*/ 135 h 136"/>
              <a:gd name="T120" fmla="*/ 79 w 137"/>
              <a:gd name="T121" fmla="*/ 126 h 136"/>
              <a:gd name="T122" fmla="*/ 89 w 137"/>
              <a:gd name="T123" fmla="*/ 133 h 136"/>
              <a:gd name="T124" fmla="*/ 93 w 137"/>
              <a:gd name="T125" fmla="*/ 12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7" h="136">
                <a:moveTo>
                  <a:pt x="97" y="128"/>
                </a:moveTo>
                <a:cubicBezTo>
                  <a:pt x="97" y="128"/>
                  <a:pt x="98" y="129"/>
                  <a:pt x="98" y="129"/>
                </a:cubicBezTo>
                <a:cubicBezTo>
                  <a:pt x="99" y="129"/>
                  <a:pt x="99" y="129"/>
                  <a:pt x="100" y="129"/>
                </a:cubicBezTo>
                <a:cubicBezTo>
                  <a:pt x="100" y="128"/>
                  <a:pt x="101" y="128"/>
                  <a:pt x="101" y="127"/>
                </a:cubicBezTo>
                <a:cubicBezTo>
                  <a:pt x="101" y="127"/>
                  <a:pt x="101" y="126"/>
                  <a:pt x="101" y="126"/>
                </a:cubicBezTo>
                <a:cubicBezTo>
                  <a:pt x="101" y="125"/>
                  <a:pt x="100" y="122"/>
                  <a:pt x="98" y="119"/>
                </a:cubicBezTo>
                <a:cubicBezTo>
                  <a:pt x="100" y="119"/>
                  <a:pt x="101" y="118"/>
                  <a:pt x="102" y="117"/>
                </a:cubicBezTo>
                <a:cubicBezTo>
                  <a:pt x="104" y="119"/>
                  <a:pt x="106" y="121"/>
                  <a:pt x="107" y="122"/>
                </a:cubicBezTo>
                <a:cubicBezTo>
                  <a:pt x="107" y="122"/>
                  <a:pt x="108" y="123"/>
                  <a:pt x="108" y="123"/>
                </a:cubicBezTo>
                <a:cubicBezTo>
                  <a:pt x="109" y="123"/>
                  <a:pt x="109" y="123"/>
                  <a:pt x="110" y="122"/>
                </a:cubicBezTo>
                <a:cubicBezTo>
                  <a:pt x="110" y="122"/>
                  <a:pt x="111" y="121"/>
                  <a:pt x="111" y="121"/>
                </a:cubicBezTo>
                <a:cubicBezTo>
                  <a:pt x="111" y="120"/>
                  <a:pt x="111" y="120"/>
                  <a:pt x="110" y="119"/>
                </a:cubicBezTo>
                <a:cubicBezTo>
                  <a:pt x="110" y="119"/>
                  <a:pt x="108" y="116"/>
                  <a:pt x="107" y="113"/>
                </a:cubicBezTo>
                <a:cubicBezTo>
                  <a:pt x="108" y="112"/>
                  <a:pt x="109" y="111"/>
                  <a:pt x="110" y="110"/>
                </a:cubicBezTo>
                <a:cubicBezTo>
                  <a:pt x="112" y="112"/>
                  <a:pt x="115" y="114"/>
                  <a:pt x="116" y="115"/>
                </a:cubicBezTo>
                <a:cubicBezTo>
                  <a:pt x="116" y="115"/>
                  <a:pt x="117" y="115"/>
                  <a:pt x="117" y="115"/>
                </a:cubicBezTo>
                <a:cubicBezTo>
                  <a:pt x="118" y="115"/>
                  <a:pt x="118" y="115"/>
                  <a:pt x="119" y="114"/>
                </a:cubicBezTo>
                <a:cubicBezTo>
                  <a:pt x="119" y="114"/>
                  <a:pt x="119" y="113"/>
                  <a:pt x="119" y="113"/>
                </a:cubicBezTo>
                <a:cubicBezTo>
                  <a:pt x="119" y="112"/>
                  <a:pt x="119" y="111"/>
                  <a:pt x="119" y="111"/>
                </a:cubicBezTo>
                <a:cubicBezTo>
                  <a:pt x="118" y="111"/>
                  <a:pt x="116" y="108"/>
                  <a:pt x="114" y="106"/>
                </a:cubicBezTo>
                <a:cubicBezTo>
                  <a:pt x="115" y="105"/>
                  <a:pt x="116" y="104"/>
                  <a:pt x="117" y="102"/>
                </a:cubicBezTo>
                <a:cubicBezTo>
                  <a:pt x="119" y="104"/>
                  <a:pt x="122" y="105"/>
                  <a:pt x="123" y="106"/>
                </a:cubicBezTo>
                <a:cubicBezTo>
                  <a:pt x="123" y="106"/>
                  <a:pt x="124" y="106"/>
                  <a:pt x="125" y="106"/>
                </a:cubicBezTo>
                <a:cubicBezTo>
                  <a:pt x="125" y="105"/>
                  <a:pt x="126" y="105"/>
                  <a:pt x="126" y="105"/>
                </a:cubicBezTo>
                <a:cubicBezTo>
                  <a:pt x="126" y="104"/>
                  <a:pt x="126" y="104"/>
                  <a:pt x="126" y="103"/>
                </a:cubicBezTo>
                <a:cubicBezTo>
                  <a:pt x="126" y="102"/>
                  <a:pt x="126" y="102"/>
                  <a:pt x="125" y="102"/>
                </a:cubicBezTo>
                <a:cubicBezTo>
                  <a:pt x="125" y="101"/>
                  <a:pt x="122" y="99"/>
                  <a:pt x="120" y="97"/>
                </a:cubicBezTo>
                <a:cubicBezTo>
                  <a:pt x="121" y="96"/>
                  <a:pt x="121" y="95"/>
                  <a:pt x="122" y="93"/>
                </a:cubicBezTo>
                <a:cubicBezTo>
                  <a:pt x="125" y="94"/>
                  <a:pt x="128" y="95"/>
                  <a:pt x="129" y="96"/>
                </a:cubicBezTo>
                <a:cubicBezTo>
                  <a:pt x="129" y="96"/>
                  <a:pt x="130" y="96"/>
                  <a:pt x="130" y="95"/>
                </a:cubicBezTo>
                <a:cubicBezTo>
                  <a:pt x="131" y="95"/>
                  <a:pt x="131" y="95"/>
                  <a:pt x="131" y="94"/>
                </a:cubicBezTo>
                <a:cubicBezTo>
                  <a:pt x="132" y="94"/>
                  <a:pt x="132" y="93"/>
                  <a:pt x="131" y="92"/>
                </a:cubicBezTo>
                <a:cubicBezTo>
                  <a:pt x="131" y="92"/>
                  <a:pt x="131" y="91"/>
                  <a:pt x="130" y="91"/>
                </a:cubicBezTo>
                <a:cubicBezTo>
                  <a:pt x="130" y="91"/>
                  <a:pt x="127" y="89"/>
                  <a:pt x="124" y="88"/>
                </a:cubicBezTo>
                <a:cubicBezTo>
                  <a:pt x="125" y="86"/>
                  <a:pt x="125" y="85"/>
                  <a:pt x="126" y="84"/>
                </a:cubicBezTo>
                <a:cubicBezTo>
                  <a:pt x="129" y="84"/>
                  <a:pt x="132" y="85"/>
                  <a:pt x="132" y="85"/>
                </a:cubicBezTo>
                <a:cubicBezTo>
                  <a:pt x="133" y="85"/>
                  <a:pt x="134" y="84"/>
                  <a:pt x="134" y="84"/>
                </a:cubicBezTo>
                <a:cubicBezTo>
                  <a:pt x="135" y="84"/>
                  <a:pt x="135" y="83"/>
                  <a:pt x="135" y="83"/>
                </a:cubicBezTo>
                <a:cubicBezTo>
                  <a:pt x="135" y="82"/>
                  <a:pt x="135" y="82"/>
                  <a:pt x="135" y="81"/>
                </a:cubicBezTo>
                <a:cubicBezTo>
                  <a:pt x="135" y="81"/>
                  <a:pt x="134" y="80"/>
                  <a:pt x="133" y="80"/>
                </a:cubicBezTo>
                <a:cubicBezTo>
                  <a:pt x="133" y="80"/>
                  <a:pt x="130" y="79"/>
                  <a:pt x="127" y="78"/>
                </a:cubicBezTo>
                <a:cubicBezTo>
                  <a:pt x="127" y="76"/>
                  <a:pt x="127" y="75"/>
                  <a:pt x="127" y="74"/>
                </a:cubicBezTo>
                <a:cubicBezTo>
                  <a:pt x="130" y="73"/>
                  <a:pt x="134" y="73"/>
                  <a:pt x="134" y="73"/>
                </a:cubicBezTo>
                <a:cubicBezTo>
                  <a:pt x="135" y="73"/>
                  <a:pt x="136" y="73"/>
                  <a:pt x="136" y="72"/>
                </a:cubicBezTo>
                <a:cubicBezTo>
                  <a:pt x="136" y="72"/>
                  <a:pt x="136" y="72"/>
                  <a:pt x="137" y="71"/>
                </a:cubicBezTo>
                <a:cubicBezTo>
                  <a:pt x="137" y="70"/>
                  <a:pt x="136" y="70"/>
                  <a:pt x="136" y="69"/>
                </a:cubicBezTo>
                <a:cubicBezTo>
                  <a:pt x="136" y="69"/>
                  <a:pt x="135" y="69"/>
                  <a:pt x="135" y="68"/>
                </a:cubicBezTo>
                <a:cubicBezTo>
                  <a:pt x="134" y="68"/>
                  <a:pt x="131" y="68"/>
                  <a:pt x="128" y="68"/>
                </a:cubicBezTo>
                <a:cubicBezTo>
                  <a:pt x="128" y="66"/>
                  <a:pt x="128" y="65"/>
                  <a:pt x="128" y="63"/>
                </a:cubicBezTo>
                <a:cubicBezTo>
                  <a:pt x="130" y="62"/>
                  <a:pt x="134" y="62"/>
                  <a:pt x="134" y="62"/>
                </a:cubicBezTo>
                <a:cubicBezTo>
                  <a:pt x="135" y="61"/>
                  <a:pt x="135" y="61"/>
                  <a:pt x="136" y="61"/>
                </a:cubicBezTo>
                <a:cubicBezTo>
                  <a:pt x="136" y="60"/>
                  <a:pt x="136" y="60"/>
                  <a:pt x="136" y="59"/>
                </a:cubicBezTo>
                <a:cubicBezTo>
                  <a:pt x="136" y="58"/>
                  <a:pt x="136" y="58"/>
                  <a:pt x="135" y="58"/>
                </a:cubicBezTo>
                <a:cubicBezTo>
                  <a:pt x="135" y="57"/>
                  <a:pt x="134" y="57"/>
                  <a:pt x="134" y="57"/>
                </a:cubicBezTo>
                <a:cubicBezTo>
                  <a:pt x="133" y="57"/>
                  <a:pt x="130" y="57"/>
                  <a:pt x="127" y="57"/>
                </a:cubicBezTo>
                <a:cubicBezTo>
                  <a:pt x="127" y="56"/>
                  <a:pt x="126" y="54"/>
                  <a:pt x="126" y="53"/>
                </a:cubicBezTo>
                <a:cubicBezTo>
                  <a:pt x="129" y="52"/>
                  <a:pt x="132" y="50"/>
                  <a:pt x="132" y="50"/>
                </a:cubicBezTo>
                <a:cubicBezTo>
                  <a:pt x="133" y="50"/>
                  <a:pt x="133" y="50"/>
                  <a:pt x="133" y="49"/>
                </a:cubicBezTo>
                <a:cubicBezTo>
                  <a:pt x="134" y="49"/>
                  <a:pt x="134" y="48"/>
                  <a:pt x="133" y="47"/>
                </a:cubicBezTo>
                <a:cubicBezTo>
                  <a:pt x="133" y="47"/>
                  <a:pt x="133" y="46"/>
                  <a:pt x="132" y="46"/>
                </a:cubicBezTo>
                <a:cubicBezTo>
                  <a:pt x="132" y="46"/>
                  <a:pt x="131" y="46"/>
                  <a:pt x="131" y="46"/>
                </a:cubicBezTo>
                <a:cubicBezTo>
                  <a:pt x="130" y="46"/>
                  <a:pt x="127" y="47"/>
                  <a:pt x="124" y="47"/>
                </a:cubicBezTo>
                <a:cubicBezTo>
                  <a:pt x="123" y="46"/>
                  <a:pt x="123" y="45"/>
                  <a:pt x="122" y="43"/>
                </a:cubicBezTo>
                <a:cubicBezTo>
                  <a:pt x="125" y="42"/>
                  <a:pt x="128" y="40"/>
                  <a:pt x="128" y="39"/>
                </a:cubicBezTo>
                <a:cubicBezTo>
                  <a:pt x="129" y="39"/>
                  <a:pt x="129" y="39"/>
                  <a:pt x="129" y="38"/>
                </a:cubicBezTo>
                <a:cubicBezTo>
                  <a:pt x="129" y="37"/>
                  <a:pt x="129" y="37"/>
                  <a:pt x="129" y="36"/>
                </a:cubicBezTo>
                <a:cubicBezTo>
                  <a:pt x="129" y="36"/>
                  <a:pt x="128" y="36"/>
                  <a:pt x="128" y="35"/>
                </a:cubicBezTo>
                <a:cubicBezTo>
                  <a:pt x="127" y="35"/>
                  <a:pt x="127" y="35"/>
                  <a:pt x="126" y="35"/>
                </a:cubicBezTo>
                <a:cubicBezTo>
                  <a:pt x="125" y="36"/>
                  <a:pt x="122" y="37"/>
                  <a:pt x="120" y="38"/>
                </a:cubicBezTo>
                <a:cubicBezTo>
                  <a:pt x="119" y="37"/>
                  <a:pt x="118" y="35"/>
                  <a:pt x="117" y="34"/>
                </a:cubicBezTo>
                <a:cubicBezTo>
                  <a:pt x="119" y="32"/>
                  <a:pt x="122" y="30"/>
                  <a:pt x="122" y="29"/>
                </a:cubicBezTo>
                <a:cubicBezTo>
                  <a:pt x="123" y="29"/>
                  <a:pt x="123" y="29"/>
                  <a:pt x="123" y="28"/>
                </a:cubicBezTo>
                <a:cubicBezTo>
                  <a:pt x="123" y="27"/>
                  <a:pt x="123" y="27"/>
                  <a:pt x="123" y="26"/>
                </a:cubicBezTo>
                <a:cubicBezTo>
                  <a:pt x="122" y="26"/>
                  <a:pt x="122" y="26"/>
                  <a:pt x="121" y="25"/>
                </a:cubicBezTo>
                <a:cubicBezTo>
                  <a:pt x="121" y="25"/>
                  <a:pt x="120" y="25"/>
                  <a:pt x="119" y="26"/>
                </a:cubicBezTo>
                <a:cubicBezTo>
                  <a:pt x="119" y="26"/>
                  <a:pt x="116" y="28"/>
                  <a:pt x="113" y="29"/>
                </a:cubicBezTo>
                <a:cubicBezTo>
                  <a:pt x="113" y="28"/>
                  <a:pt x="112" y="27"/>
                  <a:pt x="111" y="26"/>
                </a:cubicBezTo>
                <a:cubicBezTo>
                  <a:pt x="112" y="24"/>
                  <a:pt x="114" y="21"/>
                  <a:pt x="115" y="21"/>
                </a:cubicBezTo>
                <a:cubicBezTo>
                  <a:pt x="115" y="20"/>
                  <a:pt x="115" y="20"/>
                  <a:pt x="115" y="19"/>
                </a:cubicBezTo>
                <a:cubicBezTo>
                  <a:pt x="115" y="18"/>
                  <a:pt x="115" y="18"/>
                  <a:pt x="114" y="18"/>
                </a:cubicBezTo>
                <a:cubicBezTo>
                  <a:pt x="114" y="17"/>
                  <a:pt x="113" y="17"/>
                  <a:pt x="113" y="17"/>
                </a:cubicBezTo>
                <a:cubicBezTo>
                  <a:pt x="112" y="17"/>
                  <a:pt x="112" y="17"/>
                  <a:pt x="111" y="17"/>
                </a:cubicBezTo>
                <a:cubicBezTo>
                  <a:pt x="111" y="18"/>
                  <a:pt x="108" y="20"/>
                  <a:pt x="106" y="22"/>
                </a:cubicBezTo>
                <a:cubicBezTo>
                  <a:pt x="105" y="21"/>
                  <a:pt x="104" y="20"/>
                  <a:pt x="103" y="20"/>
                </a:cubicBezTo>
                <a:cubicBezTo>
                  <a:pt x="104" y="17"/>
                  <a:pt x="106" y="14"/>
                  <a:pt x="106" y="13"/>
                </a:cubicBezTo>
                <a:cubicBezTo>
                  <a:pt x="106" y="13"/>
                  <a:pt x="106" y="12"/>
                  <a:pt x="106" y="12"/>
                </a:cubicBezTo>
                <a:cubicBezTo>
                  <a:pt x="106" y="11"/>
                  <a:pt x="105" y="11"/>
                  <a:pt x="105" y="10"/>
                </a:cubicBezTo>
                <a:cubicBezTo>
                  <a:pt x="104" y="10"/>
                  <a:pt x="104" y="10"/>
                  <a:pt x="103" y="10"/>
                </a:cubicBezTo>
                <a:cubicBezTo>
                  <a:pt x="103" y="10"/>
                  <a:pt x="102" y="10"/>
                  <a:pt x="102" y="11"/>
                </a:cubicBezTo>
                <a:cubicBezTo>
                  <a:pt x="101" y="11"/>
                  <a:pt x="99" y="14"/>
                  <a:pt x="98" y="16"/>
                </a:cubicBezTo>
                <a:cubicBezTo>
                  <a:pt x="96" y="16"/>
                  <a:pt x="95" y="15"/>
                  <a:pt x="94" y="14"/>
                </a:cubicBezTo>
                <a:cubicBezTo>
                  <a:pt x="95" y="11"/>
                  <a:pt x="96" y="8"/>
                  <a:pt x="96" y="8"/>
                </a:cubicBezTo>
                <a:cubicBezTo>
                  <a:pt x="96" y="7"/>
                  <a:pt x="96" y="6"/>
                  <a:pt x="96" y="6"/>
                </a:cubicBezTo>
                <a:cubicBezTo>
                  <a:pt x="95" y="5"/>
                  <a:pt x="95" y="5"/>
                  <a:pt x="94" y="5"/>
                </a:cubicBezTo>
                <a:cubicBezTo>
                  <a:pt x="94" y="5"/>
                  <a:pt x="93" y="5"/>
                  <a:pt x="93" y="5"/>
                </a:cubicBezTo>
                <a:cubicBezTo>
                  <a:pt x="92" y="5"/>
                  <a:pt x="92" y="5"/>
                  <a:pt x="92" y="6"/>
                </a:cubicBezTo>
                <a:cubicBezTo>
                  <a:pt x="91" y="6"/>
                  <a:pt x="90" y="9"/>
                  <a:pt x="88" y="12"/>
                </a:cubicBezTo>
                <a:cubicBezTo>
                  <a:pt x="87" y="12"/>
                  <a:pt x="85" y="11"/>
                  <a:pt x="84" y="11"/>
                </a:cubicBezTo>
                <a:cubicBezTo>
                  <a:pt x="84" y="8"/>
                  <a:pt x="85" y="4"/>
                  <a:pt x="85" y="4"/>
                </a:cubicBezTo>
                <a:cubicBezTo>
                  <a:pt x="85" y="3"/>
                  <a:pt x="85" y="3"/>
                  <a:pt x="85" y="2"/>
                </a:cubicBezTo>
                <a:cubicBezTo>
                  <a:pt x="84" y="2"/>
                  <a:pt x="84" y="1"/>
                  <a:pt x="83" y="1"/>
                </a:cubicBezTo>
                <a:cubicBezTo>
                  <a:pt x="82" y="1"/>
                  <a:pt x="82" y="1"/>
                  <a:pt x="81" y="1"/>
                </a:cubicBezTo>
                <a:cubicBezTo>
                  <a:pt x="81" y="2"/>
                  <a:pt x="81" y="2"/>
                  <a:pt x="80" y="3"/>
                </a:cubicBezTo>
                <a:cubicBezTo>
                  <a:pt x="80" y="3"/>
                  <a:pt x="79" y="7"/>
                  <a:pt x="78" y="9"/>
                </a:cubicBezTo>
                <a:cubicBezTo>
                  <a:pt x="77" y="9"/>
                  <a:pt x="75" y="9"/>
                  <a:pt x="74" y="9"/>
                </a:cubicBezTo>
                <a:cubicBezTo>
                  <a:pt x="74" y="6"/>
                  <a:pt x="74" y="2"/>
                  <a:pt x="74" y="2"/>
                </a:cubicBezTo>
                <a:cubicBezTo>
                  <a:pt x="74" y="1"/>
                  <a:pt x="73" y="1"/>
                  <a:pt x="73" y="0"/>
                </a:cubicBezTo>
                <a:cubicBezTo>
                  <a:pt x="72" y="0"/>
                  <a:pt x="72" y="0"/>
                  <a:pt x="71" y="0"/>
                </a:cubicBezTo>
                <a:cubicBezTo>
                  <a:pt x="71" y="0"/>
                  <a:pt x="70" y="0"/>
                  <a:pt x="70" y="0"/>
                </a:cubicBezTo>
                <a:cubicBezTo>
                  <a:pt x="69" y="1"/>
                  <a:pt x="69" y="1"/>
                  <a:pt x="69" y="2"/>
                </a:cubicBezTo>
                <a:cubicBezTo>
                  <a:pt x="69" y="2"/>
                  <a:pt x="68" y="6"/>
                  <a:pt x="68" y="9"/>
                </a:cubicBezTo>
                <a:cubicBezTo>
                  <a:pt x="66" y="9"/>
                  <a:pt x="65" y="9"/>
                  <a:pt x="64" y="9"/>
                </a:cubicBezTo>
                <a:cubicBezTo>
                  <a:pt x="63" y="6"/>
                  <a:pt x="62" y="3"/>
                  <a:pt x="62" y="2"/>
                </a:cubicBezTo>
                <a:cubicBezTo>
                  <a:pt x="62" y="1"/>
                  <a:pt x="62" y="1"/>
                  <a:pt x="61" y="1"/>
                </a:cubicBezTo>
                <a:cubicBezTo>
                  <a:pt x="61" y="0"/>
                  <a:pt x="60" y="0"/>
                  <a:pt x="59" y="0"/>
                </a:cubicBezTo>
                <a:cubicBezTo>
                  <a:pt x="59" y="0"/>
                  <a:pt x="58" y="1"/>
                  <a:pt x="58" y="1"/>
                </a:cubicBezTo>
                <a:cubicBezTo>
                  <a:pt x="58" y="1"/>
                  <a:pt x="57" y="2"/>
                  <a:pt x="57" y="3"/>
                </a:cubicBezTo>
                <a:cubicBezTo>
                  <a:pt x="57" y="3"/>
                  <a:pt x="57" y="7"/>
                  <a:pt x="58" y="10"/>
                </a:cubicBezTo>
                <a:cubicBezTo>
                  <a:pt x="56" y="10"/>
                  <a:pt x="55" y="10"/>
                  <a:pt x="53" y="10"/>
                </a:cubicBezTo>
                <a:cubicBezTo>
                  <a:pt x="52" y="8"/>
                  <a:pt x="51" y="5"/>
                  <a:pt x="51" y="4"/>
                </a:cubicBezTo>
                <a:cubicBezTo>
                  <a:pt x="50" y="4"/>
                  <a:pt x="50" y="3"/>
                  <a:pt x="49" y="3"/>
                </a:cubicBezTo>
                <a:cubicBezTo>
                  <a:pt x="49" y="3"/>
                  <a:pt x="48" y="3"/>
                  <a:pt x="48" y="3"/>
                </a:cubicBezTo>
                <a:cubicBezTo>
                  <a:pt x="47" y="3"/>
                  <a:pt x="47" y="3"/>
                  <a:pt x="46" y="4"/>
                </a:cubicBezTo>
                <a:cubicBezTo>
                  <a:pt x="46" y="4"/>
                  <a:pt x="46" y="5"/>
                  <a:pt x="46" y="5"/>
                </a:cubicBezTo>
                <a:cubicBezTo>
                  <a:pt x="46" y="6"/>
                  <a:pt x="47" y="9"/>
                  <a:pt x="48" y="12"/>
                </a:cubicBezTo>
                <a:cubicBezTo>
                  <a:pt x="46" y="13"/>
                  <a:pt x="45" y="13"/>
                  <a:pt x="44" y="14"/>
                </a:cubicBezTo>
                <a:cubicBezTo>
                  <a:pt x="42" y="11"/>
                  <a:pt x="40" y="9"/>
                  <a:pt x="40" y="8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8"/>
                  <a:pt x="36" y="8"/>
                  <a:pt x="36" y="9"/>
                </a:cubicBezTo>
                <a:cubicBezTo>
                  <a:pt x="36" y="9"/>
                  <a:pt x="36" y="10"/>
                  <a:pt x="36" y="10"/>
                </a:cubicBezTo>
                <a:cubicBezTo>
                  <a:pt x="36" y="11"/>
                  <a:pt x="37" y="14"/>
                  <a:pt x="38" y="17"/>
                </a:cubicBezTo>
                <a:cubicBezTo>
                  <a:pt x="37" y="17"/>
                  <a:pt x="36" y="18"/>
                  <a:pt x="35" y="19"/>
                </a:cubicBezTo>
                <a:cubicBezTo>
                  <a:pt x="33" y="17"/>
                  <a:pt x="30" y="14"/>
                  <a:pt x="30" y="14"/>
                </a:cubicBezTo>
                <a:cubicBezTo>
                  <a:pt x="30" y="14"/>
                  <a:pt x="29" y="13"/>
                  <a:pt x="28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6" y="14"/>
                  <a:pt x="26" y="15"/>
                  <a:pt x="26" y="15"/>
                </a:cubicBezTo>
                <a:cubicBezTo>
                  <a:pt x="26" y="16"/>
                  <a:pt x="26" y="16"/>
                  <a:pt x="26" y="17"/>
                </a:cubicBezTo>
                <a:cubicBezTo>
                  <a:pt x="27" y="17"/>
                  <a:pt x="28" y="20"/>
                  <a:pt x="30" y="23"/>
                </a:cubicBezTo>
                <a:cubicBezTo>
                  <a:pt x="29" y="24"/>
                  <a:pt x="28" y="25"/>
                  <a:pt x="27" y="26"/>
                </a:cubicBezTo>
                <a:cubicBezTo>
                  <a:pt x="24" y="24"/>
                  <a:pt x="22" y="22"/>
                  <a:pt x="21" y="21"/>
                </a:cubicBezTo>
                <a:cubicBezTo>
                  <a:pt x="21" y="21"/>
                  <a:pt x="20" y="21"/>
                  <a:pt x="20" y="21"/>
                </a:cubicBezTo>
                <a:cubicBezTo>
                  <a:pt x="19" y="21"/>
                  <a:pt x="18" y="21"/>
                  <a:pt x="18" y="22"/>
                </a:cubicBezTo>
                <a:cubicBezTo>
                  <a:pt x="18" y="22"/>
                  <a:pt x="17" y="23"/>
                  <a:pt x="17" y="23"/>
                </a:cubicBezTo>
                <a:cubicBezTo>
                  <a:pt x="17" y="24"/>
                  <a:pt x="18" y="25"/>
                  <a:pt x="18" y="25"/>
                </a:cubicBezTo>
                <a:cubicBezTo>
                  <a:pt x="18" y="25"/>
                  <a:pt x="21" y="28"/>
                  <a:pt x="23" y="30"/>
                </a:cubicBezTo>
                <a:cubicBezTo>
                  <a:pt x="22" y="31"/>
                  <a:pt x="21" y="32"/>
                  <a:pt x="20" y="34"/>
                </a:cubicBezTo>
                <a:cubicBezTo>
                  <a:pt x="17" y="32"/>
                  <a:pt x="14" y="31"/>
                  <a:pt x="14" y="30"/>
                </a:cubicBezTo>
                <a:cubicBezTo>
                  <a:pt x="13" y="30"/>
                  <a:pt x="13" y="30"/>
                  <a:pt x="12" y="30"/>
                </a:cubicBezTo>
                <a:cubicBezTo>
                  <a:pt x="12" y="30"/>
                  <a:pt x="11" y="31"/>
                  <a:pt x="11" y="31"/>
                </a:cubicBezTo>
                <a:cubicBezTo>
                  <a:pt x="10" y="32"/>
                  <a:pt x="10" y="32"/>
                  <a:pt x="10" y="33"/>
                </a:cubicBezTo>
                <a:cubicBezTo>
                  <a:pt x="11" y="33"/>
                  <a:pt x="11" y="34"/>
                  <a:pt x="11" y="34"/>
                </a:cubicBezTo>
                <a:cubicBezTo>
                  <a:pt x="12" y="35"/>
                  <a:pt x="14" y="37"/>
                  <a:pt x="17" y="39"/>
                </a:cubicBezTo>
                <a:cubicBezTo>
                  <a:pt x="16" y="40"/>
                  <a:pt x="15" y="41"/>
                  <a:pt x="15" y="42"/>
                </a:cubicBezTo>
                <a:cubicBezTo>
                  <a:pt x="12" y="42"/>
                  <a:pt x="9" y="41"/>
                  <a:pt x="8" y="40"/>
                </a:cubicBezTo>
                <a:cubicBezTo>
                  <a:pt x="8" y="40"/>
                  <a:pt x="7" y="40"/>
                  <a:pt x="6" y="41"/>
                </a:cubicBezTo>
                <a:cubicBezTo>
                  <a:pt x="6" y="41"/>
                  <a:pt x="6" y="41"/>
                  <a:pt x="5" y="42"/>
                </a:cubicBezTo>
                <a:cubicBezTo>
                  <a:pt x="5" y="42"/>
                  <a:pt x="5" y="43"/>
                  <a:pt x="5" y="44"/>
                </a:cubicBezTo>
                <a:cubicBezTo>
                  <a:pt x="5" y="44"/>
                  <a:pt x="6" y="45"/>
                  <a:pt x="6" y="45"/>
                </a:cubicBezTo>
                <a:cubicBezTo>
                  <a:pt x="7" y="45"/>
                  <a:pt x="10" y="47"/>
                  <a:pt x="12" y="48"/>
                </a:cubicBezTo>
                <a:cubicBezTo>
                  <a:pt x="12" y="49"/>
                  <a:pt x="12" y="51"/>
                  <a:pt x="11" y="52"/>
                </a:cubicBezTo>
                <a:cubicBezTo>
                  <a:pt x="8" y="52"/>
                  <a:pt x="5" y="51"/>
                  <a:pt x="4" y="51"/>
                </a:cubicBezTo>
                <a:cubicBezTo>
                  <a:pt x="4" y="51"/>
                  <a:pt x="3" y="52"/>
                  <a:pt x="3" y="52"/>
                </a:cubicBezTo>
                <a:cubicBezTo>
                  <a:pt x="2" y="52"/>
                  <a:pt x="2" y="53"/>
                  <a:pt x="2" y="53"/>
                </a:cubicBezTo>
                <a:cubicBezTo>
                  <a:pt x="2" y="54"/>
                  <a:pt x="2" y="54"/>
                  <a:pt x="2" y="55"/>
                </a:cubicBezTo>
                <a:cubicBezTo>
                  <a:pt x="2" y="55"/>
                  <a:pt x="3" y="56"/>
                  <a:pt x="3" y="56"/>
                </a:cubicBezTo>
                <a:cubicBezTo>
                  <a:pt x="4" y="56"/>
                  <a:pt x="7" y="57"/>
                  <a:pt x="10" y="58"/>
                </a:cubicBezTo>
                <a:cubicBezTo>
                  <a:pt x="10" y="60"/>
                  <a:pt x="9" y="61"/>
                  <a:pt x="9" y="62"/>
                </a:cubicBezTo>
                <a:cubicBezTo>
                  <a:pt x="6" y="63"/>
                  <a:pt x="3" y="63"/>
                  <a:pt x="2" y="63"/>
                </a:cubicBezTo>
                <a:cubicBezTo>
                  <a:pt x="2" y="63"/>
                  <a:pt x="1" y="63"/>
                  <a:pt x="1" y="64"/>
                </a:cubicBezTo>
                <a:cubicBezTo>
                  <a:pt x="1" y="64"/>
                  <a:pt x="0" y="64"/>
                  <a:pt x="0" y="65"/>
                </a:cubicBezTo>
                <a:cubicBezTo>
                  <a:pt x="0" y="66"/>
                  <a:pt x="0" y="66"/>
                  <a:pt x="1" y="67"/>
                </a:cubicBezTo>
                <a:cubicBezTo>
                  <a:pt x="1" y="67"/>
                  <a:pt x="2" y="67"/>
                  <a:pt x="2" y="68"/>
                </a:cubicBezTo>
                <a:cubicBezTo>
                  <a:pt x="3" y="68"/>
                  <a:pt x="6" y="68"/>
                  <a:pt x="9" y="68"/>
                </a:cubicBezTo>
                <a:cubicBezTo>
                  <a:pt x="9" y="70"/>
                  <a:pt x="9" y="71"/>
                  <a:pt x="9" y="73"/>
                </a:cubicBezTo>
                <a:cubicBezTo>
                  <a:pt x="6" y="73"/>
                  <a:pt x="3" y="74"/>
                  <a:pt x="2" y="74"/>
                </a:cubicBezTo>
                <a:cubicBezTo>
                  <a:pt x="2" y="74"/>
                  <a:pt x="1" y="75"/>
                  <a:pt x="1" y="75"/>
                </a:cubicBezTo>
                <a:cubicBezTo>
                  <a:pt x="1" y="76"/>
                  <a:pt x="1" y="76"/>
                  <a:pt x="1" y="77"/>
                </a:cubicBezTo>
                <a:cubicBezTo>
                  <a:pt x="1" y="77"/>
                  <a:pt x="1" y="78"/>
                  <a:pt x="2" y="78"/>
                </a:cubicBezTo>
                <a:cubicBezTo>
                  <a:pt x="2" y="79"/>
                  <a:pt x="2" y="79"/>
                  <a:pt x="3" y="79"/>
                </a:cubicBezTo>
                <a:cubicBezTo>
                  <a:pt x="4" y="79"/>
                  <a:pt x="7" y="79"/>
                  <a:pt x="10" y="79"/>
                </a:cubicBezTo>
                <a:cubicBezTo>
                  <a:pt x="10" y="80"/>
                  <a:pt x="11" y="82"/>
                  <a:pt x="11" y="83"/>
                </a:cubicBezTo>
                <a:cubicBezTo>
                  <a:pt x="8" y="84"/>
                  <a:pt x="5" y="85"/>
                  <a:pt x="5" y="86"/>
                </a:cubicBezTo>
                <a:cubicBezTo>
                  <a:pt x="4" y="86"/>
                  <a:pt x="4" y="86"/>
                  <a:pt x="3" y="87"/>
                </a:cubicBezTo>
                <a:cubicBezTo>
                  <a:pt x="3" y="87"/>
                  <a:pt x="3" y="88"/>
                  <a:pt x="3" y="89"/>
                </a:cubicBezTo>
                <a:cubicBezTo>
                  <a:pt x="4" y="89"/>
                  <a:pt x="4" y="90"/>
                  <a:pt x="4" y="90"/>
                </a:cubicBezTo>
                <a:cubicBezTo>
                  <a:pt x="5" y="90"/>
                  <a:pt x="5" y="90"/>
                  <a:pt x="6" y="90"/>
                </a:cubicBezTo>
                <a:cubicBezTo>
                  <a:pt x="7" y="90"/>
                  <a:pt x="10" y="89"/>
                  <a:pt x="13" y="89"/>
                </a:cubicBezTo>
                <a:cubicBezTo>
                  <a:pt x="13" y="90"/>
                  <a:pt x="14" y="91"/>
                  <a:pt x="14" y="93"/>
                </a:cubicBezTo>
                <a:cubicBezTo>
                  <a:pt x="12" y="94"/>
                  <a:pt x="9" y="96"/>
                  <a:pt x="9" y="97"/>
                </a:cubicBezTo>
                <a:cubicBezTo>
                  <a:pt x="8" y="97"/>
                  <a:pt x="8" y="97"/>
                  <a:pt x="8" y="98"/>
                </a:cubicBezTo>
                <a:cubicBezTo>
                  <a:pt x="8" y="98"/>
                  <a:pt x="8" y="99"/>
                  <a:pt x="8" y="100"/>
                </a:cubicBezTo>
                <a:cubicBezTo>
                  <a:pt x="8" y="100"/>
                  <a:pt x="9" y="100"/>
                  <a:pt x="9" y="101"/>
                </a:cubicBezTo>
                <a:cubicBezTo>
                  <a:pt x="10" y="101"/>
                  <a:pt x="10" y="101"/>
                  <a:pt x="11" y="101"/>
                </a:cubicBezTo>
                <a:cubicBezTo>
                  <a:pt x="11" y="100"/>
                  <a:pt x="14" y="99"/>
                  <a:pt x="17" y="98"/>
                </a:cubicBezTo>
                <a:cubicBezTo>
                  <a:pt x="18" y="99"/>
                  <a:pt x="19" y="101"/>
                  <a:pt x="20" y="102"/>
                </a:cubicBezTo>
                <a:cubicBezTo>
                  <a:pt x="17" y="104"/>
                  <a:pt x="15" y="106"/>
                  <a:pt x="14" y="107"/>
                </a:cubicBezTo>
                <a:cubicBezTo>
                  <a:pt x="14" y="107"/>
                  <a:pt x="14" y="107"/>
                  <a:pt x="14" y="108"/>
                </a:cubicBezTo>
                <a:cubicBezTo>
                  <a:pt x="14" y="109"/>
                  <a:pt x="14" y="109"/>
                  <a:pt x="14" y="110"/>
                </a:cubicBezTo>
                <a:cubicBezTo>
                  <a:pt x="15" y="110"/>
                  <a:pt x="15" y="110"/>
                  <a:pt x="16" y="111"/>
                </a:cubicBezTo>
                <a:cubicBezTo>
                  <a:pt x="16" y="111"/>
                  <a:pt x="17" y="111"/>
                  <a:pt x="17" y="110"/>
                </a:cubicBezTo>
                <a:cubicBezTo>
                  <a:pt x="18" y="110"/>
                  <a:pt x="21" y="108"/>
                  <a:pt x="23" y="107"/>
                </a:cubicBezTo>
                <a:cubicBezTo>
                  <a:pt x="24" y="108"/>
                  <a:pt x="25" y="109"/>
                  <a:pt x="26" y="110"/>
                </a:cubicBezTo>
                <a:cubicBezTo>
                  <a:pt x="24" y="112"/>
                  <a:pt x="22" y="115"/>
                  <a:pt x="22" y="115"/>
                </a:cubicBezTo>
                <a:cubicBezTo>
                  <a:pt x="22" y="116"/>
                  <a:pt x="21" y="116"/>
                  <a:pt x="22" y="117"/>
                </a:cubicBezTo>
                <a:cubicBezTo>
                  <a:pt x="22" y="117"/>
                  <a:pt x="22" y="118"/>
                  <a:pt x="22" y="118"/>
                </a:cubicBezTo>
                <a:cubicBezTo>
                  <a:pt x="23" y="119"/>
                  <a:pt x="23" y="119"/>
                  <a:pt x="24" y="119"/>
                </a:cubicBezTo>
                <a:cubicBezTo>
                  <a:pt x="24" y="119"/>
                  <a:pt x="25" y="119"/>
                  <a:pt x="25" y="119"/>
                </a:cubicBezTo>
                <a:cubicBezTo>
                  <a:pt x="26" y="118"/>
                  <a:pt x="28" y="116"/>
                  <a:pt x="31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33" y="119"/>
                  <a:pt x="31" y="122"/>
                  <a:pt x="31" y="123"/>
                </a:cubicBezTo>
                <a:cubicBezTo>
                  <a:pt x="31" y="123"/>
                  <a:pt x="31" y="124"/>
                  <a:pt x="31" y="124"/>
                </a:cubicBezTo>
                <a:cubicBezTo>
                  <a:pt x="31" y="125"/>
                  <a:pt x="31" y="125"/>
                  <a:pt x="32" y="126"/>
                </a:cubicBezTo>
                <a:cubicBezTo>
                  <a:pt x="32" y="126"/>
                  <a:pt x="33" y="126"/>
                  <a:pt x="33" y="126"/>
                </a:cubicBezTo>
                <a:cubicBezTo>
                  <a:pt x="34" y="126"/>
                  <a:pt x="34" y="126"/>
                  <a:pt x="35" y="125"/>
                </a:cubicBezTo>
                <a:cubicBezTo>
                  <a:pt x="35" y="125"/>
                  <a:pt x="37" y="122"/>
                  <a:pt x="39" y="120"/>
                </a:cubicBezTo>
                <a:cubicBezTo>
                  <a:pt x="40" y="120"/>
                  <a:pt x="42" y="121"/>
                  <a:pt x="43" y="122"/>
                </a:cubicBezTo>
                <a:cubicBezTo>
                  <a:pt x="42" y="125"/>
                  <a:pt x="41" y="128"/>
                  <a:pt x="41" y="128"/>
                </a:cubicBezTo>
                <a:cubicBezTo>
                  <a:pt x="41" y="129"/>
                  <a:pt x="41" y="129"/>
                  <a:pt x="41" y="130"/>
                </a:cubicBezTo>
                <a:cubicBezTo>
                  <a:pt x="41" y="131"/>
                  <a:pt x="42" y="131"/>
                  <a:pt x="42" y="131"/>
                </a:cubicBezTo>
                <a:cubicBezTo>
                  <a:pt x="43" y="131"/>
                  <a:pt x="43" y="131"/>
                  <a:pt x="44" y="131"/>
                </a:cubicBezTo>
                <a:cubicBezTo>
                  <a:pt x="45" y="131"/>
                  <a:pt x="45" y="131"/>
                  <a:pt x="45" y="130"/>
                </a:cubicBezTo>
                <a:cubicBezTo>
                  <a:pt x="46" y="130"/>
                  <a:pt x="47" y="127"/>
                  <a:pt x="49" y="124"/>
                </a:cubicBezTo>
                <a:cubicBezTo>
                  <a:pt x="50" y="124"/>
                  <a:pt x="51" y="125"/>
                  <a:pt x="53" y="125"/>
                </a:cubicBezTo>
                <a:cubicBezTo>
                  <a:pt x="52" y="128"/>
                  <a:pt x="52" y="132"/>
                  <a:pt x="52" y="132"/>
                </a:cubicBezTo>
                <a:cubicBezTo>
                  <a:pt x="52" y="133"/>
                  <a:pt x="52" y="133"/>
                  <a:pt x="52" y="134"/>
                </a:cubicBezTo>
                <a:cubicBezTo>
                  <a:pt x="53" y="134"/>
                  <a:pt x="53" y="135"/>
                  <a:pt x="54" y="135"/>
                </a:cubicBezTo>
                <a:cubicBezTo>
                  <a:pt x="54" y="135"/>
                  <a:pt x="55" y="135"/>
                  <a:pt x="55" y="135"/>
                </a:cubicBezTo>
                <a:cubicBezTo>
                  <a:pt x="56" y="134"/>
                  <a:pt x="56" y="134"/>
                  <a:pt x="56" y="133"/>
                </a:cubicBezTo>
                <a:cubicBezTo>
                  <a:pt x="57" y="133"/>
                  <a:pt x="58" y="129"/>
                  <a:pt x="58" y="127"/>
                </a:cubicBezTo>
                <a:cubicBezTo>
                  <a:pt x="60" y="127"/>
                  <a:pt x="61" y="127"/>
                  <a:pt x="63" y="127"/>
                </a:cubicBezTo>
                <a:cubicBezTo>
                  <a:pt x="63" y="130"/>
                  <a:pt x="63" y="133"/>
                  <a:pt x="63" y="134"/>
                </a:cubicBezTo>
                <a:cubicBezTo>
                  <a:pt x="63" y="135"/>
                  <a:pt x="64" y="135"/>
                  <a:pt x="64" y="136"/>
                </a:cubicBezTo>
                <a:cubicBezTo>
                  <a:pt x="64" y="136"/>
                  <a:pt x="65" y="136"/>
                  <a:pt x="65" y="136"/>
                </a:cubicBezTo>
                <a:cubicBezTo>
                  <a:pt x="66" y="136"/>
                  <a:pt x="67" y="136"/>
                  <a:pt x="67" y="136"/>
                </a:cubicBezTo>
                <a:cubicBezTo>
                  <a:pt x="67" y="135"/>
                  <a:pt x="68" y="135"/>
                  <a:pt x="68" y="134"/>
                </a:cubicBezTo>
                <a:cubicBezTo>
                  <a:pt x="68" y="134"/>
                  <a:pt x="68" y="130"/>
                  <a:pt x="69" y="127"/>
                </a:cubicBezTo>
                <a:cubicBezTo>
                  <a:pt x="70" y="127"/>
                  <a:pt x="72" y="127"/>
                  <a:pt x="73" y="127"/>
                </a:cubicBezTo>
                <a:cubicBezTo>
                  <a:pt x="74" y="130"/>
                  <a:pt x="74" y="133"/>
                  <a:pt x="75" y="134"/>
                </a:cubicBezTo>
                <a:cubicBezTo>
                  <a:pt x="75" y="135"/>
                  <a:pt x="75" y="135"/>
                  <a:pt x="76" y="135"/>
                </a:cubicBezTo>
                <a:cubicBezTo>
                  <a:pt x="76" y="136"/>
                  <a:pt x="77" y="136"/>
                  <a:pt x="77" y="136"/>
                </a:cubicBezTo>
                <a:cubicBezTo>
                  <a:pt x="78" y="136"/>
                  <a:pt x="78" y="135"/>
                  <a:pt x="79" y="135"/>
                </a:cubicBezTo>
                <a:cubicBezTo>
                  <a:pt x="79" y="135"/>
                  <a:pt x="79" y="134"/>
                  <a:pt x="79" y="133"/>
                </a:cubicBezTo>
                <a:cubicBezTo>
                  <a:pt x="79" y="133"/>
                  <a:pt x="79" y="129"/>
                  <a:pt x="79" y="126"/>
                </a:cubicBezTo>
                <a:cubicBezTo>
                  <a:pt x="81" y="126"/>
                  <a:pt x="82" y="126"/>
                  <a:pt x="83" y="125"/>
                </a:cubicBezTo>
                <a:cubicBezTo>
                  <a:pt x="84" y="128"/>
                  <a:pt x="86" y="131"/>
                  <a:pt x="86" y="132"/>
                </a:cubicBezTo>
                <a:cubicBezTo>
                  <a:pt x="86" y="132"/>
                  <a:pt x="87" y="133"/>
                  <a:pt x="87" y="133"/>
                </a:cubicBezTo>
                <a:cubicBezTo>
                  <a:pt x="88" y="133"/>
                  <a:pt x="88" y="133"/>
                  <a:pt x="89" y="133"/>
                </a:cubicBezTo>
                <a:cubicBezTo>
                  <a:pt x="89" y="133"/>
                  <a:pt x="90" y="133"/>
                  <a:pt x="90" y="132"/>
                </a:cubicBezTo>
                <a:cubicBezTo>
                  <a:pt x="90" y="132"/>
                  <a:pt x="91" y="131"/>
                  <a:pt x="90" y="131"/>
                </a:cubicBezTo>
                <a:cubicBezTo>
                  <a:pt x="90" y="130"/>
                  <a:pt x="90" y="127"/>
                  <a:pt x="89" y="124"/>
                </a:cubicBezTo>
                <a:cubicBezTo>
                  <a:pt x="90" y="123"/>
                  <a:pt x="92" y="123"/>
                  <a:pt x="93" y="122"/>
                </a:cubicBezTo>
                <a:cubicBezTo>
                  <a:pt x="95" y="125"/>
                  <a:pt x="96" y="127"/>
                  <a:pt x="97" y="128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53988" y="1341438"/>
            <a:ext cx="998538" cy="1000125"/>
          </a:xfrm>
          <a:custGeom>
            <a:avLst/>
            <a:gdLst>
              <a:gd name="T0" fmla="*/ 222 w 282"/>
              <a:gd name="T1" fmla="*/ 257 h 283"/>
              <a:gd name="T2" fmla="*/ 221 w 282"/>
              <a:gd name="T3" fmla="*/ 245 h 283"/>
              <a:gd name="T4" fmla="*/ 205 w 282"/>
              <a:gd name="T5" fmla="*/ 209 h 283"/>
              <a:gd name="T6" fmla="*/ 224 w 282"/>
              <a:gd name="T7" fmla="*/ 184 h 283"/>
              <a:gd name="T8" fmla="*/ 262 w 282"/>
              <a:gd name="T9" fmla="*/ 190 h 283"/>
              <a:gd name="T10" fmla="*/ 274 w 282"/>
              <a:gd name="T11" fmla="*/ 187 h 283"/>
              <a:gd name="T12" fmla="*/ 281 w 282"/>
              <a:gd name="T13" fmla="*/ 177 h 283"/>
              <a:gd name="T14" fmla="*/ 280 w 282"/>
              <a:gd name="T15" fmla="*/ 165 h 283"/>
              <a:gd name="T16" fmla="*/ 271 w 282"/>
              <a:gd name="T17" fmla="*/ 157 h 283"/>
              <a:gd name="T18" fmla="*/ 234 w 282"/>
              <a:gd name="T19" fmla="*/ 144 h 283"/>
              <a:gd name="T20" fmla="*/ 230 w 282"/>
              <a:gd name="T21" fmla="*/ 113 h 283"/>
              <a:gd name="T22" fmla="*/ 261 w 282"/>
              <a:gd name="T23" fmla="*/ 90 h 283"/>
              <a:gd name="T24" fmla="*/ 267 w 282"/>
              <a:gd name="T25" fmla="*/ 79 h 283"/>
              <a:gd name="T26" fmla="*/ 265 w 282"/>
              <a:gd name="T27" fmla="*/ 68 h 283"/>
              <a:gd name="T28" fmla="*/ 256 w 282"/>
              <a:gd name="T29" fmla="*/ 60 h 283"/>
              <a:gd name="T30" fmla="*/ 244 w 282"/>
              <a:gd name="T31" fmla="*/ 60 h 283"/>
              <a:gd name="T32" fmla="*/ 209 w 282"/>
              <a:gd name="T33" fmla="*/ 77 h 283"/>
              <a:gd name="T34" fmla="*/ 183 w 282"/>
              <a:gd name="T35" fmla="*/ 58 h 283"/>
              <a:gd name="T36" fmla="*/ 190 w 282"/>
              <a:gd name="T37" fmla="*/ 19 h 283"/>
              <a:gd name="T38" fmla="*/ 187 w 282"/>
              <a:gd name="T39" fmla="*/ 8 h 283"/>
              <a:gd name="T40" fmla="*/ 177 w 282"/>
              <a:gd name="T41" fmla="*/ 1 h 283"/>
              <a:gd name="T42" fmla="*/ 165 w 282"/>
              <a:gd name="T43" fmla="*/ 2 h 283"/>
              <a:gd name="T44" fmla="*/ 157 w 282"/>
              <a:gd name="T45" fmla="*/ 11 h 283"/>
              <a:gd name="T46" fmla="*/ 143 w 282"/>
              <a:gd name="T47" fmla="*/ 48 h 283"/>
              <a:gd name="T48" fmla="*/ 112 w 282"/>
              <a:gd name="T49" fmla="*/ 52 h 283"/>
              <a:gd name="T50" fmla="*/ 89 w 282"/>
              <a:gd name="T51" fmla="*/ 20 h 283"/>
              <a:gd name="T52" fmla="*/ 79 w 282"/>
              <a:gd name="T53" fmla="*/ 14 h 283"/>
              <a:gd name="T54" fmla="*/ 67 w 282"/>
              <a:gd name="T55" fmla="*/ 16 h 283"/>
              <a:gd name="T56" fmla="*/ 60 w 282"/>
              <a:gd name="T57" fmla="*/ 26 h 283"/>
              <a:gd name="T58" fmla="*/ 60 w 282"/>
              <a:gd name="T59" fmla="*/ 38 h 283"/>
              <a:gd name="T60" fmla="*/ 77 w 282"/>
              <a:gd name="T61" fmla="*/ 73 h 283"/>
              <a:gd name="T62" fmla="*/ 58 w 282"/>
              <a:gd name="T63" fmla="*/ 98 h 283"/>
              <a:gd name="T64" fmla="*/ 19 w 282"/>
              <a:gd name="T65" fmla="*/ 92 h 283"/>
              <a:gd name="T66" fmla="*/ 8 w 282"/>
              <a:gd name="T67" fmla="*/ 95 h 283"/>
              <a:gd name="T68" fmla="*/ 1 w 282"/>
              <a:gd name="T69" fmla="*/ 105 h 283"/>
              <a:gd name="T70" fmla="*/ 2 w 282"/>
              <a:gd name="T71" fmla="*/ 117 h 283"/>
              <a:gd name="T72" fmla="*/ 11 w 282"/>
              <a:gd name="T73" fmla="*/ 125 h 283"/>
              <a:gd name="T74" fmla="*/ 48 w 282"/>
              <a:gd name="T75" fmla="*/ 139 h 283"/>
              <a:gd name="T76" fmla="*/ 52 w 282"/>
              <a:gd name="T77" fmla="*/ 170 h 283"/>
              <a:gd name="T78" fmla="*/ 20 w 282"/>
              <a:gd name="T79" fmla="*/ 193 h 283"/>
              <a:gd name="T80" fmla="*/ 14 w 282"/>
              <a:gd name="T81" fmla="*/ 203 h 283"/>
              <a:gd name="T82" fmla="*/ 16 w 282"/>
              <a:gd name="T83" fmla="*/ 215 h 283"/>
              <a:gd name="T84" fmla="*/ 26 w 282"/>
              <a:gd name="T85" fmla="*/ 222 h 283"/>
              <a:gd name="T86" fmla="*/ 37 w 282"/>
              <a:gd name="T87" fmla="*/ 222 h 283"/>
              <a:gd name="T88" fmla="*/ 73 w 282"/>
              <a:gd name="T89" fmla="*/ 205 h 283"/>
              <a:gd name="T90" fmla="*/ 98 w 282"/>
              <a:gd name="T91" fmla="*/ 224 h 283"/>
              <a:gd name="T92" fmla="*/ 92 w 282"/>
              <a:gd name="T93" fmla="*/ 263 h 283"/>
              <a:gd name="T94" fmla="*/ 95 w 282"/>
              <a:gd name="T95" fmla="*/ 275 h 283"/>
              <a:gd name="T96" fmla="*/ 105 w 282"/>
              <a:gd name="T97" fmla="*/ 281 h 283"/>
              <a:gd name="T98" fmla="*/ 117 w 282"/>
              <a:gd name="T99" fmla="*/ 280 h 283"/>
              <a:gd name="T100" fmla="*/ 125 w 282"/>
              <a:gd name="T101" fmla="*/ 271 h 283"/>
              <a:gd name="T102" fmla="*/ 138 w 282"/>
              <a:gd name="T103" fmla="*/ 234 h 283"/>
              <a:gd name="T104" fmla="*/ 169 w 282"/>
              <a:gd name="T105" fmla="*/ 230 h 283"/>
              <a:gd name="T106" fmla="*/ 192 w 282"/>
              <a:gd name="T107" fmla="*/ 262 h 283"/>
              <a:gd name="T108" fmla="*/ 203 w 282"/>
              <a:gd name="T109" fmla="*/ 268 h 283"/>
              <a:gd name="T110" fmla="*/ 214 w 282"/>
              <a:gd name="T111" fmla="*/ 266 h 283"/>
              <a:gd name="T112" fmla="*/ 222 w 282"/>
              <a:gd name="T113" fmla="*/ 257 h 283"/>
              <a:gd name="T114" fmla="*/ 169 w 282"/>
              <a:gd name="T115" fmla="*/ 189 h 283"/>
              <a:gd name="T116" fmla="*/ 93 w 282"/>
              <a:gd name="T117" fmla="*/ 170 h 283"/>
              <a:gd name="T118" fmla="*/ 112 w 282"/>
              <a:gd name="T119" fmla="*/ 93 h 283"/>
              <a:gd name="T120" fmla="*/ 189 w 282"/>
              <a:gd name="T121" fmla="*/ 113 h 283"/>
              <a:gd name="T122" fmla="*/ 169 w 282"/>
              <a:gd name="T123" fmla="*/ 189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83">
                <a:moveTo>
                  <a:pt x="222" y="257"/>
                </a:moveTo>
                <a:cubicBezTo>
                  <a:pt x="223" y="253"/>
                  <a:pt x="223" y="249"/>
                  <a:pt x="221" y="245"/>
                </a:cubicBezTo>
                <a:cubicBezTo>
                  <a:pt x="220" y="241"/>
                  <a:pt x="212" y="225"/>
                  <a:pt x="205" y="209"/>
                </a:cubicBezTo>
                <a:cubicBezTo>
                  <a:pt x="213" y="202"/>
                  <a:pt x="219" y="193"/>
                  <a:pt x="224" y="184"/>
                </a:cubicBezTo>
                <a:cubicBezTo>
                  <a:pt x="241" y="187"/>
                  <a:pt x="258" y="189"/>
                  <a:pt x="262" y="190"/>
                </a:cubicBezTo>
                <a:cubicBezTo>
                  <a:pt x="267" y="191"/>
                  <a:pt x="271" y="190"/>
                  <a:pt x="274" y="187"/>
                </a:cubicBezTo>
                <a:cubicBezTo>
                  <a:pt x="277" y="185"/>
                  <a:pt x="280" y="181"/>
                  <a:pt x="281" y="177"/>
                </a:cubicBezTo>
                <a:cubicBezTo>
                  <a:pt x="282" y="173"/>
                  <a:pt x="281" y="169"/>
                  <a:pt x="280" y="165"/>
                </a:cubicBezTo>
                <a:cubicBezTo>
                  <a:pt x="278" y="162"/>
                  <a:pt x="275" y="159"/>
                  <a:pt x="271" y="157"/>
                </a:cubicBezTo>
                <a:cubicBezTo>
                  <a:pt x="267" y="156"/>
                  <a:pt x="251" y="150"/>
                  <a:pt x="234" y="144"/>
                </a:cubicBezTo>
                <a:cubicBezTo>
                  <a:pt x="234" y="133"/>
                  <a:pt x="233" y="123"/>
                  <a:pt x="230" y="113"/>
                </a:cubicBezTo>
                <a:cubicBezTo>
                  <a:pt x="244" y="102"/>
                  <a:pt x="258" y="92"/>
                  <a:pt x="261" y="90"/>
                </a:cubicBezTo>
                <a:cubicBezTo>
                  <a:pt x="265" y="87"/>
                  <a:pt x="267" y="83"/>
                  <a:pt x="267" y="79"/>
                </a:cubicBezTo>
                <a:cubicBezTo>
                  <a:pt x="268" y="75"/>
                  <a:pt x="267" y="71"/>
                  <a:pt x="265" y="68"/>
                </a:cubicBezTo>
                <a:cubicBezTo>
                  <a:pt x="263" y="64"/>
                  <a:pt x="260" y="61"/>
                  <a:pt x="256" y="60"/>
                </a:cubicBezTo>
                <a:cubicBezTo>
                  <a:pt x="252" y="59"/>
                  <a:pt x="248" y="59"/>
                  <a:pt x="244" y="60"/>
                </a:cubicBezTo>
                <a:cubicBezTo>
                  <a:pt x="240" y="62"/>
                  <a:pt x="225" y="69"/>
                  <a:pt x="209" y="77"/>
                </a:cubicBezTo>
                <a:cubicBezTo>
                  <a:pt x="201" y="69"/>
                  <a:pt x="193" y="63"/>
                  <a:pt x="183" y="58"/>
                </a:cubicBezTo>
                <a:cubicBezTo>
                  <a:pt x="186" y="40"/>
                  <a:pt x="189" y="23"/>
                  <a:pt x="190" y="19"/>
                </a:cubicBezTo>
                <a:cubicBezTo>
                  <a:pt x="190" y="15"/>
                  <a:pt x="189" y="11"/>
                  <a:pt x="187" y="8"/>
                </a:cubicBezTo>
                <a:cubicBezTo>
                  <a:pt x="184" y="4"/>
                  <a:pt x="181" y="2"/>
                  <a:pt x="177" y="1"/>
                </a:cubicBezTo>
                <a:cubicBezTo>
                  <a:pt x="173" y="0"/>
                  <a:pt x="169" y="0"/>
                  <a:pt x="165" y="2"/>
                </a:cubicBezTo>
                <a:cubicBezTo>
                  <a:pt x="161" y="4"/>
                  <a:pt x="158" y="7"/>
                  <a:pt x="157" y="11"/>
                </a:cubicBezTo>
                <a:cubicBezTo>
                  <a:pt x="155" y="15"/>
                  <a:pt x="150" y="31"/>
                  <a:pt x="143" y="48"/>
                </a:cubicBezTo>
                <a:cubicBezTo>
                  <a:pt x="133" y="48"/>
                  <a:pt x="123" y="49"/>
                  <a:pt x="112" y="52"/>
                </a:cubicBezTo>
                <a:cubicBezTo>
                  <a:pt x="102" y="38"/>
                  <a:pt x="92" y="24"/>
                  <a:pt x="89" y="20"/>
                </a:cubicBezTo>
                <a:cubicBezTo>
                  <a:pt x="87" y="17"/>
                  <a:pt x="83" y="15"/>
                  <a:pt x="79" y="14"/>
                </a:cubicBezTo>
                <a:cubicBezTo>
                  <a:pt x="75" y="14"/>
                  <a:pt x="71" y="14"/>
                  <a:pt x="67" y="16"/>
                </a:cubicBezTo>
                <a:cubicBezTo>
                  <a:pt x="64" y="19"/>
                  <a:pt x="61" y="22"/>
                  <a:pt x="60" y="26"/>
                </a:cubicBezTo>
                <a:cubicBezTo>
                  <a:pt x="58" y="30"/>
                  <a:pt x="58" y="34"/>
                  <a:pt x="60" y="38"/>
                </a:cubicBezTo>
                <a:cubicBezTo>
                  <a:pt x="62" y="41"/>
                  <a:pt x="69" y="57"/>
                  <a:pt x="77" y="73"/>
                </a:cubicBezTo>
                <a:cubicBezTo>
                  <a:pt x="69" y="81"/>
                  <a:pt x="63" y="89"/>
                  <a:pt x="58" y="98"/>
                </a:cubicBezTo>
                <a:cubicBezTo>
                  <a:pt x="40" y="96"/>
                  <a:pt x="23" y="93"/>
                  <a:pt x="19" y="92"/>
                </a:cubicBezTo>
                <a:cubicBezTo>
                  <a:pt x="15" y="92"/>
                  <a:pt x="11" y="93"/>
                  <a:pt x="8" y="95"/>
                </a:cubicBezTo>
                <a:cubicBezTo>
                  <a:pt x="4" y="97"/>
                  <a:pt x="2" y="101"/>
                  <a:pt x="1" y="105"/>
                </a:cubicBezTo>
                <a:cubicBezTo>
                  <a:pt x="0" y="109"/>
                  <a:pt x="0" y="113"/>
                  <a:pt x="2" y="117"/>
                </a:cubicBezTo>
                <a:cubicBezTo>
                  <a:pt x="4" y="121"/>
                  <a:pt x="7" y="124"/>
                  <a:pt x="11" y="125"/>
                </a:cubicBezTo>
                <a:cubicBezTo>
                  <a:pt x="15" y="127"/>
                  <a:pt x="31" y="132"/>
                  <a:pt x="48" y="139"/>
                </a:cubicBezTo>
                <a:cubicBezTo>
                  <a:pt x="47" y="149"/>
                  <a:pt x="49" y="159"/>
                  <a:pt x="52" y="170"/>
                </a:cubicBezTo>
                <a:cubicBezTo>
                  <a:pt x="37" y="180"/>
                  <a:pt x="24" y="190"/>
                  <a:pt x="20" y="193"/>
                </a:cubicBezTo>
                <a:cubicBezTo>
                  <a:pt x="17" y="195"/>
                  <a:pt x="15" y="199"/>
                  <a:pt x="14" y="203"/>
                </a:cubicBezTo>
                <a:cubicBezTo>
                  <a:pt x="13" y="207"/>
                  <a:pt x="14" y="211"/>
                  <a:pt x="16" y="215"/>
                </a:cubicBezTo>
                <a:cubicBezTo>
                  <a:pt x="18" y="219"/>
                  <a:pt x="22" y="221"/>
                  <a:pt x="26" y="222"/>
                </a:cubicBezTo>
                <a:cubicBezTo>
                  <a:pt x="29" y="224"/>
                  <a:pt x="34" y="224"/>
                  <a:pt x="37" y="222"/>
                </a:cubicBezTo>
                <a:cubicBezTo>
                  <a:pt x="41" y="220"/>
                  <a:pt x="57" y="213"/>
                  <a:pt x="73" y="205"/>
                </a:cubicBezTo>
                <a:cubicBezTo>
                  <a:pt x="80" y="213"/>
                  <a:pt x="89" y="219"/>
                  <a:pt x="98" y="224"/>
                </a:cubicBezTo>
                <a:cubicBezTo>
                  <a:pt x="95" y="242"/>
                  <a:pt x="93" y="259"/>
                  <a:pt x="92" y="263"/>
                </a:cubicBezTo>
                <a:cubicBezTo>
                  <a:pt x="91" y="267"/>
                  <a:pt x="93" y="271"/>
                  <a:pt x="95" y="275"/>
                </a:cubicBezTo>
                <a:cubicBezTo>
                  <a:pt x="97" y="278"/>
                  <a:pt x="101" y="280"/>
                  <a:pt x="105" y="281"/>
                </a:cubicBezTo>
                <a:cubicBezTo>
                  <a:pt x="109" y="283"/>
                  <a:pt x="113" y="282"/>
                  <a:pt x="117" y="280"/>
                </a:cubicBezTo>
                <a:cubicBezTo>
                  <a:pt x="120" y="278"/>
                  <a:pt x="123" y="275"/>
                  <a:pt x="125" y="271"/>
                </a:cubicBezTo>
                <a:cubicBezTo>
                  <a:pt x="126" y="268"/>
                  <a:pt x="132" y="251"/>
                  <a:pt x="138" y="234"/>
                </a:cubicBezTo>
                <a:cubicBezTo>
                  <a:pt x="148" y="235"/>
                  <a:pt x="159" y="233"/>
                  <a:pt x="169" y="230"/>
                </a:cubicBezTo>
                <a:cubicBezTo>
                  <a:pt x="180" y="245"/>
                  <a:pt x="190" y="259"/>
                  <a:pt x="192" y="262"/>
                </a:cubicBezTo>
                <a:cubicBezTo>
                  <a:pt x="195" y="265"/>
                  <a:pt x="199" y="267"/>
                  <a:pt x="203" y="268"/>
                </a:cubicBezTo>
                <a:cubicBezTo>
                  <a:pt x="206" y="269"/>
                  <a:pt x="211" y="268"/>
                  <a:pt x="214" y="266"/>
                </a:cubicBezTo>
                <a:cubicBezTo>
                  <a:pt x="218" y="264"/>
                  <a:pt x="221" y="260"/>
                  <a:pt x="222" y="257"/>
                </a:cubicBezTo>
                <a:close/>
                <a:moveTo>
                  <a:pt x="169" y="189"/>
                </a:moveTo>
                <a:cubicBezTo>
                  <a:pt x="143" y="205"/>
                  <a:pt x="108" y="196"/>
                  <a:pt x="93" y="170"/>
                </a:cubicBezTo>
                <a:cubicBezTo>
                  <a:pt x="77" y="143"/>
                  <a:pt x="86" y="109"/>
                  <a:pt x="112" y="93"/>
                </a:cubicBezTo>
                <a:cubicBezTo>
                  <a:pt x="139" y="78"/>
                  <a:pt x="173" y="86"/>
                  <a:pt x="189" y="113"/>
                </a:cubicBezTo>
                <a:cubicBezTo>
                  <a:pt x="204" y="139"/>
                  <a:pt x="195" y="174"/>
                  <a:pt x="169" y="18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827088" y="966788"/>
            <a:ext cx="377825" cy="377825"/>
          </a:xfrm>
          <a:custGeom>
            <a:avLst/>
            <a:gdLst>
              <a:gd name="T0" fmla="*/ 105 w 107"/>
              <a:gd name="T1" fmla="*/ 52 h 107"/>
              <a:gd name="T2" fmla="*/ 106 w 107"/>
              <a:gd name="T3" fmla="*/ 44 h 107"/>
              <a:gd name="T4" fmla="*/ 103 w 107"/>
              <a:gd name="T5" fmla="*/ 37 h 107"/>
              <a:gd name="T6" fmla="*/ 96 w 107"/>
              <a:gd name="T7" fmla="*/ 35 h 107"/>
              <a:gd name="T8" fmla="*/ 99 w 107"/>
              <a:gd name="T9" fmla="*/ 26 h 107"/>
              <a:gd name="T10" fmla="*/ 95 w 107"/>
              <a:gd name="T11" fmla="*/ 20 h 107"/>
              <a:gd name="T12" fmla="*/ 85 w 107"/>
              <a:gd name="T13" fmla="*/ 19 h 107"/>
              <a:gd name="T14" fmla="*/ 86 w 107"/>
              <a:gd name="T15" fmla="*/ 12 h 107"/>
              <a:gd name="T16" fmla="*/ 80 w 107"/>
              <a:gd name="T17" fmla="*/ 7 h 107"/>
              <a:gd name="T18" fmla="*/ 73 w 107"/>
              <a:gd name="T19" fmla="*/ 5 h 107"/>
              <a:gd name="T20" fmla="*/ 67 w 107"/>
              <a:gd name="T21" fmla="*/ 9 h 107"/>
              <a:gd name="T22" fmla="*/ 62 w 107"/>
              <a:gd name="T23" fmla="*/ 1 h 107"/>
              <a:gd name="T24" fmla="*/ 55 w 107"/>
              <a:gd name="T25" fmla="*/ 0 h 107"/>
              <a:gd name="T26" fmla="*/ 48 w 107"/>
              <a:gd name="T27" fmla="*/ 7 h 107"/>
              <a:gd name="T28" fmla="*/ 43 w 107"/>
              <a:gd name="T29" fmla="*/ 3 h 107"/>
              <a:gd name="T30" fmla="*/ 35 w 107"/>
              <a:gd name="T31" fmla="*/ 3 h 107"/>
              <a:gd name="T32" fmla="*/ 29 w 107"/>
              <a:gd name="T33" fmla="*/ 7 h 107"/>
              <a:gd name="T34" fmla="*/ 28 w 107"/>
              <a:gd name="T35" fmla="*/ 14 h 107"/>
              <a:gd name="T36" fmla="*/ 19 w 107"/>
              <a:gd name="T37" fmla="*/ 14 h 107"/>
              <a:gd name="T38" fmla="*/ 14 w 107"/>
              <a:gd name="T39" fmla="*/ 18 h 107"/>
              <a:gd name="T40" fmla="*/ 15 w 107"/>
              <a:gd name="T41" fmla="*/ 28 h 107"/>
              <a:gd name="T42" fmla="*/ 8 w 107"/>
              <a:gd name="T43" fmla="*/ 29 h 107"/>
              <a:gd name="T44" fmla="*/ 3 w 107"/>
              <a:gd name="T45" fmla="*/ 35 h 107"/>
              <a:gd name="T46" fmla="*/ 3 w 107"/>
              <a:gd name="T47" fmla="*/ 43 h 107"/>
              <a:gd name="T48" fmla="*/ 7 w 107"/>
              <a:gd name="T49" fmla="*/ 48 h 107"/>
              <a:gd name="T50" fmla="*/ 1 w 107"/>
              <a:gd name="T51" fmla="*/ 55 h 107"/>
              <a:gd name="T52" fmla="*/ 1 w 107"/>
              <a:gd name="T53" fmla="*/ 61 h 107"/>
              <a:gd name="T54" fmla="*/ 9 w 107"/>
              <a:gd name="T55" fmla="*/ 67 h 107"/>
              <a:gd name="T56" fmla="*/ 5 w 107"/>
              <a:gd name="T57" fmla="*/ 73 h 107"/>
              <a:gd name="T58" fmla="*/ 7 w 107"/>
              <a:gd name="T59" fmla="*/ 80 h 107"/>
              <a:gd name="T60" fmla="*/ 13 w 107"/>
              <a:gd name="T61" fmla="*/ 85 h 107"/>
              <a:gd name="T62" fmla="*/ 20 w 107"/>
              <a:gd name="T63" fmla="*/ 85 h 107"/>
              <a:gd name="T64" fmla="*/ 20 w 107"/>
              <a:gd name="T65" fmla="*/ 95 h 107"/>
              <a:gd name="T66" fmla="*/ 26 w 107"/>
              <a:gd name="T67" fmla="*/ 99 h 107"/>
              <a:gd name="T68" fmla="*/ 36 w 107"/>
              <a:gd name="T69" fmla="*/ 96 h 107"/>
              <a:gd name="T70" fmla="*/ 38 w 107"/>
              <a:gd name="T71" fmla="*/ 103 h 107"/>
              <a:gd name="T72" fmla="*/ 44 w 107"/>
              <a:gd name="T73" fmla="*/ 106 h 107"/>
              <a:gd name="T74" fmla="*/ 52 w 107"/>
              <a:gd name="T75" fmla="*/ 105 h 107"/>
              <a:gd name="T76" fmla="*/ 56 w 107"/>
              <a:gd name="T77" fmla="*/ 100 h 107"/>
              <a:gd name="T78" fmla="*/ 64 w 107"/>
              <a:gd name="T79" fmla="*/ 106 h 107"/>
              <a:gd name="T80" fmla="*/ 71 w 107"/>
              <a:gd name="T81" fmla="*/ 104 h 107"/>
              <a:gd name="T82" fmla="*/ 75 w 107"/>
              <a:gd name="T83" fmla="*/ 95 h 107"/>
              <a:gd name="T84" fmla="*/ 81 w 107"/>
              <a:gd name="T85" fmla="*/ 97 h 107"/>
              <a:gd name="T86" fmla="*/ 88 w 107"/>
              <a:gd name="T87" fmla="*/ 94 h 107"/>
              <a:gd name="T88" fmla="*/ 92 w 107"/>
              <a:gd name="T89" fmla="*/ 88 h 107"/>
              <a:gd name="T90" fmla="*/ 91 w 107"/>
              <a:gd name="T91" fmla="*/ 82 h 107"/>
              <a:gd name="T92" fmla="*/ 100 w 107"/>
              <a:gd name="T93" fmla="*/ 79 h 107"/>
              <a:gd name="T94" fmla="*/ 103 w 107"/>
              <a:gd name="T95" fmla="*/ 73 h 107"/>
              <a:gd name="T96" fmla="*/ 99 w 107"/>
              <a:gd name="T97" fmla="*/ 64 h 107"/>
              <a:gd name="T98" fmla="*/ 105 w 107"/>
              <a:gd name="T99" fmla="*/ 61 h 107"/>
              <a:gd name="T100" fmla="*/ 53 w 107"/>
              <a:gd name="T101" fmla="*/ 96 h 107"/>
              <a:gd name="T102" fmla="*/ 39 w 107"/>
              <a:gd name="T103" fmla="*/ 93 h 107"/>
              <a:gd name="T104" fmla="*/ 27 w 107"/>
              <a:gd name="T105" fmla="*/ 8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7" h="107">
                <a:moveTo>
                  <a:pt x="105" y="55"/>
                </a:moveTo>
                <a:cubicBezTo>
                  <a:pt x="106" y="55"/>
                  <a:pt x="106" y="55"/>
                  <a:pt x="107" y="55"/>
                </a:cubicBezTo>
                <a:cubicBezTo>
                  <a:pt x="107" y="54"/>
                  <a:pt x="107" y="54"/>
                  <a:pt x="107" y="53"/>
                </a:cubicBezTo>
                <a:cubicBezTo>
                  <a:pt x="107" y="53"/>
                  <a:pt x="107" y="52"/>
                  <a:pt x="107" y="52"/>
                </a:cubicBezTo>
                <a:cubicBezTo>
                  <a:pt x="106" y="52"/>
                  <a:pt x="106" y="52"/>
                  <a:pt x="105" y="52"/>
                </a:cubicBezTo>
                <a:cubicBezTo>
                  <a:pt x="105" y="51"/>
                  <a:pt x="102" y="51"/>
                  <a:pt x="100" y="51"/>
                </a:cubicBezTo>
                <a:cubicBezTo>
                  <a:pt x="100" y="50"/>
                  <a:pt x="100" y="49"/>
                  <a:pt x="100" y="48"/>
                </a:cubicBezTo>
                <a:cubicBezTo>
                  <a:pt x="102" y="47"/>
                  <a:pt x="105" y="46"/>
                  <a:pt x="105" y="46"/>
                </a:cubicBezTo>
                <a:cubicBezTo>
                  <a:pt x="105" y="46"/>
                  <a:pt x="106" y="46"/>
                  <a:pt x="106" y="45"/>
                </a:cubicBezTo>
                <a:cubicBezTo>
                  <a:pt x="106" y="45"/>
                  <a:pt x="106" y="44"/>
                  <a:pt x="106" y="44"/>
                </a:cubicBezTo>
                <a:cubicBezTo>
                  <a:pt x="106" y="44"/>
                  <a:pt x="106" y="43"/>
                  <a:pt x="106" y="43"/>
                </a:cubicBezTo>
                <a:cubicBezTo>
                  <a:pt x="105" y="43"/>
                  <a:pt x="105" y="42"/>
                  <a:pt x="104" y="43"/>
                </a:cubicBezTo>
                <a:cubicBezTo>
                  <a:pt x="104" y="43"/>
                  <a:pt x="101" y="43"/>
                  <a:pt x="99" y="43"/>
                </a:cubicBezTo>
                <a:cubicBezTo>
                  <a:pt x="99" y="42"/>
                  <a:pt x="98" y="41"/>
                  <a:pt x="98" y="40"/>
                </a:cubicBezTo>
                <a:cubicBezTo>
                  <a:pt x="100" y="39"/>
                  <a:pt x="103" y="38"/>
                  <a:pt x="103" y="37"/>
                </a:cubicBezTo>
                <a:cubicBezTo>
                  <a:pt x="103" y="37"/>
                  <a:pt x="104" y="37"/>
                  <a:pt x="104" y="36"/>
                </a:cubicBezTo>
                <a:cubicBezTo>
                  <a:pt x="104" y="36"/>
                  <a:pt x="104" y="35"/>
                  <a:pt x="104" y="35"/>
                </a:cubicBezTo>
                <a:cubicBezTo>
                  <a:pt x="104" y="35"/>
                  <a:pt x="103" y="34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1" y="34"/>
                  <a:pt x="99" y="35"/>
                  <a:pt x="96" y="35"/>
                </a:cubicBezTo>
                <a:cubicBezTo>
                  <a:pt x="96" y="34"/>
                  <a:pt x="96" y="33"/>
                  <a:pt x="95" y="32"/>
                </a:cubicBezTo>
                <a:cubicBezTo>
                  <a:pt x="97" y="31"/>
                  <a:pt x="99" y="29"/>
                  <a:pt x="99" y="29"/>
                </a:cubicBezTo>
                <a:cubicBezTo>
                  <a:pt x="100" y="29"/>
                  <a:pt x="100" y="28"/>
                  <a:pt x="100" y="28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6"/>
                  <a:pt x="99" y="26"/>
                  <a:pt x="99" y="26"/>
                </a:cubicBezTo>
                <a:cubicBezTo>
                  <a:pt x="99" y="26"/>
                  <a:pt x="98" y="26"/>
                  <a:pt x="98" y="26"/>
                </a:cubicBezTo>
                <a:cubicBezTo>
                  <a:pt x="97" y="26"/>
                  <a:pt x="95" y="27"/>
                  <a:pt x="93" y="28"/>
                </a:cubicBezTo>
                <a:cubicBezTo>
                  <a:pt x="92" y="27"/>
                  <a:pt x="91" y="26"/>
                  <a:pt x="91" y="25"/>
                </a:cubicBezTo>
                <a:cubicBezTo>
                  <a:pt x="92" y="24"/>
                  <a:pt x="94" y="22"/>
                  <a:pt x="95" y="21"/>
                </a:cubicBezTo>
                <a:cubicBezTo>
                  <a:pt x="95" y="21"/>
                  <a:pt x="95" y="21"/>
                  <a:pt x="95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8"/>
                  <a:pt x="93" y="18"/>
                  <a:pt x="92" y="19"/>
                </a:cubicBezTo>
                <a:cubicBezTo>
                  <a:pt x="92" y="19"/>
                  <a:pt x="90" y="20"/>
                  <a:pt x="88" y="22"/>
                </a:cubicBezTo>
                <a:cubicBezTo>
                  <a:pt x="87" y="21"/>
                  <a:pt x="86" y="20"/>
                  <a:pt x="85" y="19"/>
                </a:cubicBezTo>
                <a:cubicBezTo>
                  <a:pt x="87" y="17"/>
                  <a:pt x="88" y="15"/>
                  <a:pt x="88" y="15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13"/>
                  <a:pt x="88" y="13"/>
                  <a:pt x="88" y="12"/>
                </a:cubicBezTo>
                <a:cubicBezTo>
                  <a:pt x="88" y="12"/>
                  <a:pt x="87" y="12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3"/>
                  <a:pt x="83" y="15"/>
                  <a:pt x="82" y="16"/>
                </a:cubicBezTo>
                <a:cubicBezTo>
                  <a:pt x="81" y="16"/>
                  <a:pt x="80" y="15"/>
                  <a:pt x="79" y="14"/>
                </a:cubicBezTo>
                <a:cubicBezTo>
                  <a:pt x="80" y="12"/>
                  <a:pt x="81" y="10"/>
                  <a:pt x="81" y="9"/>
                </a:cubicBezTo>
                <a:cubicBezTo>
                  <a:pt x="81" y="9"/>
                  <a:pt x="81" y="8"/>
                  <a:pt x="81" y="8"/>
                </a:cubicBezTo>
                <a:cubicBezTo>
                  <a:pt x="81" y="8"/>
                  <a:pt x="81" y="7"/>
                  <a:pt x="80" y="7"/>
                </a:cubicBezTo>
                <a:cubicBezTo>
                  <a:pt x="80" y="7"/>
                  <a:pt x="80" y="7"/>
                  <a:pt x="79" y="7"/>
                </a:cubicBezTo>
                <a:cubicBezTo>
                  <a:pt x="79" y="7"/>
                  <a:pt x="78" y="7"/>
                  <a:pt x="78" y="7"/>
                </a:cubicBezTo>
                <a:cubicBezTo>
                  <a:pt x="78" y="8"/>
                  <a:pt x="76" y="10"/>
                  <a:pt x="75" y="12"/>
                </a:cubicBezTo>
                <a:cubicBezTo>
                  <a:pt x="74" y="11"/>
                  <a:pt x="73" y="11"/>
                  <a:pt x="72" y="10"/>
                </a:cubicBezTo>
                <a:cubicBezTo>
                  <a:pt x="72" y="8"/>
                  <a:pt x="73" y="6"/>
                  <a:pt x="73" y="5"/>
                </a:cubicBezTo>
                <a:cubicBezTo>
                  <a:pt x="73" y="5"/>
                  <a:pt x="73" y="4"/>
                  <a:pt x="73" y="4"/>
                </a:cubicBezTo>
                <a:cubicBezTo>
                  <a:pt x="73" y="3"/>
                  <a:pt x="72" y="3"/>
                  <a:pt x="72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0" y="3"/>
                  <a:pt x="70" y="3"/>
                  <a:pt x="70" y="4"/>
                </a:cubicBezTo>
                <a:cubicBezTo>
                  <a:pt x="69" y="4"/>
                  <a:pt x="68" y="7"/>
                  <a:pt x="67" y="9"/>
                </a:cubicBezTo>
                <a:cubicBezTo>
                  <a:pt x="66" y="8"/>
                  <a:pt x="65" y="8"/>
                  <a:pt x="64" y="8"/>
                </a:cubicBezTo>
                <a:cubicBezTo>
                  <a:pt x="64" y="6"/>
                  <a:pt x="64" y="3"/>
                  <a:pt x="64" y="3"/>
                </a:cubicBezTo>
                <a:cubicBezTo>
                  <a:pt x="64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0"/>
                  <a:pt x="62" y="1"/>
                  <a:pt x="62" y="1"/>
                </a:cubicBezTo>
                <a:cubicBezTo>
                  <a:pt x="61" y="1"/>
                  <a:pt x="61" y="1"/>
                  <a:pt x="61" y="2"/>
                </a:cubicBezTo>
                <a:cubicBezTo>
                  <a:pt x="61" y="2"/>
                  <a:pt x="60" y="5"/>
                  <a:pt x="59" y="7"/>
                </a:cubicBezTo>
                <a:cubicBezTo>
                  <a:pt x="58" y="7"/>
                  <a:pt x="57" y="7"/>
                  <a:pt x="56" y="7"/>
                </a:cubicBezTo>
                <a:cubicBezTo>
                  <a:pt x="56" y="4"/>
                  <a:pt x="56" y="2"/>
                  <a:pt x="55" y="1"/>
                </a:cubicBezTo>
                <a:cubicBezTo>
                  <a:pt x="55" y="1"/>
                  <a:pt x="55" y="0"/>
                  <a:pt x="55" y="0"/>
                </a:cubicBezTo>
                <a:cubicBezTo>
                  <a:pt x="55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2"/>
                  <a:pt x="51" y="4"/>
                  <a:pt x="51" y="7"/>
                </a:cubicBezTo>
                <a:cubicBezTo>
                  <a:pt x="50" y="7"/>
                  <a:pt x="49" y="7"/>
                  <a:pt x="48" y="7"/>
                </a:cubicBezTo>
                <a:cubicBezTo>
                  <a:pt x="47" y="5"/>
                  <a:pt x="47" y="2"/>
                  <a:pt x="46" y="2"/>
                </a:cubicBezTo>
                <a:cubicBezTo>
                  <a:pt x="46" y="1"/>
                  <a:pt x="46" y="1"/>
                  <a:pt x="46" y="1"/>
                </a:cubicBezTo>
                <a:cubicBezTo>
                  <a:pt x="45" y="1"/>
                  <a:pt x="45" y="0"/>
                  <a:pt x="44" y="1"/>
                </a:cubicBezTo>
                <a:cubicBezTo>
                  <a:pt x="44" y="1"/>
                  <a:pt x="43" y="1"/>
                  <a:pt x="43" y="1"/>
                </a:cubicBezTo>
                <a:cubicBezTo>
                  <a:pt x="43" y="2"/>
                  <a:pt x="43" y="2"/>
                  <a:pt x="43" y="3"/>
                </a:cubicBezTo>
                <a:cubicBezTo>
                  <a:pt x="43" y="3"/>
                  <a:pt x="43" y="6"/>
                  <a:pt x="43" y="8"/>
                </a:cubicBezTo>
                <a:cubicBezTo>
                  <a:pt x="42" y="8"/>
                  <a:pt x="41" y="8"/>
                  <a:pt x="40" y="9"/>
                </a:cubicBezTo>
                <a:cubicBezTo>
                  <a:pt x="39" y="7"/>
                  <a:pt x="38" y="4"/>
                  <a:pt x="38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5" y="3"/>
                </a:cubicBezTo>
                <a:cubicBezTo>
                  <a:pt x="35" y="3"/>
                  <a:pt x="35" y="3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6"/>
                  <a:pt x="35" y="8"/>
                  <a:pt x="36" y="10"/>
                </a:cubicBezTo>
                <a:cubicBezTo>
                  <a:pt x="35" y="11"/>
                  <a:pt x="33" y="11"/>
                  <a:pt x="32" y="12"/>
                </a:cubicBezTo>
                <a:cubicBezTo>
                  <a:pt x="31" y="10"/>
                  <a:pt x="30" y="8"/>
                  <a:pt x="29" y="7"/>
                </a:cubicBezTo>
                <a:cubicBezTo>
                  <a:pt x="29" y="7"/>
                  <a:pt x="29" y="7"/>
                  <a:pt x="28" y="7"/>
                </a:cubicBezTo>
                <a:cubicBezTo>
                  <a:pt x="28" y="7"/>
                  <a:pt x="27" y="7"/>
                  <a:pt x="27" y="7"/>
                </a:cubicBezTo>
                <a:cubicBezTo>
                  <a:pt x="27" y="7"/>
                  <a:pt x="26" y="8"/>
                  <a:pt x="26" y="8"/>
                </a:cubicBezTo>
                <a:cubicBezTo>
                  <a:pt x="26" y="8"/>
                  <a:pt x="26" y="9"/>
                  <a:pt x="26" y="9"/>
                </a:cubicBezTo>
                <a:cubicBezTo>
                  <a:pt x="26" y="10"/>
                  <a:pt x="27" y="12"/>
                  <a:pt x="28" y="14"/>
                </a:cubicBezTo>
                <a:cubicBezTo>
                  <a:pt x="27" y="15"/>
                  <a:pt x="27" y="16"/>
                  <a:pt x="26" y="16"/>
                </a:cubicBezTo>
                <a:cubicBezTo>
                  <a:pt x="24" y="15"/>
                  <a:pt x="22" y="13"/>
                  <a:pt x="22" y="12"/>
                </a:cubicBezTo>
                <a:cubicBezTo>
                  <a:pt x="21" y="12"/>
                  <a:pt x="21" y="12"/>
                  <a:pt x="20" y="12"/>
                </a:cubicBezTo>
                <a:cubicBezTo>
                  <a:pt x="20" y="12"/>
                  <a:pt x="20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21" y="17"/>
                  <a:pt x="22" y="19"/>
                </a:cubicBezTo>
                <a:cubicBezTo>
                  <a:pt x="21" y="20"/>
                  <a:pt x="20" y="21"/>
                  <a:pt x="20" y="22"/>
                </a:cubicBezTo>
                <a:cubicBezTo>
                  <a:pt x="18" y="20"/>
                  <a:pt x="16" y="19"/>
                  <a:pt x="15" y="19"/>
                </a:cubicBezTo>
                <a:cubicBezTo>
                  <a:pt x="15" y="18"/>
                  <a:pt x="14" y="18"/>
                  <a:pt x="14" y="18"/>
                </a:cubicBezTo>
                <a:cubicBezTo>
                  <a:pt x="13" y="18"/>
                  <a:pt x="13" y="19"/>
                  <a:pt x="13" y="19"/>
                </a:cubicBezTo>
                <a:cubicBezTo>
                  <a:pt x="12" y="19"/>
                  <a:pt x="12" y="20"/>
                  <a:pt x="12" y="20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2"/>
                  <a:pt x="15" y="24"/>
                  <a:pt x="17" y="25"/>
                </a:cubicBezTo>
                <a:cubicBezTo>
                  <a:pt x="16" y="26"/>
                  <a:pt x="15" y="27"/>
                  <a:pt x="15" y="28"/>
                </a:cubicBezTo>
                <a:cubicBezTo>
                  <a:pt x="12" y="27"/>
                  <a:pt x="10" y="26"/>
                  <a:pt x="10" y="26"/>
                </a:cubicBezTo>
                <a:cubicBezTo>
                  <a:pt x="9" y="26"/>
                  <a:pt x="9" y="26"/>
                  <a:pt x="8" y="26"/>
                </a:cubicBezTo>
                <a:cubicBezTo>
                  <a:pt x="8" y="26"/>
                  <a:pt x="8" y="26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28"/>
                  <a:pt x="7" y="29"/>
                  <a:pt x="8" y="29"/>
                </a:cubicBezTo>
                <a:cubicBezTo>
                  <a:pt x="8" y="29"/>
                  <a:pt x="10" y="31"/>
                  <a:pt x="12" y="32"/>
                </a:cubicBezTo>
                <a:cubicBezTo>
                  <a:pt x="12" y="33"/>
                  <a:pt x="11" y="34"/>
                  <a:pt x="11" y="35"/>
                </a:cubicBezTo>
                <a:cubicBezTo>
                  <a:pt x="9" y="35"/>
                  <a:pt x="6" y="34"/>
                  <a:pt x="5" y="34"/>
                </a:cubicBezTo>
                <a:cubicBezTo>
                  <a:pt x="5" y="34"/>
                  <a:pt x="5" y="34"/>
                  <a:pt x="4" y="34"/>
                </a:cubicBezTo>
                <a:cubicBezTo>
                  <a:pt x="4" y="34"/>
                  <a:pt x="4" y="35"/>
                  <a:pt x="3" y="35"/>
                </a:cubicBezTo>
                <a:cubicBezTo>
                  <a:pt x="3" y="35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8"/>
                  <a:pt x="7" y="39"/>
                  <a:pt x="9" y="40"/>
                </a:cubicBezTo>
                <a:cubicBezTo>
                  <a:pt x="9" y="41"/>
                  <a:pt x="9" y="42"/>
                  <a:pt x="8" y="43"/>
                </a:cubicBezTo>
                <a:cubicBezTo>
                  <a:pt x="6" y="43"/>
                  <a:pt x="3" y="43"/>
                  <a:pt x="3" y="43"/>
                </a:cubicBezTo>
                <a:cubicBezTo>
                  <a:pt x="2" y="42"/>
                  <a:pt x="2" y="43"/>
                  <a:pt x="2" y="43"/>
                </a:cubicBezTo>
                <a:cubicBezTo>
                  <a:pt x="1" y="43"/>
                  <a:pt x="1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6"/>
                  <a:pt x="2" y="46"/>
                  <a:pt x="2" y="46"/>
                </a:cubicBezTo>
                <a:cubicBezTo>
                  <a:pt x="3" y="46"/>
                  <a:pt x="5" y="47"/>
                  <a:pt x="7" y="48"/>
                </a:cubicBezTo>
                <a:cubicBezTo>
                  <a:pt x="7" y="49"/>
                  <a:pt x="7" y="50"/>
                  <a:pt x="7" y="51"/>
                </a:cubicBezTo>
                <a:cubicBezTo>
                  <a:pt x="5" y="51"/>
                  <a:pt x="2" y="51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0" y="54"/>
                  <a:pt x="0" y="54"/>
                  <a:pt x="1" y="55"/>
                </a:cubicBezTo>
                <a:cubicBezTo>
                  <a:pt x="1" y="55"/>
                  <a:pt x="1" y="55"/>
                  <a:pt x="2" y="55"/>
                </a:cubicBezTo>
                <a:cubicBezTo>
                  <a:pt x="2" y="55"/>
                  <a:pt x="5" y="55"/>
                  <a:pt x="7" y="56"/>
                </a:cubicBezTo>
                <a:cubicBezTo>
                  <a:pt x="7" y="57"/>
                  <a:pt x="7" y="58"/>
                  <a:pt x="7" y="59"/>
                </a:cubicBezTo>
                <a:cubicBezTo>
                  <a:pt x="5" y="60"/>
                  <a:pt x="3" y="60"/>
                  <a:pt x="2" y="61"/>
                </a:cubicBezTo>
                <a:cubicBezTo>
                  <a:pt x="2" y="61"/>
                  <a:pt x="1" y="61"/>
                  <a:pt x="1" y="61"/>
                </a:cubicBezTo>
                <a:cubicBezTo>
                  <a:pt x="1" y="62"/>
                  <a:pt x="1" y="62"/>
                  <a:pt x="1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2" y="64"/>
                  <a:pt x="3" y="64"/>
                </a:cubicBezTo>
                <a:cubicBezTo>
                  <a:pt x="3" y="64"/>
                  <a:pt x="6" y="64"/>
                  <a:pt x="8" y="64"/>
                </a:cubicBezTo>
                <a:cubicBezTo>
                  <a:pt x="9" y="65"/>
                  <a:pt x="9" y="66"/>
                  <a:pt x="9" y="67"/>
                </a:cubicBezTo>
                <a:cubicBezTo>
                  <a:pt x="7" y="68"/>
                  <a:pt x="5" y="69"/>
                  <a:pt x="4" y="69"/>
                </a:cubicBezTo>
                <a:cubicBezTo>
                  <a:pt x="4" y="70"/>
                  <a:pt x="4" y="70"/>
                  <a:pt x="3" y="70"/>
                </a:cubicBezTo>
                <a:cubicBezTo>
                  <a:pt x="3" y="71"/>
                  <a:pt x="3" y="71"/>
                  <a:pt x="3" y="72"/>
                </a:cubicBezTo>
                <a:cubicBezTo>
                  <a:pt x="4" y="72"/>
                  <a:pt x="4" y="72"/>
                  <a:pt x="4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6" y="73"/>
                  <a:pt x="9" y="72"/>
                  <a:pt x="11" y="71"/>
                </a:cubicBezTo>
                <a:cubicBezTo>
                  <a:pt x="11" y="73"/>
                  <a:pt x="12" y="74"/>
                  <a:pt x="12" y="75"/>
                </a:cubicBezTo>
                <a:cubicBezTo>
                  <a:pt x="10" y="76"/>
                  <a:pt x="8" y="77"/>
                  <a:pt x="8" y="78"/>
                </a:cubicBezTo>
                <a:cubicBezTo>
                  <a:pt x="7" y="78"/>
                  <a:pt x="7" y="78"/>
                  <a:pt x="7" y="79"/>
                </a:cubicBezTo>
                <a:cubicBezTo>
                  <a:pt x="7" y="79"/>
                  <a:pt x="7" y="80"/>
                  <a:pt x="7" y="80"/>
                </a:cubicBezTo>
                <a:cubicBezTo>
                  <a:pt x="8" y="81"/>
                  <a:pt x="8" y="81"/>
                  <a:pt x="8" y="81"/>
                </a:cubicBezTo>
                <a:cubicBezTo>
                  <a:pt x="9" y="81"/>
                  <a:pt x="9" y="81"/>
                  <a:pt x="10" y="81"/>
                </a:cubicBezTo>
                <a:cubicBezTo>
                  <a:pt x="10" y="81"/>
                  <a:pt x="12" y="80"/>
                  <a:pt x="15" y="79"/>
                </a:cubicBezTo>
                <a:cubicBezTo>
                  <a:pt x="15" y="80"/>
                  <a:pt x="16" y="81"/>
                  <a:pt x="17" y="82"/>
                </a:cubicBezTo>
                <a:cubicBezTo>
                  <a:pt x="15" y="83"/>
                  <a:pt x="13" y="85"/>
                  <a:pt x="13" y="85"/>
                </a:cubicBezTo>
                <a:cubicBezTo>
                  <a:pt x="12" y="86"/>
                  <a:pt x="12" y="86"/>
                  <a:pt x="12" y="87"/>
                </a:cubicBezTo>
                <a:cubicBezTo>
                  <a:pt x="12" y="87"/>
                  <a:pt x="12" y="87"/>
                  <a:pt x="13" y="88"/>
                </a:cubicBezTo>
                <a:cubicBezTo>
                  <a:pt x="13" y="88"/>
                  <a:pt x="13" y="88"/>
                  <a:pt x="14" y="88"/>
                </a:cubicBezTo>
                <a:cubicBezTo>
                  <a:pt x="14" y="88"/>
                  <a:pt x="15" y="88"/>
                  <a:pt x="15" y="88"/>
                </a:cubicBezTo>
                <a:cubicBezTo>
                  <a:pt x="16" y="88"/>
                  <a:pt x="18" y="86"/>
                  <a:pt x="20" y="85"/>
                </a:cubicBezTo>
                <a:cubicBezTo>
                  <a:pt x="20" y="86"/>
                  <a:pt x="21" y="87"/>
                  <a:pt x="22" y="87"/>
                </a:cubicBezTo>
                <a:cubicBezTo>
                  <a:pt x="21" y="89"/>
                  <a:pt x="19" y="92"/>
                  <a:pt x="19" y="92"/>
                </a:cubicBezTo>
                <a:cubicBezTo>
                  <a:pt x="19" y="92"/>
                  <a:pt x="19" y="93"/>
                  <a:pt x="19" y="93"/>
                </a:cubicBezTo>
                <a:cubicBezTo>
                  <a:pt x="19" y="94"/>
                  <a:pt x="19" y="94"/>
                  <a:pt x="19" y="94"/>
                </a:cubicBezTo>
                <a:cubicBezTo>
                  <a:pt x="20" y="95"/>
                  <a:pt x="20" y="95"/>
                  <a:pt x="20" y="95"/>
                </a:cubicBezTo>
                <a:cubicBezTo>
                  <a:pt x="21" y="95"/>
                  <a:pt x="21" y="95"/>
                  <a:pt x="22" y="94"/>
                </a:cubicBezTo>
                <a:cubicBezTo>
                  <a:pt x="22" y="94"/>
                  <a:pt x="24" y="92"/>
                  <a:pt x="26" y="91"/>
                </a:cubicBezTo>
                <a:cubicBezTo>
                  <a:pt x="27" y="91"/>
                  <a:pt x="27" y="92"/>
                  <a:pt x="28" y="92"/>
                </a:cubicBezTo>
                <a:cubicBezTo>
                  <a:pt x="27" y="95"/>
                  <a:pt x="26" y="97"/>
                  <a:pt x="26" y="97"/>
                </a:cubicBezTo>
                <a:cubicBezTo>
                  <a:pt x="26" y="98"/>
                  <a:pt x="26" y="98"/>
                  <a:pt x="26" y="99"/>
                </a:cubicBezTo>
                <a:cubicBezTo>
                  <a:pt x="26" y="99"/>
                  <a:pt x="27" y="100"/>
                  <a:pt x="27" y="100"/>
                </a:cubicBezTo>
                <a:cubicBezTo>
                  <a:pt x="27" y="100"/>
                  <a:pt x="28" y="100"/>
                  <a:pt x="28" y="100"/>
                </a:cubicBezTo>
                <a:cubicBezTo>
                  <a:pt x="29" y="100"/>
                  <a:pt x="29" y="100"/>
                  <a:pt x="29" y="99"/>
                </a:cubicBezTo>
                <a:cubicBezTo>
                  <a:pt x="30" y="99"/>
                  <a:pt x="31" y="97"/>
                  <a:pt x="32" y="95"/>
                </a:cubicBezTo>
                <a:cubicBezTo>
                  <a:pt x="33" y="95"/>
                  <a:pt x="35" y="96"/>
                  <a:pt x="36" y="96"/>
                </a:cubicBezTo>
                <a:cubicBezTo>
                  <a:pt x="35" y="99"/>
                  <a:pt x="34" y="101"/>
                  <a:pt x="34" y="102"/>
                </a:cubicBezTo>
                <a:cubicBezTo>
                  <a:pt x="34" y="102"/>
                  <a:pt x="34" y="102"/>
                  <a:pt x="34" y="103"/>
                </a:cubicBezTo>
                <a:cubicBezTo>
                  <a:pt x="35" y="103"/>
                  <a:pt x="35" y="104"/>
                  <a:pt x="35" y="104"/>
                </a:cubicBezTo>
                <a:cubicBezTo>
                  <a:pt x="36" y="104"/>
                  <a:pt x="36" y="104"/>
                  <a:pt x="37" y="104"/>
                </a:cubicBezTo>
                <a:cubicBezTo>
                  <a:pt x="37" y="104"/>
                  <a:pt x="37" y="103"/>
                  <a:pt x="38" y="103"/>
                </a:cubicBezTo>
                <a:cubicBezTo>
                  <a:pt x="38" y="102"/>
                  <a:pt x="39" y="100"/>
                  <a:pt x="40" y="98"/>
                </a:cubicBezTo>
                <a:cubicBezTo>
                  <a:pt x="41" y="98"/>
                  <a:pt x="42" y="99"/>
                  <a:pt x="43" y="99"/>
                </a:cubicBezTo>
                <a:cubicBezTo>
                  <a:pt x="43" y="101"/>
                  <a:pt x="43" y="104"/>
                  <a:pt x="43" y="104"/>
                </a:cubicBezTo>
                <a:cubicBezTo>
                  <a:pt x="43" y="105"/>
                  <a:pt x="43" y="105"/>
                  <a:pt x="43" y="106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5" y="106"/>
                  <a:pt x="45" y="106"/>
                  <a:pt x="46" y="106"/>
                </a:cubicBezTo>
                <a:cubicBezTo>
                  <a:pt x="46" y="106"/>
                  <a:pt x="46" y="105"/>
                  <a:pt x="46" y="105"/>
                </a:cubicBezTo>
                <a:cubicBezTo>
                  <a:pt x="47" y="104"/>
                  <a:pt x="47" y="102"/>
                  <a:pt x="48" y="100"/>
                </a:cubicBezTo>
                <a:cubicBezTo>
                  <a:pt x="49" y="100"/>
                  <a:pt x="50" y="100"/>
                  <a:pt x="51" y="100"/>
                </a:cubicBezTo>
                <a:cubicBezTo>
                  <a:pt x="51" y="102"/>
                  <a:pt x="52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7"/>
                  <a:pt x="53" y="107"/>
                  <a:pt x="54" y="107"/>
                </a:cubicBezTo>
                <a:cubicBezTo>
                  <a:pt x="54" y="107"/>
                  <a:pt x="55" y="107"/>
                  <a:pt x="55" y="106"/>
                </a:cubicBezTo>
                <a:cubicBezTo>
                  <a:pt x="55" y="106"/>
                  <a:pt x="55" y="106"/>
                  <a:pt x="55" y="105"/>
                </a:cubicBezTo>
                <a:cubicBezTo>
                  <a:pt x="56" y="105"/>
                  <a:pt x="56" y="102"/>
                  <a:pt x="56" y="100"/>
                </a:cubicBezTo>
                <a:cubicBezTo>
                  <a:pt x="57" y="100"/>
                  <a:pt x="58" y="100"/>
                  <a:pt x="59" y="100"/>
                </a:cubicBezTo>
                <a:cubicBezTo>
                  <a:pt x="60" y="102"/>
                  <a:pt x="61" y="104"/>
                  <a:pt x="61" y="105"/>
                </a:cubicBezTo>
                <a:cubicBezTo>
                  <a:pt x="61" y="105"/>
                  <a:pt x="61" y="106"/>
                  <a:pt x="62" y="106"/>
                </a:cubicBezTo>
                <a:cubicBezTo>
                  <a:pt x="62" y="106"/>
                  <a:pt x="62" y="106"/>
                  <a:pt x="63" y="106"/>
                </a:cubicBezTo>
                <a:cubicBezTo>
                  <a:pt x="63" y="106"/>
                  <a:pt x="64" y="106"/>
                  <a:pt x="64" y="106"/>
                </a:cubicBezTo>
                <a:cubicBezTo>
                  <a:pt x="64" y="105"/>
                  <a:pt x="64" y="105"/>
                  <a:pt x="64" y="104"/>
                </a:cubicBezTo>
                <a:cubicBezTo>
                  <a:pt x="64" y="104"/>
                  <a:pt x="64" y="101"/>
                  <a:pt x="64" y="99"/>
                </a:cubicBezTo>
                <a:cubicBezTo>
                  <a:pt x="65" y="99"/>
                  <a:pt x="66" y="98"/>
                  <a:pt x="67" y="98"/>
                </a:cubicBezTo>
                <a:cubicBezTo>
                  <a:pt x="68" y="100"/>
                  <a:pt x="69" y="102"/>
                  <a:pt x="70" y="103"/>
                </a:cubicBezTo>
                <a:cubicBezTo>
                  <a:pt x="70" y="103"/>
                  <a:pt x="70" y="104"/>
                  <a:pt x="71" y="104"/>
                </a:cubicBezTo>
                <a:cubicBezTo>
                  <a:pt x="71" y="104"/>
                  <a:pt x="71" y="104"/>
                  <a:pt x="72" y="104"/>
                </a:cubicBezTo>
                <a:cubicBezTo>
                  <a:pt x="72" y="104"/>
                  <a:pt x="73" y="103"/>
                  <a:pt x="73" y="103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1"/>
                  <a:pt x="72" y="99"/>
                  <a:pt x="72" y="96"/>
                </a:cubicBezTo>
                <a:cubicBezTo>
                  <a:pt x="73" y="96"/>
                  <a:pt x="74" y="95"/>
                  <a:pt x="75" y="95"/>
                </a:cubicBezTo>
                <a:cubicBezTo>
                  <a:pt x="76" y="97"/>
                  <a:pt x="78" y="99"/>
                  <a:pt x="78" y="99"/>
                </a:cubicBezTo>
                <a:cubicBezTo>
                  <a:pt x="78" y="100"/>
                  <a:pt x="79" y="100"/>
                  <a:pt x="79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1" y="100"/>
                  <a:pt x="81" y="99"/>
                  <a:pt x="81" y="99"/>
                </a:cubicBezTo>
                <a:cubicBezTo>
                  <a:pt x="81" y="98"/>
                  <a:pt x="81" y="98"/>
                  <a:pt x="81" y="97"/>
                </a:cubicBezTo>
                <a:cubicBezTo>
                  <a:pt x="81" y="97"/>
                  <a:pt x="80" y="95"/>
                  <a:pt x="79" y="92"/>
                </a:cubicBezTo>
                <a:cubicBezTo>
                  <a:pt x="80" y="92"/>
                  <a:pt x="81" y="91"/>
                  <a:pt x="82" y="91"/>
                </a:cubicBezTo>
                <a:cubicBezTo>
                  <a:pt x="83" y="92"/>
                  <a:pt x="85" y="94"/>
                  <a:pt x="86" y="94"/>
                </a:cubicBezTo>
                <a:cubicBezTo>
                  <a:pt x="86" y="95"/>
                  <a:pt x="86" y="95"/>
                  <a:pt x="87" y="95"/>
                </a:cubicBezTo>
                <a:cubicBezTo>
                  <a:pt x="87" y="95"/>
                  <a:pt x="88" y="95"/>
                  <a:pt x="88" y="94"/>
                </a:cubicBezTo>
                <a:cubicBezTo>
                  <a:pt x="88" y="94"/>
                  <a:pt x="89" y="94"/>
                  <a:pt x="89" y="93"/>
                </a:cubicBezTo>
                <a:cubicBezTo>
                  <a:pt x="89" y="93"/>
                  <a:pt x="89" y="92"/>
                  <a:pt x="88" y="92"/>
                </a:cubicBezTo>
                <a:cubicBezTo>
                  <a:pt x="88" y="92"/>
                  <a:pt x="87" y="89"/>
                  <a:pt x="85" y="87"/>
                </a:cubicBezTo>
                <a:cubicBezTo>
                  <a:pt x="86" y="87"/>
                  <a:pt x="87" y="86"/>
                  <a:pt x="88" y="85"/>
                </a:cubicBezTo>
                <a:cubicBezTo>
                  <a:pt x="90" y="86"/>
                  <a:pt x="92" y="88"/>
                  <a:pt x="92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4" y="88"/>
                  <a:pt x="94" y="88"/>
                  <a:pt x="95" y="88"/>
                </a:cubicBezTo>
                <a:cubicBezTo>
                  <a:pt x="95" y="87"/>
                  <a:pt x="95" y="87"/>
                  <a:pt x="95" y="87"/>
                </a:cubicBezTo>
                <a:cubicBezTo>
                  <a:pt x="95" y="86"/>
                  <a:pt x="95" y="86"/>
                  <a:pt x="95" y="85"/>
                </a:cubicBezTo>
                <a:cubicBezTo>
                  <a:pt x="94" y="85"/>
                  <a:pt x="92" y="83"/>
                  <a:pt x="91" y="82"/>
                </a:cubicBezTo>
                <a:cubicBezTo>
                  <a:pt x="91" y="81"/>
                  <a:pt x="92" y="80"/>
                  <a:pt x="93" y="79"/>
                </a:cubicBezTo>
                <a:cubicBezTo>
                  <a:pt x="95" y="80"/>
                  <a:pt x="97" y="81"/>
                  <a:pt x="98" y="81"/>
                </a:cubicBezTo>
                <a:cubicBezTo>
                  <a:pt x="98" y="81"/>
                  <a:pt x="99" y="81"/>
                  <a:pt x="99" y="81"/>
                </a:cubicBezTo>
                <a:cubicBezTo>
                  <a:pt x="99" y="81"/>
                  <a:pt x="100" y="81"/>
                  <a:pt x="100" y="80"/>
                </a:cubicBezTo>
                <a:cubicBezTo>
                  <a:pt x="100" y="80"/>
                  <a:pt x="100" y="79"/>
                  <a:pt x="100" y="79"/>
                </a:cubicBezTo>
                <a:cubicBezTo>
                  <a:pt x="100" y="78"/>
                  <a:pt x="100" y="78"/>
                  <a:pt x="99" y="78"/>
                </a:cubicBezTo>
                <a:cubicBezTo>
                  <a:pt x="99" y="77"/>
                  <a:pt x="97" y="76"/>
                  <a:pt x="95" y="75"/>
                </a:cubicBezTo>
                <a:cubicBezTo>
                  <a:pt x="96" y="74"/>
                  <a:pt x="96" y="73"/>
                  <a:pt x="96" y="71"/>
                </a:cubicBezTo>
                <a:cubicBezTo>
                  <a:pt x="99" y="72"/>
                  <a:pt x="101" y="73"/>
                  <a:pt x="102" y="73"/>
                </a:cubicBezTo>
                <a:cubicBezTo>
                  <a:pt x="102" y="73"/>
                  <a:pt x="103" y="73"/>
                  <a:pt x="103" y="73"/>
                </a:cubicBezTo>
                <a:cubicBezTo>
                  <a:pt x="103" y="72"/>
                  <a:pt x="104" y="72"/>
                  <a:pt x="104" y="72"/>
                </a:cubicBezTo>
                <a:cubicBezTo>
                  <a:pt x="104" y="71"/>
                  <a:pt x="104" y="71"/>
                  <a:pt x="104" y="70"/>
                </a:cubicBezTo>
                <a:cubicBezTo>
                  <a:pt x="104" y="70"/>
                  <a:pt x="103" y="70"/>
                  <a:pt x="103" y="69"/>
                </a:cubicBezTo>
                <a:cubicBezTo>
                  <a:pt x="103" y="69"/>
                  <a:pt x="100" y="68"/>
                  <a:pt x="98" y="67"/>
                </a:cubicBezTo>
                <a:cubicBezTo>
                  <a:pt x="98" y="66"/>
                  <a:pt x="99" y="65"/>
                  <a:pt x="99" y="64"/>
                </a:cubicBezTo>
                <a:cubicBezTo>
                  <a:pt x="101" y="64"/>
                  <a:pt x="104" y="64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ubicBezTo>
                  <a:pt x="106" y="64"/>
                  <a:pt x="106" y="63"/>
                  <a:pt x="106" y="63"/>
                </a:cubicBezTo>
                <a:cubicBezTo>
                  <a:pt x="106" y="62"/>
                  <a:pt x="106" y="62"/>
                  <a:pt x="106" y="61"/>
                </a:cubicBezTo>
                <a:cubicBezTo>
                  <a:pt x="106" y="61"/>
                  <a:pt x="105" y="61"/>
                  <a:pt x="105" y="61"/>
                </a:cubicBezTo>
                <a:cubicBezTo>
                  <a:pt x="105" y="60"/>
                  <a:pt x="102" y="60"/>
                  <a:pt x="100" y="59"/>
                </a:cubicBezTo>
                <a:cubicBezTo>
                  <a:pt x="100" y="58"/>
                  <a:pt x="100" y="57"/>
                  <a:pt x="100" y="56"/>
                </a:cubicBezTo>
                <a:cubicBezTo>
                  <a:pt x="102" y="56"/>
                  <a:pt x="105" y="55"/>
                  <a:pt x="105" y="55"/>
                </a:cubicBezTo>
                <a:close/>
                <a:moveTo>
                  <a:pt x="54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6"/>
                  <a:pt x="54" y="96"/>
                  <a:pt x="54" y="96"/>
                </a:cubicBezTo>
                <a:close/>
                <a:moveTo>
                  <a:pt x="40" y="93"/>
                </a:move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93"/>
                  <a:pt x="39" y="93"/>
                  <a:pt x="40" y="93"/>
                </a:cubicBezTo>
                <a:close/>
                <a:moveTo>
                  <a:pt x="27" y="86"/>
                </a:moveTo>
                <a:cubicBezTo>
                  <a:pt x="27" y="86"/>
                  <a:pt x="26" y="86"/>
                  <a:pt x="26" y="85"/>
                </a:cubicBezTo>
                <a:cubicBezTo>
                  <a:pt x="26" y="86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lose/>
                <a:moveTo>
                  <a:pt x="17" y="75"/>
                </a:moveTo>
                <a:cubicBezTo>
                  <a:pt x="17" y="75"/>
                  <a:pt x="17" y="74"/>
                  <a:pt x="17" y="74"/>
                </a:cubicBezTo>
                <a:cubicBezTo>
                  <a:pt x="17" y="74"/>
                  <a:pt x="17" y="74"/>
                  <a:pt x="17" y="75"/>
                </a:cubicBezTo>
                <a:cubicBezTo>
                  <a:pt x="17" y="75"/>
                  <a:pt x="17" y="75"/>
                  <a:pt x="17" y="75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63625" y="246063"/>
            <a:ext cx="788988" cy="792163"/>
          </a:xfrm>
          <a:custGeom>
            <a:avLst/>
            <a:gdLst>
              <a:gd name="T0" fmla="*/ 214 w 223"/>
              <a:gd name="T1" fmla="*/ 105 h 224"/>
              <a:gd name="T2" fmla="*/ 213 w 223"/>
              <a:gd name="T3" fmla="*/ 94 h 224"/>
              <a:gd name="T4" fmla="*/ 210 w 223"/>
              <a:gd name="T5" fmla="*/ 83 h 224"/>
              <a:gd name="T6" fmla="*/ 207 w 223"/>
              <a:gd name="T7" fmla="*/ 73 h 224"/>
              <a:gd name="T8" fmla="*/ 202 w 223"/>
              <a:gd name="T9" fmla="*/ 64 h 224"/>
              <a:gd name="T10" fmla="*/ 197 w 223"/>
              <a:gd name="T11" fmla="*/ 54 h 224"/>
              <a:gd name="T12" fmla="*/ 190 w 223"/>
              <a:gd name="T13" fmla="*/ 46 h 224"/>
              <a:gd name="T14" fmla="*/ 183 w 223"/>
              <a:gd name="T15" fmla="*/ 38 h 224"/>
              <a:gd name="T16" fmla="*/ 175 w 223"/>
              <a:gd name="T17" fmla="*/ 31 h 224"/>
              <a:gd name="T18" fmla="*/ 166 w 223"/>
              <a:gd name="T19" fmla="*/ 25 h 224"/>
              <a:gd name="T20" fmla="*/ 156 w 223"/>
              <a:gd name="T21" fmla="*/ 20 h 224"/>
              <a:gd name="T22" fmla="*/ 146 w 223"/>
              <a:gd name="T23" fmla="*/ 15 h 224"/>
              <a:gd name="T24" fmla="*/ 136 w 223"/>
              <a:gd name="T25" fmla="*/ 12 h 224"/>
              <a:gd name="T26" fmla="*/ 125 w 223"/>
              <a:gd name="T27" fmla="*/ 10 h 224"/>
              <a:gd name="T28" fmla="*/ 115 w 223"/>
              <a:gd name="T29" fmla="*/ 9 h 224"/>
              <a:gd name="T30" fmla="*/ 104 w 223"/>
              <a:gd name="T31" fmla="*/ 10 h 224"/>
              <a:gd name="T32" fmla="*/ 93 w 223"/>
              <a:gd name="T33" fmla="*/ 11 h 224"/>
              <a:gd name="T34" fmla="*/ 83 w 223"/>
              <a:gd name="T35" fmla="*/ 14 h 224"/>
              <a:gd name="T36" fmla="*/ 73 w 223"/>
              <a:gd name="T37" fmla="*/ 17 h 224"/>
              <a:gd name="T38" fmla="*/ 63 w 223"/>
              <a:gd name="T39" fmla="*/ 22 h 224"/>
              <a:gd name="T40" fmla="*/ 54 w 223"/>
              <a:gd name="T41" fmla="*/ 27 h 224"/>
              <a:gd name="T42" fmla="*/ 45 w 223"/>
              <a:gd name="T43" fmla="*/ 34 h 224"/>
              <a:gd name="T44" fmla="*/ 38 w 223"/>
              <a:gd name="T45" fmla="*/ 41 h 224"/>
              <a:gd name="T46" fmla="*/ 30 w 223"/>
              <a:gd name="T47" fmla="*/ 49 h 224"/>
              <a:gd name="T48" fmla="*/ 24 w 223"/>
              <a:gd name="T49" fmla="*/ 58 h 224"/>
              <a:gd name="T50" fmla="*/ 19 w 223"/>
              <a:gd name="T51" fmla="*/ 68 h 224"/>
              <a:gd name="T52" fmla="*/ 15 w 223"/>
              <a:gd name="T53" fmla="*/ 78 h 224"/>
              <a:gd name="T54" fmla="*/ 12 w 223"/>
              <a:gd name="T55" fmla="*/ 88 h 224"/>
              <a:gd name="T56" fmla="*/ 10 w 223"/>
              <a:gd name="T57" fmla="*/ 98 h 224"/>
              <a:gd name="T58" fmla="*/ 9 w 223"/>
              <a:gd name="T59" fmla="*/ 109 h 224"/>
              <a:gd name="T60" fmla="*/ 9 w 223"/>
              <a:gd name="T61" fmla="*/ 120 h 224"/>
              <a:gd name="T62" fmla="*/ 11 w 223"/>
              <a:gd name="T63" fmla="*/ 131 h 224"/>
              <a:gd name="T64" fmla="*/ 13 w 223"/>
              <a:gd name="T65" fmla="*/ 141 h 224"/>
              <a:gd name="T66" fmla="*/ 17 w 223"/>
              <a:gd name="T67" fmla="*/ 151 h 224"/>
              <a:gd name="T68" fmla="*/ 21 w 223"/>
              <a:gd name="T69" fmla="*/ 161 h 224"/>
              <a:gd name="T70" fmla="*/ 27 w 223"/>
              <a:gd name="T71" fmla="*/ 170 h 224"/>
              <a:gd name="T72" fmla="*/ 33 w 223"/>
              <a:gd name="T73" fmla="*/ 179 h 224"/>
              <a:gd name="T74" fmla="*/ 41 w 223"/>
              <a:gd name="T75" fmla="*/ 187 h 224"/>
              <a:gd name="T76" fmla="*/ 49 w 223"/>
              <a:gd name="T77" fmla="*/ 194 h 224"/>
              <a:gd name="T78" fmla="*/ 58 w 223"/>
              <a:gd name="T79" fmla="*/ 200 h 224"/>
              <a:gd name="T80" fmla="*/ 67 w 223"/>
              <a:gd name="T81" fmla="*/ 205 h 224"/>
              <a:gd name="T82" fmla="*/ 77 w 223"/>
              <a:gd name="T83" fmla="*/ 209 h 224"/>
              <a:gd name="T84" fmla="*/ 87 w 223"/>
              <a:gd name="T85" fmla="*/ 212 h 224"/>
              <a:gd name="T86" fmla="*/ 98 w 223"/>
              <a:gd name="T87" fmla="*/ 214 h 224"/>
              <a:gd name="T88" fmla="*/ 109 w 223"/>
              <a:gd name="T89" fmla="*/ 215 h 224"/>
              <a:gd name="T90" fmla="*/ 119 w 223"/>
              <a:gd name="T91" fmla="*/ 215 h 224"/>
              <a:gd name="T92" fmla="*/ 130 w 223"/>
              <a:gd name="T93" fmla="*/ 213 h 224"/>
              <a:gd name="T94" fmla="*/ 141 w 223"/>
              <a:gd name="T95" fmla="*/ 211 h 224"/>
              <a:gd name="T96" fmla="*/ 151 w 223"/>
              <a:gd name="T97" fmla="*/ 207 h 224"/>
              <a:gd name="T98" fmla="*/ 160 w 223"/>
              <a:gd name="T99" fmla="*/ 203 h 224"/>
              <a:gd name="T100" fmla="*/ 170 w 223"/>
              <a:gd name="T101" fmla="*/ 197 h 224"/>
              <a:gd name="T102" fmla="*/ 178 w 223"/>
              <a:gd name="T103" fmla="*/ 191 h 224"/>
              <a:gd name="T104" fmla="*/ 186 w 223"/>
              <a:gd name="T105" fmla="*/ 183 h 224"/>
              <a:gd name="T106" fmla="*/ 193 w 223"/>
              <a:gd name="T107" fmla="*/ 175 h 224"/>
              <a:gd name="T108" fmla="*/ 199 w 223"/>
              <a:gd name="T109" fmla="*/ 166 h 224"/>
              <a:gd name="T110" fmla="*/ 204 w 223"/>
              <a:gd name="T111" fmla="*/ 157 h 224"/>
              <a:gd name="T112" fmla="*/ 208 w 223"/>
              <a:gd name="T113" fmla="*/ 147 h 224"/>
              <a:gd name="T114" fmla="*/ 211 w 223"/>
              <a:gd name="T115" fmla="*/ 137 h 224"/>
              <a:gd name="T116" fmla="*/ 214 w 223"/>
              <a:gd name="T117" fmla="*/ 126 h 224"/>
              <a:gd name="T118" fmla="*/ 214 w 223"/>
              <a:gd name="T119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" h="224">
                <a:moveTo>
                  <a:pt x="221" y="115"/>
                </a:moveTo>
                <a:cubicBezTo>
                  <a:pt x="222" y="115"/>
                  <a:pt x="222" y="114"/>
                  <a:pt x="223" y="114"/>
                </a:cubicBezTo>
                <a:cubicBezTo>
                  <a:pt x="223" y="113"/>
                  <a:pt x="223" y="113"/>
                  <a:pt x="223" y="112"/>
                </a:cubicBezTo>
                <a:cubicBezTo>
                  <a:pt x="223" y="112"/>
                  <a:pt x="223" y="111"/>
                  <a:pt x="223" y="111"/>
                </a:cubicBezTo>
                <a:cubicBezTo>
                  <a:pt x="222" y="110"/>
                  <a:pt x="222" y="110"/>
                  <a:pt x="221" y="110"/>
                </a:cubicBezTo>
                <a:cubicBezTo>
                  <a:pt x="221" y="110"/>
                  <a:pt x="217" y="109"/>
                  <a:pt x="214" y="109"/>
                </a:cubicBezTo>
                <a:cubicBezTo>
                  <a:pt x="214" y="108"/>
                  <a:pt x="214" y="106"/>
                  <a:pt x="214" y="105"/>
                </a:cubicBezTo>
                <a:cubicBezTo>
                  <a:pt x="217" y="104"/>
                  <a:pt x="220" y="103"/>
                  <a:pt x="221" y="103"/>
                </a:cubicBezTo>
                <a:cubicBezTo>
                  <a:pt x="222" y="103"/>
                  <a:pt x="222" y="103"/>
                  <a:pt x="222" y="102"/>
                </a:cubicBezTo>
                <a:cubicBezTo>
                  <a:pt x="223" y="102"/>
                  <a:pt x="223" y="101"/>
                  <a:pt x="223" y="101"/>
                </a:cubicBezTo>
                <a:cubicBezTo>
                  <a:pt x="223" y="100"/>
                  <a:pt x="222" y="99"/>
                  <a:pt x="222" y="99"/>
                </a:cubicBezTo>
                <a:cubicBezTo>
                  <a:pt x="222" y="99"/>
                  <a:pt x="221" y="98"/>
                  <a:pt x="220" y="98"/>
                </a:cubicBezTo>
                <a:cubicBezTo>
                  <a:pt x="220" y="98"/>
                  <a:pt x="216" y="98"/>
                  <a:pt x="214" y="98"/>
                </a:cubicBezTo>
                <a:cubicBezTo>
                  <a:pt x="213" y="97"/>
                  <a:pt x="213" y="95"/>
                  <a:pt x="213" y="94"/>
                </a:cubicBezTo>
                <a:cubicBezTo>
                  <a:pt x="216" y="93"/>
                  <a:pt x="219" y="92"/>
                  <a:pt x="219" y="92"/>
                </a:cubicBezTo>
                <a:cubicBezTo>
                  <a:pt x="220" y="92"/>
                  <a:pt x="220" y="91"/>
                  <a:pt x="221" y="91"/>
                </a:cubicBezTo>
                <a:cubicBezTo>
                  <a:pt x="221" y="90"/>
                  <a:pt x="221" y="90"/>
                  <a:pt x="221" y="89"/>
                </a:cubicBezTo>
                <a:cubicBezTo>
                  <a:pt x="221" y="88"/>
                  <a:pt x="220" y="88"/>
                  <a:pt x="220" y="88"/>
                </a:cubicBezTo>
                <a:cubicBezTo>
                  <a:pt x="220" y="87"/>
                  <a:pt x="219" y="87"/>
                  <a:pt x="218" y="87"/>
                </a:cubicBezTo>
                <a:cubicBezTo>
                  <a:pt x="218" y="87"/>
                  <a:pt x="214" y="88"/>
                  <a:pt x="211" y="88"/>
                </a:cubicBezTo>
                <a:cubicBezTo>
                  <a:pt x="211" y="86"/>
                  <a:pt x="211" y="85"/>
                  <a:pt x="210" y="83"/>
                </a:cubicBezTo>
                <a:cubicBezTo>
                  <a:pt x="213" y="82"/>
                  <a:pt x="216" y="81"/>
                  <a:pt x="217" y="81"/>
                </a:cubicBezTo>
                <a:cubicBezTo>
                  <a:pt x="217" y="80"/>
                  <a:pt x="218" y="80"/>
                  <a:pt x="218" y="79"/>
                </a:cubicBezTo>
                <a:cubicBezTo>
                  <a:pt x="218" y="79"/>
                  <a:pt x="218" y="78"/>
                  <a:pt x="218" y="78"/>
                </a:cubicBezTo>
                <a:cubicBezTo>
                  <a:pt x="218" y="77"/>
                  <a:pt x="217" y="77"/>
                  <a:pt x="217" y="76"/>
                </a:cubicBezTo>
                <a:cubicBezTo>
                  <a:pt x="216" y="76"/>
                  <a:pt x="216" y="76"/>
                  <a:pt x="215" y="76"/>
                </a:cubicBezTo>
                <a:cubicBezTo>
                  <a:pt x="214" y="76"/>
                  <a:pt x="211" y="77"/>
                  <a:pt x="208" y="78"/>
                </a:cubicBezTo>
                <a:cubicBezTo>
                  <a:pt x="208" y="76"/>
                  <a:pt x="207" y="75"/>
                  <a:pt x="207" y="73"/>
                </a:cubicBezTo>
                <a:cubicBezTo>
                  <a:pt x="209" y="72"/>
                  <a:pt x="212" y="70"/>
                  <a:pt x="213" y="70"/>
                </a:cubicBezTo>
                <a:cubicBezTo>
                  <a:pt x="213" y="69"/>
                  <a:pt x="214" y="69"/>
                  <a:pt x="214" y="68"/>
                </a:cubicBezTo>
                <a:cubicBezTo>
                  <a:pt x="214" y="68"/>
                  <a:pt x="214" y="67"/>
                  <a:pt x="214" y="67"/>
                </a:cubicBezTo>
                <a:cubicBezTo>
                  <a:pt x="213" y="66"/>
                  <a:pt x="213" y="66"/>
                  <a:pt x="212" y="66"/>
                </a:cubicBezTo>
                <a:cubicBezTo>
                  <a:pt x="212" y="65"/>
                  <a:pt x="211" y="65"/>
                  <a:pt x="211" y="65"/>
                </a:cubicBezTo>
                <a:cubicBezTo>
                  <a:pt x="210" y="66"/>
                  <a:pt x="207" y="67"/>
                  <a:pt x="204" y="68"/>
                </a:cubicBezTo>
                <a:cubicBezTo>
                  <a:pt x="204" y="66"/>
                  <a:pt x="203" y="65"/>
                  <a:pt x="202" y="64"/>
                </a:cubicBezTo>
                <a:cubicBezTo>
                  <a:pt x="205" y="62"/>
                  <a:pt x="207" y="60"/>
                  <a:pt x="208" y="60"/>
                </a:cubicBezTo>
                <a:cubicBezTo>
                  <a:pt x="208" y="59"/>
                  <a:pt x="209" y="59"/>
                  <a:pt x="209" y="58"/>
                </a:cubicBezTo>
                <a:cubicBezTo>
                  <a:pt x="209" y="57"/>
                  <a:pt x="209" y="57"/>
                  <a:pt x="208" y="56"/>
                </a:cubicBezTo>
                <a:cubicBezTo>
                  <a:pt x="208" y="56"/>
                  <a:pt x="208" y="55"/>
                  <a:pt x="207" y="55"/>
                </a:cubicBezTo>
                <a:cubicBezTo>
                  <a:pt x="207" y="55"/>
                  <a:pt x="206" y="55"/>
                  <a:pt x="205" y="55"/>
                </a:cubicBezTo>
                <a:cubicBezTo>
                  <a:pt x="205" y="56"/>
                  <a:pt x="202" y="57"/>
                  <a:pt x="199" y="58"/>
                </a:cubicBezTo>
                <a:cubicBezTo>
                  <a:pt x="198" y="57"/>
                  <a:pt x="197" y="56"/>
                  <a:pt x="197" y="54"/>
                </a:cubicBezTo>
                <a:cubicBezTo>
                  <a:pt x="199" y="52"/>
                  <a:pt x="201" y="50"/>
                  <a:pt x="202" y="50"/>
                </a:cubicBezTo>
                <a:cubicBezTo>
                  <a:pt x="202" y="49"/>
                  <a:pt x="202" y="49"/>
                  <a:pt x="202" y="48"/>
                </a:cubicBezTo>
                <a:cubicBezTo>
                  <a:pt x="203" y="48"/>
                  <a:pt x="202" y="47"/>
                  <a:pt x="202" y="46"/>
                </a:cubicBezTo>
                <a:cubicBezTo>
                  <a:pt x="202" y="46"/>
                  <a:pt x="201" y="46"/>
                  <a:pt x="201" y="46"/>
                </a:cubicBezTo>
                <a:cubicBezTo>
                  <a:pt x="200" y="45"/>
                  <a:pt x="199" y="45"/>
                  <a:pt x="199" y="46"/>
                </a:cubicBezTo>
                <a:cubicBezTo>
                  <a:pt x="198" y="46"/>
                  <a:pt x="196" y="48"/>
                  <a:pt x="193" y="49"/>
                </a:cubicBezTo>
                <a:cubicBezTo>
                  <a:pt x="192" y="48"/>
                  <a:pt x="191" y="47"/>
                  <a:pt x="190" y="46"/>
                </a:cubicBezTo>
                <a:cubicBezTo>
                  <a:pt x="192" y="44"/>
                  <a:pt x="194" y="41"/>
                  <a:pt x="195" y="41"/>
                </a:cubicBezTo>
                <a:cubicBezTo>
                  <a:pt x="195" y="40"/>
                  <a:pt x="195" y="40"/>
                  <a:pt x="195" y="39"/>
                </a:cubicBezTo>
                <a:cubicBezTo>
                  <a:pt x="195" y="38"/>
                  <a:pt x="195" y="38"/>
                  <a:pt x="195" y="37"/>
                </a:cubicBezTo>
                <a:cubicBezTo>
                  <a:pt x="194" y="37"/>
                  <a:pt x="194" y="37"/>
                  <a:pt x="193" y="37"/>
                </a:cubicBezTo>
                <a:cubicBezTo>
                  <a:pt x="193" y="37"/>
                  <a:pt x="192" y="37"/>
                  <a:pt x="191" y="37"/>
                </a:cubicBezTo>
                <a:cubicBezTo>
                  <a:pt x="191" y="37"/>
                  <a:pt x="188" y="39"/>
                  <a:pt x="186" y="41"/>
                </a:cubicBezTo>
                <a:cubicBezTo>
                  <a:pt x="185" y="40"/>
                  <a:pt x="184" y="39"/>
                  <a:pt x="183" y="38"/>
                </a:cubicBezTo>
                <a:cubicBezTo>
                  <a:pt x="184" y="36"/>
                  <a:pt x="186" y="33"/>
                  <a:pt x="187" y="32"/>
                </a:cubicBezTo>
                <a:cubicBezTo>
                  <a:pt x="187" y="32"/>
                  <a:pt x="187" y="31"/>
                  <a:pt x="187" y="31"/>
                </a:cubicBezTo>
                <a:cubicBezTo>
                  <a:pt x="187" y="30"/>
                  <a:pt x="187" y="30"/>
                  <a:pt x="186" y="29"/>
                </a:cubicBezTo>
                <a:cubicBezTo>
                  <a:pt x="186" y="29"/>
                  <a:pt x="185" y="29"/>
                  <a:pt x="185" y="29"/>
                </a:cubicBezTo>
                <a:cubicBezTo>
                  <a:pt x="184" y="29"/>
                  <a:pt x="184" y="29"/>
                  <a:pt x="183" y="29"/>
                </a:cubicBezTo>
                <a:cubicBezTo>
                  <a:pt x="183" y="30"/>
                  <a:pt x="180" y="32"/>
                  <a:pt x="178" y="34"/>
                </a:cubicBezTo>
                <a:cubicBezTo>
                  <a:pt x="177" y="33"/>
                  <a:pt x="176" y="32"/>
                  <a:pt x="175" y="31"/>
                </a:cubicBezTo>
                <a:cubicBezTo>
                  <a:pt x="176" y="28"/>
                  <a:pt x="178" y="25"/>
                  <a:pt x="178" y="25"/>
                </a:cubicBezTo>
                <a:cubicBezTo>
                  <a:pt x="178" y="24"/>
                  <a:pt x="178" y="24"/>
                  <a:pt x="178" y="23"/>
                </a:cubicBezTo>
                <a:cubicBezTo>
                  <a:pt x="178" y="23"/>
                  <a:pt x="178" y="22"/>
                  <a:pt x="177" y="22"/>
                </a:cubicBezTo>
                <a:cubicBezTo>
                  <a:pt x="177" y="21"/>
                  <a:pt x="176" y="21"/>
                  <a:pt x="176" y="21"/>
                </a:cubicBezTo>
                <a:cubicBezTo>
                  <a:pt x="175" y="21"/>
                  <a:pt x="175" y="22"/>
                  <a:pt x="174" y="22"/>
                </a:cubicBezTo>
                <a:cubicBezTo>
                  <a:pt x="174" y="23"/>
                  <a:pt x="172" y="25"/>
                  <a:pt x="170" y="27"/>
                </a:cubicBezTo>
                <a:cubicBezTo>
                  <a:pt x="168" y="26"/>
                  <a:pt x="167" y="26"/>
                  <a:pt x="166" y="25"/>
                </a:cubicBezTo>
                <a:cubicBezTo>
                  <a:pt x="167" y="22"/>
                  <a:pt x="168" y="19"/>
                  <a:pt x="169" y="18"/>
                </a:cubicBezTo>
                <a:cubicBezTo>
                  <a:pt x="169" y="18"/>
                  <a:pt x="169" y="17"/>
                  <a:pt x="169" y="17"/>
                </a:cubicBezTo>
                <a:cubicBezTo>
                  <a:pt x="168" y="16"/>
                  <a:pt x="168" y="16"/>
                  <a:pt x="168" y="15"/>
                </a:cubicBezTo>
                <a:cubicBezTo>
                  <a:pt x="167" y="15"/>
                  <a:pt x="166" y="15"/>
                  <a:pt x="166" y="15"/>
                </a:cubicBezTo>
                <a:cubicBezTo>
                  <a:pt x="165" y="15"/>
                  <a:pt x="165" y="16"/>
                  <a:pt x="164" y="16"/>
                </a:cubicBezTo>
                <a:cubicBezTo>
                  <a:pt x="164" y="17"/>
                  <a:pt x="162" y="19"/>
                  <a:pt x="160" y="22"/>
                </a:cubicBezTo>
                <a:cubicBezTo>
                  <a:pt x="159" y="21"/>
                  <a:pt x="158" y="20"/>
                  <a:pt x="156" y="20"/>
                </a:cubicBezTo>
                <a:cubicBezTo>
                  <a:pt x="157" y="17"/>
                  <a:pt x="158" y="14"/>
                  <a:pt x="159" y="13"/>
                </a:cubicBezTo>
                <a:cubicBezTo>
                  <a:pt x="159" y="12"/>
                  <a:pt x="159" y="12"/>
                  <a:pt x="158" y="11"/>
                </a:cubicBezTo>
                <a:cubicBezTo>
                  <a:pt x="158" y="11"/>
                  <a:pt x="158" y="10"/>
                  <a:pt x="157" y="10"/>
                </a:cubicBezTo>
                <a:cubicBezTo>
                  <a:pt x="157" y="10"/>
                  <a:pt x="156" y="10"/>
                  <a:pt x="155" y="10"/>
                </a:cubicBezTo>
                <a:cubicBezTo>
                  <a:pt x="155" y="10"/>
                  <a:pt x="154" y="10"/>
                  <a:pt x="154" y="11"/>
                </a:cubicBezTo>
                <a:cubicBezTo>
                  <a:pt x="154" y="12"/>
                  <a:pt x="152" y="14"/>
                  <a:pt x="151" y="17"/>
                </a:cubicBezTo>
                <a:cubicBezTo>
                  <a:pt x="149" y="17"/>
                  <a:pt x="148" y="16"/>
                  <a:pt x="146" y="15"/>
                </a:cubicBezTo>
                <a:cubicBezTo>
                  <a:pt x="147" y="13"/>
                  <a:pt x="148" y="9"/>
                  <a:pt x="148" y="9"/>
                </a:cubicBezTo>
                <a:cubicBezTo>
                  <a:pt x="148" y="8"/>
                  <a:pt x="148" y="8"/>
                  <a:pt x="148" y="7"/>
                </a:cubicBezTo>
                <a:cubicBezTo>
                  <a:pt x="147" y="6"/>
                  <a:pt x="147" y="6"/>
                  <a:pt x="146" y="6"/>
                </a:cubicBezTo>
                <a:cubicBezTo>
                  <a:pt x="146" y="6"/>
                  <a:pt x="145" y="6"/>
                  <a:pt x="144" y="6"/>
                </a:cubicBezTo>
                <a:cubicBezTo>
                  <a:pt x="144" y="6"/>
                  <a:pt x="144" y="7"/>
                  <a:pt x="143" y="7"/>
                </a:cubicBezTo>
                <a:cubicBezTo>
                  <a:pt x="143" y="8"/>
                  <a:pt x="142" y="11"/>
                  <a:pt x="141" y="14"/>
                </a:cubicBezTo>
                <a:cubicBezTo>
                  <a:pt x="139" y="13"/>
                  <a:pt x="138" y="13"/>
                  <a:pt x="136" y="12"/>
                </a:cubicBezTo>
                <a:cubicBezTo>
                  <a:pt x="136" y="9"/>
                  <a:pt x="137" y="6"/>
                  <a:pt x="137" y="5"/>
                </a:cubicBezTo>
                <a:cubicBezTo>
                  <a:pt x="137" y="5"/>
                  <a:pt x="137" y="4"/>
                  <a:pt x="136" y="4"/>
                </a:cubicBezTo>
                <a:cubicBezTo>
                  <a:pt x="136" y="3"/>
                  <a:pt x="136" y="3"/>
                  <a:pt x="135" y="3"/>
                </a:cubicBezTo>
                <a:cubicBezTo>
                  <a:pt x="134" y="3"/>
                  <a:pt x="134" y="3"/>
                  <a:pt x="133" y="3"/>
                </a:cubicBezTo>
                <a:cubicBezTo>
                  <a:pt x="133" y="3"/>
                  <a:pt x="132" y="4"/>
                  <a:pt x="132" y="4"/>
                </a:cubicBezTo>
                <a:cubicBezTo>
                  <a:pt x="132" y="5"/>
                  <a:pt x="131" y="8"/>
                  <a:pt x="130" y="11"/>
                </a:cubicBezTo>
                <a:cubicBezTo>
                  <a:pt x="129" y="11"/>
                  <a:pt x="127" y="10"/>
                  <a:pt x="125" y="10"/>
                </a:cubicBezTo>
                <a:cubicBezTo>
                  <a:pt x="125" y="7"/>
                  <a:pt x="126" y="4"/>
                  <a:pt x="126" y="3"/>
                </a:cubicBezTo>
                <a:cubicBezTo>
                  <a:pt x="126" y="3"/>
                  <a:pt x="125" y="2"/>
                  <a:pt x="125" y="2"/>
                </a:cubicBezTo>
                <a:cubicBezTo>
                  <a:pt x="125" y="1"/>
                  <a:pt x="124" y="1"/>
                  <a:pt x="123" y="1"/>
                </a:cubicBezTo>
                <a:cubicBezTo>
                  <a:pt x="123" y="1"/>
                  <a:pt x="122" y="1"/>
                  <a:pt x="122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4"/>
                  <a:pt x="120" y="7"/>
                  <a:pt x="119" y="10"/>
                </a:cubicBezTo>
                <a:cubicBezTo>
                  <a:pt x="118" y="10"/>
                  <a:pt x="116" y="9"/>
                  <a:pt x="115" y="9"/>
                </a:cubicBezTo>
                <a:cubicBezTo>
                  <a:pt x="115" y="6"/>
                  <a:pt x="114" y="3"/>
                  <a:pt x="114" y="3"/>
                </a:cubicBezTo>
                <a:cubicBezTo>
                  <a:pt x="114" y="2"/>
                  <a:pt x="114" y="1"/>
                  <a:pt x="113" y="1"/>
                </a:cubicBezTo>
                <a:cubicBezTo>
                  <a:pt x="113" y="1"/>
                  <a:pt x="112" y="0"/>
                  <a:pt x="112" y="0"/>
                </a:cubicBezTo>
                <a:cubicBezTo>
                  <a:pt x="111" y="0"/>
                  <a:pt x="111" y="1"/>
                  <a:pt x="110" y="1"/>
                </a:cubicBezTo>
                <a:cubicBezTo>
                  <a:pt x="110" y="1"/>
                  <a:pt x="109" y="2"/>
                  <a:pt x="109" y="3"/>
                </a:cubicBezTo>
                <a:cubicBezTo>
                  <a:pt x="109" y="3"/>
                  <a:pt x="109" y="6"/>
                  <a:pt x="109" y="9"/>
                </a:cubicBezTo>
                <a:cubicBezTo>
                  <a:pt x="107" y="9"/>
                  <a:pt x="106" y="10"/>
                  <a:pt x="104" y="10"/>
                </a:cubicBezTo>
                <a:cubicBezTo>
                  <a:pt x="103" y="7"/>
                  <a:pt x="103" y="4"/>
                  <a:pt x="103" y="3"/>
                </a:cubicBezTo>
                <a:cubicBezTo>
                  <a:pt x="103" y="2"/>
                  <a:pt x="102" y="2"/>
                  <a:pt x="102" y="1"/>
                </a:cubicBezTo>
                <a:cubicBezTo>
                  <a:pt x="101" y="1"/>
                  <a:pt x="101" y="1"/>
                  <a:pt x="100" y="1"/>
                </a:cubicBezTo>
                <a:cubicBezTo>
                  <a:pt x="99" y="1"/>
                  <a:pt x="99" y="1"/>
                  <a:pt x="99" y="2"/>
                </a:cubicBezTo>
                <a:cubicBezTo>
                  <a:pt x="98" y="2"/>
                  <a:pt x="98" y="3"/>
                  <a:pt x="98" y="3"/>
                </a:cubicBezTo>
                <a:cubicBezTo>
                  <a:pt x="98" y="4"/>
                  <a:pt x="98" y="7"/>
                  <a:pt x="98" y="10"/>
                </a:cubicBezTo>
                <a:cubicBezTo>
                  <a:pt x="96" y="10"/>
                  <a:pt x="95" y="11"/>
                  <a:pt x="93" y="11"/>
                </a:cubicBezTo>
                <a:cubicBezTo>
                  <a:pt x="92" y="8"/>
                  <a:pt x="92" y="5"/>
                  <a:pt x="91" y="4"/>
                </a:cubicBezTo>
                <a:cubicBezTo>
                  <a:pt x="91" y="4"/>
                  <a:pt x="91" y="3"/>
                  <a:pt x="90" y="3"/>
                </a:cubicBezTo>
                <a:cubicBezTo>
                  <a:pt x="90" y="3"/>
                  <a:pt x="89" y="3"/>
                  <a:pt x="89" y="3"/>
                </a:cubicBezTo>
                <a:cubicBezTo>
                  <a:pt x="88" y="3"/>
                  <a:pt x="87" y="3"/>
                  <a:pt x="87" y="4"/>
                </a:cubicBezTo>
                <a:cubicBezTo>
                  <a:pt x="87" y="4"/>
                  <a:pt x="87" y="5"/>
                  <a:pt x="87" y="5"/>
                </a:cubicBezTo>
                <a:cubicBezTo>
                  <a:pt x="87" y="6"/>
                  <a:pt x="87" y="9"/>
                  <a:pt x="87" y="12"/>
                </a:cubicBezTo>
                <a:cubicBezTo>
                  <a:pt x="86" y="13"/>
                  <a:pt x="84" y="13"/>
                  <a:pt x="83" y="14"/>
                </a:cubicBezTo>
                <a:cubicBezTo>
                  <a:pt x="82" y="11"/>
                  <a:pt x="80" y="8"/>
                  <a:pt x="80" y="7"/>
                </a:cubicBezTo>
                <a:cubicBezTo>
                  <a:pt x="80" y="7"/>
                  <a:pt x="80" y="6"/>
                  <a:pt x="79" y="6"/>
                </a:cubicBezTo>
                <a:cubicBezTo>
                  <a:pt x="78" y="6"/>
                  <a:pt x="78" y="6"/>
                  <a:pt x="77" y="6"/>
                </a:cubicBezTo>
                <a:cubicBezTo>
                  <a:pt x="77" y="6"/>
                  <a:pt x="76" y="6"/>
                  <a:pt x="76" y="7"/>
                </a:cubicBezTo>
                <a:cubicBezTo>
                  <a:pt x="76" y="8"/>
                  <a:pt x="76" y="8"/>
                  <a:pt x="76" y="9"/>
                </a:cubicBezTo>
                <a:cubicBezTo>
                  <a:pt x="76" y="9"/>
                  <a:pt x="76" y="13"/>
                  <a:pt x="77" y="15"/>
                </a:cubicBezTo>
                <a:cubicBezTo>
                  <a:pt x="76" y="16"/>
                  <a:pt x="74" y="17"/>
                  <a:pt x="73" y="17"/>
                </a:cubicBezTo>
                <a:cubicBezTo>
                  <a:pt x="71" y="14"/>
                  <a:pt x="70" y="12"/>
                  <a:pt x="69" y="11"/>
                </a:cubicBezTo>
                <a:cubicBezTo>
                  <a:pt x="69" y="10"/>
                  <a:pt x="69" y="10"/>
                  <a:pt x="68" y="10"/>
                </a:cubicBezTo>
                <a:cubicBezTo>
                  <a:pt x="68" y="10"/>
                  <a:pt x="67" y="10"/>
                  <a:pt x="66" y="10"/>
                </a:cubicBezTo>
                <a:cubicBezTo>
                  <a:pt x="66" y="10"/>
                  <a:pt x="65" y="11"/>
                  <a:pt x="65" y="11"/>
                </a:cubicBezTo>
                <a:cubicBezTo>
                  <a:pt x="65" y="12"/>
                  <a:pt x="65" y="12"/>
                  <a:pt x="65" y="13"/>
                </a:cubicBezTo>
                <a:cubicBezTo>
                  <a:pt x="65" y="14"/>
                  <a:pt x="66" y="17"/>
                  <a:pt x="67" y="20"/>
                </a:cubicBezTo>
                <a:cubicBezTo>
                  <a:pt x="66" y="20"/>
                  <a:pt x="64" y="21"/>
                  <a:pt x="63" y="22"/>
                </a:cubicBezTo>
                <a:cubicBezTo>
                  <a:pt x="61" y="19"/>
                  <a:pt x="59" y="17"/>
                  <a:pt x="59" y="16"/>
                </a:cubicBezTo>
                <a:cubicBezTo>
                  <a:pt x="59" y="16"/>
                  <a:pt x="58" y="15"/>
                  <a:pt x="58" y="15"/>
                </a:cubicBezTo>
                <a:cubicBezTo>
                  <a:pt x="57" y="15"/>
                  <a:pt x="56" y="15"/>
                  <a:pt x="56" y="15"/>
                </a:cubicBezTo>
                <a:cubicBezTo>
                  <a:pt x="55" y="16"/>
                  <a:pt x="55" y="16"/>
                  <a:pt x="55" y="17"/>
                </a:cubicBezTo>
                <a:cubicBezTo>
                  <a:pt x="55" y="17"/>
                  <a:pt x="55" y="18"/>
                  <a:pt x="55" y="18"/>
                </a:cubicBezTo>
                <a:cubicBezTo>
                  <a:pt x="55" y="19"/>
                  <a:pt x="57" y="22"/>
                  <a:pt x="58" y="25"/>
                </a:cubicBezTo>
                <a:cubicBezTo>
                  <a:pt x="56" y="26"/>
                  <a:pt x="55" y="26"/>
                  <a:pt x="54" y="27"/>
                </a:cubicBezTo>
                <a:cubicBezTo>
                  <a:pt x="52" y="25"/>
                  <a:pt x="50" y="23"/>
                  <a:pt x="49" y="22"/>
                </a:cubicBezTo>
                <a:cubicBezTo>
                  <a:pt x="49" y="22"/>
                  <a:pt x="48" y="21"/>
                  <a:pt x="48" y="21"/>
                </a:cubicBezTo>
                <a:cubicBezTo>
                  <a:pt x="47" y="21"/>
                  <a:pt x="47" y="21"/>
                  <a:pt x="46" y="22"/>
                </a:cubicBezTo>
                <a:cubicBezTo>
                  <a:pt x="46" y="22"/>
                  <a:pt x="45" y="23"/>
                  <a:pt x="45" y="23"/>
                </a:cubicBezTo>
                <a:cubicBezTo>
                  <a:pt x="45" y="24"/>
                  <a:pt x="45" y="24"/>
                  <a:pt x="45" y="25"/>
                </a:cubicBezTo>
                <a:cubicBezTo>
                  <a:pt x="46" y="25"/>
                  <a:pt x="47" y="28"/>
                  <a:pt x="49" y="31"/>
                </a:cubicBezTo>
                <a:cubicBezTo>
                  <a:pt x="48" y="32"/>
                  <a:pt x="46" y="33"/>
                  <a:pt x="45" y="34"/>
                </a:cubicBezTo>
                <a:cubicBezTo>
                  <a:pt x="43" y="32"/>
                  <a:pt x="41" y="30"/>
                  <a:pt x="40" y="29"/>
                </a:cubicBezTo>
                <a:cubicBezTo>
                  <a:pt x="40" y="29"/>
                  <a:pt x="39" y="29"/>
                  <a:pt x="39" y="29"/>
                </a:cubicBezTo>
                <a:cubicBezTo>
                  <a:pt x="38" y="29"/>
                  <a:pt x="38" y="29"/>
                  <a:pt x="37" y="29"/>
                </a:cubicBezTo>
                <a:cubicBezTo>
                  <a:pt x="37" y="30"/>
                  <a:pt x="36" y="30"/>
                  <a:pt x="36" y="31"/>
                </a:cubicBezTo>
                <a:cubicBezTo>
                  <a:pt x="36" y="31"/>
                  <a:pt x="36" y="32"/>
                  <a:pt x="37" y="32"/>
                </a:cubicBezTo>
                <a:cubicBezTo>
                  <a:pt x="37" y="33"/>
                  <a:pt x="39" y="36"/>
                  <a:pt x="41" y="38"/>
                </a:cubicBezTo>
                <a:cubicBezTo>
                  <a:pt x="40" y="39"/>
                  <a:pt x="39" y="40"/>
                  <a:pt x="38" y="41"/>
                </a:cubicBezTo>
                <a:cubicBezTo>
                  <a:pt x="35" y="39"/>
                  <a:pt x="33" y="37"/>
                  <a:pt x="32" y="37"/>
                </a:cubicBezTo>
                <a:cubicBezTo>
                  <a:pt x="32" y="37"/>
                  <a:pt x="31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ubicBezTo>
                  <a:pt x="28" y="38"/>
                  <a:pt x="28" y="38"/>
                  <a:pt x="28" y="39"/>
                </a:cubicBezTo>
                <a:cubicBezTo>
                  <a:pt x="28" y="40"/>
                  <a:pt x="28" y="40"/>
                  <a:pt x="29" y="41"/>
                </a:cubicBezTo>
                <a:cubicBezTo>
                  <a:pt x="29" y="41"/>
                  <a:pt x="31" y="44"/>
                  <a:pt x="33" y="46"/>
                </a:cubicBezTo>
                <a:cubicBezTo>
                  <a:pt x="32" y="47"/>
                  <a:pt x="32" y="48"/>
                  <a:pt x="30" y="49"/>
                </a:cubicBezTo>
                <a:cubicBezTo>
                  <a:pt x="28" y="48"/>
                  <a:pt x="25" y="46"/>
                  <a:pt x="25" y="46"/>
                </a:cubicBezTo>
                <a:cubicBezTo>
                  <a:pt x="24" y="45"/>
                  <a:pt x="23" y="45"/>
                  <a:pt x="23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9"/>
                  <a:pt x="21" y="49"/>
                  <a:pt x="22" y="50"/>
                </a:cubicBezTo>
                <a:cubicBezTo>
                  <a:pt x="22" y="50"/>
                  <a:pt x="25" y="52"/>
                  <a:pt x="27" y="54"/>
                </a:cubicBezTo>
                <a:cubicBezTo>
                  <a:pt x="26" y="56"/>
                  <a:pt x="25" y="57"/>
                  <a:pt x="24" y="58"/>
                </a:cubicBezTo>
                <a:cubicBezTo>
                  <a:pt x="22" y="57"/>
                  <a:pt x="19" y="56"/>
                  <a:pt x="18" y="55"/>
                </a:cubicBezTo>
                <a:cubicBezTo>
                  <a:pt x="18" y="55"/>
                  <a:pt x="17" y="55"/>
                  <a:pt x="16" y="55"/>
                </a:cubicBezTo>
                <a:cubicBezTo>
                  <a:pt x="16" y="55"/>
                  <a:pt x="15" y="56"/>
                  <a:pt x="15" y="56"/>
                </a:cubicBezTo>
                <a:cubicBezTo>
                  <a:pt x="15" y="57"/>
                  <a:pt x="15" y="57"/>
                  <a:pt x="15" y="58"/>
                </a:cubicBezTo>
                <a:cubicBezTo>
                  <a:pt x="15" y="59"/>
                  <a:pt x="15" y="59"/>
                  <a:pt x="16" y="60"/>
                </a:cubicBezTo>
                <a:cubicBezTo>
                  <a:pt x="16" y="60"/>
                  <a:pt x="19" y="62"/>
                  <a:pt x="21" y="64"/>
                </a:cubicBezTo>
                <a:cubicBezTo>
                  <a:pt x="21" y="65"/>
                  <a:pt x="20" y="66"/>
                  <a:pt x="19" y="68"/>
                </a:cubicBezTo>
                <a:cubicBezTo>
                  <a:pt x="16" y="67"/>
                  <a:pt x="13" y="66"/>
                  <a:pt x="13" y="65"/>
                </a:cubicBezTo>
                <a:cubicBezTo>
                  <a:pt x="12" y="65"/>
                  <a:pt x="12" y="65"/>
                  <a:pt x="11" y="66"/>
                </a:cubicBezTo>
                <a:cubicBezTo>
                  <a:pt x="10" y="66"/>
                  <a:pt x="10" y="66"/>
                  <a:pt x="10" y="67"/>
                </a:cubicBezTo>
                <a:cubicBezTo>
                  <a:pt x="10" y="67"/>
                  <a:pt x="10" y="68"/>
                  <a:pt x="10" y="68"/>
                </a:cubicBezTo>
                <a:cubicBezTo>
                  <a:pt x="10" y="69"/>
                  <a:pt x="10" y="69"/>
                  <a:pt x="11" y="70"/>
                </a:cubicBezTo>
                <a:cubicBezTo>
                  <a:pt x="11" y="70"/>
                  <a:pt x="14" y="72"/>
                  <a:pt x="17" y="73"/>
                </a:cubicBezTo>
                <a:cubicBezTo>
                  <a:pt x="16" y="75"/>
                  <a:pt x="16" y="76"/>
                  <a:pt x="15" y="78"/>
                </a:cubicBezTo>
                <a:cubicBezTo>
                  <a:pt x="12" y="77"/>
                  <a:pt x="9" y="76"/>
                  <a:pt x="8" y="76"/>
                </a:cubicBezTo>
                <a:cubicBezTo>
                  <a:pt x="8" y="76"/>
                  <a:pt x="7" y="76"/>
                  <a:pt x="7" y="76"/>
                </a:cubicBezTo>
                <a:cubicBezTo>
                  <a:pt x="6" y="77"/>
                  <a:pt x="6" y="77"/>
                  <a:pt x="6" y="78"/>
                </a:cubicBezTo>
                <a:cubicBezTo>
                  <a:pt x="5" y="78"/>
                  <a:pt x="5" y="79"/>
                  <a:pt x="6" y="79"/>
                </a:cubicBezTo>
                <a:cubicBezTo>
                  <a:pt x="6" y="80"/>
                  <a:pt x="6" y="80"/>
                  <a:pt x="7" y="81"/>
                </a:cubicBezTo>
                <a:cubicBezTo>
                  <a:pt x="8" y="81"/>
                  <a:pt x="10" y="82"/>
                  <a:pt x="13" y="83"/>
                </a:cubicBezTo>
                <a:cubicBezTo>
                  <a:pt x="13" y="85"/>
                  <a:pt x="12" y="86"/>
                  <a:pt x="12" y="88"/>
                </a:cubicBezTo>
                <a:cubicBezTo>
                  <a:pt x="9" y="88"/>
                  <a:pt x="6" y="87"/>
                  <a:pt x="5" y="87"/>
                </a:cubicBezTo>
                <a:cubicBezTo>
                  <a:pt x="5" y="87"/>
                  <a:pt x="4" y="87"/>
                  <a:pt x="4" y="88"/>
                </a:cubicBezTo>
                <a:cubicBezTo>
                  <a:pt x="3" y="88"/>
                  <a:pt x="3" y="88"/>
                  <a:pt x="3" y="89"/>
                </a:cubicBezTo>
                <a:cubicBezTo>
                  <a:pt x="2" y="90"/>
                  <a:pt x="3" y="90"/>
                  <a:pt x="3" y="91"/>
                </a:cubicBezTo>
                <a:cubicBezTo>
                  <a:pt x="3" y="91"/>
                  <a:pt x="4" y="92"/>
                  <a:pt x="4" y="92"/>
                </a:cubicBezTo>
                <a:cubicBezTo>
                  <a:pt x="5" y="92"/>
                  <a:pt x="8" y="93"/>
                  <a:pt x="11" y="94"/>
                </a:cubicBezTo>
                <a:cubicBezTo>
                  <a:pt x="10" y="95"/>
                  <a:pt x="10" y="97"/>
                  <a:pt x="10" y="98"/>
                </a:cubicBezTo>
                <a:cubicBezTo>
                  <a:pt x="7" y="98"/>
                  <a:pt x="4" y="98"/>
                  <a:pt x="3" y="98"/>
                </a:cubicBezTo>
                <a:cubicBezTo>
                  <a:pt x="2" y="98"/>
                  <a:pt x="2" y="99"/>
                  <a:pt x="2" y="99"/>
                </a:cubicBezTo>
                <a:cubicBezTo>
                  <a:pt x="1" y="99"/>
                  <a:pt x="1" y="100"/>
                  <a:pt x="1" y="101"/>
                </a:cubicBezTo>
                <a:cubicBezTo>
                  <a:pt x="1" y="101"/>
                  <a:pt x="1" y="102"/>
                  <a:pt x="1" y="102"/>
                </a:cubicBezTo>
                <a:cubicBezTo>
                  <a:pt x="1" y="103"/>
                  <a:pt x="2" y="103"/>
                  <a:pt x="3" y="103"/>
                </a:cubicBezTo>
                <a:cubicBezTo>
                  <a:pt x="3" y="103"/>
                  <a:pt x="6" y="104"/>
                  <a:pt x="9" y="105"/>
                </a:cubicBezTo>
                <a:cubicBezTo>
                  <a:pt x="9" y="106"/>
                  <a:pt x="9" y="108"/>
                  <a:pt x="9" y="109"/>
                </a:cubicBezTo>
                <a:cubicBezTo>
                  <a:pt x="6" y="109"/>
                  <a:pt x="3" y="110"/>
                  <a:pt x="2" y="110"/>
                </a:cubicBezTo>
                <a:cubicBezTo>
                  <a:pt x="2" y="110"/>
                  <a:pt x="1" y="110"/>
                  <a:pt x="1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113"/>
                  <a:pt x="0" y="113"/>
                  <a:pt x="1" y="114"/>
                </a:cubicBezTo>
                <a:cubicBezTo>
                  <a:pt x="1" y="114"/>
                  <a:pt x="2" y="115"/>
                  <a:pt x="2" y="115"/>
                </a:cubicBezTo>
                <a:cubicBezTo>
                  <a:pt x="3" y="115"/>
                  <a:pt x="6" y="115"/>
                  <a:pt x="9" y="115"/>
                </a:cubicBezTo>
                <a:cubicBezTo>
                  <a:pt x="9" y="117"/>
                  <a:pt x="9" y="118"/>
                  <a:pt x="9" y="120"/>
                </a:cubicBezTo>
                <a:cubicBezTo>
                  <a:pt x="6" y="121"/>
                  <a:pt x="3" y="121"/>
                  <a:pt x="3" y="121"/>
                </a:cubicBezTo>
                <a:cubicBezTo>
                  <a:pt x="2" y="121"/>
                  <a:pt x="1" y="122"/>
                  <a:pt x="1" y="122"/>
                </a:cubicBezTo>
                <a:cubicBezTo>
                  <a:pt x="1" y="123"/>
                  <a:pt x="1" y="123"/>
                  <a:pt x="1" y="124"/>
                </a:cubicBezTo>
                <a:cubicBezTo>
                  <a:pt x="1" y="125"/>
                  <a:pt x="1" y="125"/>
                  <a:pt x="2" y="125"/>
                </a:cubicBezTo>
                <a:cubicBezTo>
                  <a:pt x="2" y="126"/>
                  <a:pt x="2" y="126"/>
                  <a:pt x="3" y="126"/>
                </a:cubicBezTo>
                <a:cubicBezTo>
                  <a:pt x="4" y="126"/>
                  <a:pt x="7" y="126"/>
                  <a:pt x="10" y="126"/>
                </a:cubicBezTo>
                <a:cubicBezTo>
                  <a:pt x="10" y="128"/>
                  <a:pt x="10" y="129"/>
                  <a:pt x="11" y="131"/>
                </a:cubicBezTo>
                <a:cubicBezTo>
                  <a:pt x="8" y="132"/>
                  <a:pt x="5" y="132"/>
                  <a:pt x="4" y="133"/>
                </a:cubicBezTo>
                <a:cubicBezTo>
                  <a:pt x="4" y="133"/>
                  <a:pt x="3" y="133"/>
                  <a:pt x="3" y="134"/>
                </a:cubicBezTo>
                <a:cubicBezTo>
                  <a:pt x="3" y="134"/>
                  <a:pt x="2" y="135"/>
                  <a:pt x="3" y="135"/>
                </a:cubicBezTo>
                <a:cubicBezTo>
                  <a:pt x="3" y="136"/>
                  <a:pt x="3" y="137"/>
                  <a:pt x="4" y="137"/>
                </a:cubicBezTo>
                <a:cubicBezTo>
                  <a:pt x="4" y="137"/>
                  <a:pt x="5" y="137"/>
                  <a:pt x="5" y="137"/>
                </a:cubicBezTo>
                <a:cubicBezTo>
                  <a:pt x="6" y="137"/>
                  <a:pt x="9" y="137"/>
                  <a:pt x="12" y="137"/>
                </a:cubicBezTo>
                <a:cubicBezTo>
                  <a:pt x="12" y="138"/>
                  <a:pt x="13" y="140"/>
                  <a:pt x="13" y="141"/>
                </a:cubicBezTo>
                <a:cubicBezTo>
                  <a:pt x="10" y="142"/>
                  <a:pt x="8" y="144"/>
                  <a:pt x="7" y="144"/>
                </a:cubicBezTo>
                <a:cubicBezTo>
                  <a:pt x="6" y="144"/>
                  <a:pt x="6" y="145"/>
                  <a:pt x="6" y="145"/>
                </a:cubicBezTo>
                <a:cubicBezTo>
                  <a:pt x="5" y="146"/>
                  <a:pt x="5" y="146"/>
                  <a:pt x="6" y="147"/>
                </a:cubicBezTo>
                <a:cubicBezTo>
                  <a:pt x="6" y="147"/>
                  <a:pt x="6" y="148"/>
                  <a:pt x="7" y="148"/>
                </a:cubicBezTo>
                <a:cubicBezTo>
                  <a:pt x="7" y="148"/>
                  <a:pt x="8" y="149"/>
                  <a:pt x="8" y="148"/>
                </a:cubicBezTo>
                <a:cubicBezTo>
                  <a:pt x="9" y="148"/>
                  <a:pt x="12" y="148"/>
                  <a:pt x="15" y="147"/>
                </a:cubicBezTo>
                <a:cubicBezTo>
                  <a:pt x="16" y="148"/>
                  <a:pt x="16" y="150"/>
                  <a:pt x="17" y="151"/>
                </a:cubicBezTo>
                <a:cubicBezTo>
                  <a:pt x="14" y="153"/>
                  <a:pt x="11" y="154"/>
                  <a:pt x="11" y="155"/>
                </a:cubicBezTo>
                <a:cubicBezTo>
                  <a:pt x="10" y="155"/>
                  <a:pt x="10" y="155"/>
                  <a:pt x="10" y="156"/>
                </a:cubicBezTo>
                <a:cubicBezTo>
                  <a:pt x="10" y="157"/>
                  <a:pt x="10" y="157"/>
                  <a:pt x="10" y="158"/>
                </a:cubicBezTo>
                <a:cubicBezTo>
                  <a:pt x="10" y="158"/>
                  <a:pt x="10" y="159"/>
                  <a:pt x="11" y="159"/>
                </a:cubicBezTo>
                <a:cubicBezTo>
                  <a:pt x="12" y="159"/>
                  <a:pt x="12" y="159"/>
                  <a:pt x="13" y="159"/>
                </a:cubicBezTo>
                <a:cubicBezTo>
                  <a:pt x="13" y="159"/>
                  <a:pt x="16" y="158"/>
                  <a:pt x="19" y="157"/>
                </a:cubicBezTo>
                <a:cubicBezTo>
                  <a:pt x="20" y="158"/>
                  <a:pt x="21" y="160"/>
                  <a:pt x="21" y="161"/>
                </a:cubicBezTo>
                <a:cubicBezTo>
                  <a:pt x="19" y="163"/>
                  <a:pt x="16" y="165"/>
                  <a:pt x="16" y="165"/>
                </a:cubicBezTo>
                <a:cubicBezTo>
                  <a:pt x="15" y="165"/>
                  <a:pt x="15" y="166"/>
                  <a:pt x="15" y="166"/>
                </a:cubicBezTo>
                <a:cubicBezTo>
                  <a:pt x="15" y="167"/>
                  <a:pt x="15" y="168"/>
                  <a:pt x="15" y="168"/>
                </a:cubicBezTo>
                <a:cubicBezTo>
                  <a:pt x="15" y="169"/>
                  <a:pt x="16" y="169"/>
                  <a:pt x="16" y="169"/>
                </a:cubicBezTo>
                <a:cubicBezTo>
                  <a:pt x="17" y="169"/>
                  <a:pt x="18" y="169"/>
                  <a:pt x="18" y="169"/>
                </a:cubicBezTo>
                <a:cubicBezTo>
                  <a:pt x="19" y="169"/>
                  <a:pt x="22" y="168"/>
                  <a:pt x="24" y="166"/>
                </a:cubicBezTo>
                <a:cubicBezTo>
                  <a:pt x="25" y="168"/>
                  <a:pt x="26" y="169"/>
                  <a:pt x="27" y="170"/>
                </a:cubicBezTo>
                <a:cubicBezTo>
                  <a:pt x="25" y="172"/>
                  <a:pt x="22" y="174"/>
                  <a:pt x="22" y="175"/>
                </a:cubicBezTo>
                <a:cubicBezTo>
                  <a:pt x="21" y="175"/>
                  <a:pt x="21" y="176"/>
                  <a:pt x="21" y="176"/>
                </a:cubicBezTo>
                <a:cubicBezTo>
                  <a:pt x="21" y="177"/>
                  <a:pt x="21" y="177"/>
                  <a:pt x="21" y="178"/>
                </a:cubicBezTo>
                <a:cubicBezTo>
                  <a:pt x="22" y="178"/>
                  <a:pt x="22" y="179"/>
                  <a:pt x="23" y="179"/>
                </a:cubicBezTo>
                <a:cubicBezTo>
                  <a:pt x="23" y="179"/>
                  <a:pt x="24" y="179"/>
                  <a:pt x="25" y="179"/>
                </a:cubicBezTo>
                <a:cubicBezTo>
                  <a:pt x="25" y="178"/>
                  <a:pt x="28" y="177"/>
                  <a:pt x="30" y="175"/>
                </a:cubicBezTo>
                <a:cubicBezTo>
                  <a:pt x="32" y="176"/>
                  <a:pt x="32" y="177"/>
                  <a:pt x="33" y="179"/>
                </a:cubicBezTo>
                <a:cubicBezTo>
                  <a:pt x="31" y="181"/>
                  <a:pt x="29" y="183"/>
                  <a:pt x="29" y="184"/>
                </a:cubicBezTo>
                <a:cubicBezTo>
                  <a:pt x="28" y="184"/>
                  <a:pt x="28" y="185"/>
                  <a:pt x="28" y="185"/>
                </a:cubicBezTo>
                <a:cubicBezTo>
                  <a:pt x="28" y="186"/>
                  <a:pt x="28" y="187"/>
                  <a:pt x="29" y="187"/>
                </a:cubicBezTo>
                <a:cubicBezTo>
                  <a:pt x="29" y="187"/>
                  <a:pt x="30" y="188"/>
                  <a:pt x="30" y="188"/>
                </a:cubicBezTo>
                <a:cubicBezTo>
                  <a:pt x="31" y="188"/>
                  <a:pt x="32" y="188"/>
                  <a:pt x="32" y="187"/>
                </a:cubicBezTo>
                <a:cubicBezTo>
                  <a:pt x="33" y="187"/>
                  <a:pt x="35" y="185"/>
                  <a:pt x="38" y="183"/>
                </a:cubicBezTo>
                <a:cubicBezTo>
                  <a:pt x="39" y="184"/>
                  <a:pt x="40" y="186"/>
                  <a:pt x="41" y="187"/>
                </a:cubicBezTo>
                <a:cubicBezTo>
                  <a:pt x="39" y="189"/>
                  <a:pt x="37" y="192"/>
                  <a:pt x="37" y="192"/>
                </a:cubicBezTo>
                <a:cubicBezTo>
                  <a:pt x="36" y="193"/>
                  <a:pt x="36" y="193"/>
                  <a:pt x="36" y="194"/>
                </a:cubicBezTo>
                <a:cubicBezTo>
                  <a:pt x="36" y="194"/>
                  <a:pt x="37" y="195"/>
                  <a:pt x="37" y="195"/>
                </a:cubicBezTo>
                <a:cubicBezTo>
                  <a:pt x="38" y="196"/>
                  <a:pt x="38" y="196"/>
                  <a:pt x="39" y="196"/>
                </a:cubicBezTo>
                <a:cubicBezTo>
                  <a:pt x="39" y="196"/>
                  <a:pt x="40" y="196"/>
                  <a:pt x="40" y="195"/>
                </a:cubicBezTo>
                <a:cubicBezTo>
                  <a:pt x="41" y="195"/>
                  <a:pt x="43" y="193"/>
                  <a:pt x="45" y="191"/>
                </a:cubicBezTo>
                <a:cubicBezTo>
                  <a:pt x="46" y="192"/>
                  <a:pt x="48" y="193"/>
                  <a:pt x="49" y="194"/>
                </a:cubicBezTo>
                <a:cubicBezTo>
                  <a:pt x="47" y="196"/>
                  <a:pt x="46" y="199"/>
                  <a:pt x="45" y="200"/>
                </a:cubicBezTo>
                <a:cubicBezTo>
                  <a:pt x="45" y="200"/>
                  <a:pt x="45" y="201"/>
                  <a:pt x="45" y="201"/>
                </a:cubicBezTo>
                <a:cubicBezTo>
                  <a:pt x="45" y="202"/>
                  <a:pt x="46" y="202"/>
                  <a:pt x="46" y="203"/>
                </a:cubicBezTo>
                <a:cubicBezTo>
                  <a:pt x="47" y="203"/>
                  <a:pt x="47" y="203"/>
                  <a:pt x="48" y="203"/>
                </a:cubicBezTo>
                <a:cubicBezTo>
                  <a:pt x="48" y="203"/>
                  <a:pt x="49" y="203"/>
                  <a:pt x="49" y="202"/>
                </a:cubicBezTo>
                <a:cubicBezTo>
                  <a:pt x="50" y="202"/>
                  <a:pt x="52" y="199"/>
                  <a:pt x="54" y="197"/>
                </a:cubicBezTo>
                <a:cubicBezTo>
                  <a:pt x="55" y="198"/>
                  <a:pt x="56" y="199"/>
                  <a:pt x="58" y="200"/>
                </a:cubicBezTo>
                <a:cubicBezTo>
                  <a:pt x="57" y="202"/>
                  <a:pt x="55" y="205"/>
                  <a:pt x="55" y="206"/>
                </a:cubicBezTo>
                <a:cubicBezTo>
                  <a:pt x="55" y="207"/>
                  <a:pt x="55" y="207"/>
                  <a:pt x="55" y="208"/>
                </a:cubicBezTo>
                <a:cubicBezTo>
                  <a:pt x="55" y="208"/>
                  <a:pt x="55" y="209"/>
                  <a:pt x="56" y="209"/>
                </a:cubicBezTo>
                <a:cubicBezTo>
                  <a:pt x="56" y="209"/>
                  <a:pt x="57" y="209"/>
                  <a:pt x="58" y="209"/>
                </a:cubicBezTo>
                <a:cubicBezTo>
                  <a:pt x="58" y="209"/>
                  <a:pt x="59" y="209"/>
                  <a:pt x="59" y="208"/>
                </a:cubicBezTo>
                <a:cubicBezTo>
                  <a:pt x="59" y="208"/>
                  <a:pt x="61" y="205"/>
                  <a:pt x="63" y="203"/>
                </a:cubicBezTo>
                <a:cubicBezTo>
                  <a:pt x="64" y="204"/>
                  <a:pt x="66" y="204"/>
                  <a:pt x="67" y="205"/>
                </a:cubicBezTo>
                <a:cubicBezTo>
                  <a:pt x="66" y="208"/>
                  <a:pt x="65" y="211"/>
                  <a:pt x="65" y="211"/>
                </a:cubicBezTo>
                <a:cubicBezTo>
                  <a:pt x="65" y="212"/>
                  <a:pt x="65" y="213"/>
                  <a:pt x="65" y="213"/>
                </a:cubicBezTo>
                <a:cubicBezTo>
                  <a:pt x="65" y="214"/>
                  <a:pt x="66" y="214"/>
                  <a:pt x="66" y="214"/>
                </a:cubicBezTo>
                <a:cubicBezTo>
                  <a:pt x="67" y="215"/>
                  <a:pt x="68" y="215"/>
                  <a:pt x="68" y="214"/>
                </a:cubicBezTo>
                <a:cubicBezTo>
                  <a:pt x="69" y="214"/>
                  <a:pt x="69" y="214"/>
                  <a:pt x="69" y="213"/>
                </a:cubicBezTo>
                <a:cubicBezTo>
                  <a:pt x="70" y="213"/>
                  <a:pt x="71" y="210"/>
                  <a:pt x="73" y="207"/>
                </a:cubicBezTo>
                <a:cubicBezTo>
                  <a:pt x="74" y="208"/>
                  <a:pt x="76" y="208"/>
                  <a:pt x="77" y="209"/>
                </a:cubicBezTo>
                <a:cubicBezTo>
                  <a:pt x="76" y="212"/>
                  <a:pt x="76" y="215"/>
                  <a:pt x="76" y="216"/>
                </a:cubicBezTo>
                <a:cubicBezTo>
                  <a:pt x="76" y="216"/>
                  <a:pt x="76" y="217"/>
                  <a:pt x="76" y="218"/>
                </a:cubicBezTo>
                <a:cubicBezTo>
                  <a:pt x="76" y="218"/>
                  <a:pt x="77" y="218"/>
                  <a:pt x="77" y="219"/>
                </a:cubicBezTo>
                <a:cubicBezTo>
                  <a:pt x="78" y="219"/>
                  <a:pt x="78" y="219"/>
                  <a:pt x="79" y="218"/>
                </a:cubicBezTo>
                <a:cubicBezTo>
                  <a:pt x="80" y="218"/>
                  <a:pt x="80" y="218"/>
                  <a:pt x="80" y="217"/>
                </a:cubicBezTo>
                <a:cubicBezTo>
                  <a:pt x="80" y="217"/>
                  <a:pt x="82" y="214"/>
                  <a:pt x="83" y="211"/>
                </a:cubicBezTo>
                <a:cubicBezTo>
                  <a:pt x="84" y="211"/>
                  <a:pt x="86" y="212"/>
                  <a:pt x="87" y="212"/>
                </a:cubicBezTo>
                <a:cubicBezTo>
                  <a:pt x="87" y="215"/>
                  <a:pt x="87" y="218"/>
                  <a:pt x="87" y="219"/>
                </a:cubicBezTo>
                <a:cubicBezTo>
                  <a:pt x="87" y="220"/>
                  <a:pt x="87" y="220"/>
                  <a:pt x="87" y="221"/>
                </a:cubicBezTo>
                <a:cubicBezTo>
                  <a:pt x="87" y="221"/>
                  <a:pt x="88" y="221"/>
                  <a:pt x="89" y="222"/>
                </a:cubicBezTo>
                <a:cubicBezTo>
                  <a:pt x="89" y="222"/>
                  <a:pt x="90" y="222"/>
                  <a:pt x="90" y="221"/>
                </a:cubicBezTo>
                <a:cubicBezTo>
                  <a:pt x="91" y="221"/>
                  <a:pt x="91" y="221"/>
                  <a:pt x="91" y="220"/>
                </a:cubicBezTo>
                <a:cubicBezTo>
                  <a:pt x="92" y="219"/>
                  <a:pt x="92" y="216"/>
                  <a:pt x="93" y="213"/>
                </a:cubicBezTo>
                <a:cubicBezTo>
                  <a:pt x="95" y="214"/>
                  <a:pt x="96" y="214"/>
                  <a:pt x="98" y="214"/>
                </a:cubicBezTo>
                <a:cubicBezTo>
                  <a:pt x="98" y="217"/>
                  <a:pt x="98" y="220"/>
                  <a:pt x="98" y="221"/>
                </a:cubicBezTo>
                <a:cubicBezTo>
                  <a:pt x="98" y="222"/>
                  <a:pt x="98" y="222"/>
                  <a:pt x="99" y="223"/>
                </a:cubicBezTo>
                <a:cubicBezTo>
                  <a:pt x="99" y="223"/>
                  <a:pt x="99" y="223"/>
                  <a:pt x="100" y="223"/>
                </a:cubicBezTo>
                <a:cubicBezTo>
                  <a:pt x="101" y="223"/>
                  <a:pt x="101" y="223"/>
                  <a:pt x="102" y="223"/>
                </a:cubicBezTo>
                <a:cubicBezTo>
                  <a:pt x="102" y="223"/>
                  <a:pt x="103" y="222"/>
                  <a:pt x="103" y="222"/>
                </a:cubicBezTo>
                <a:cubicBezTo>
                  <a:pt x="103" y="221"/>
                  <a:pt x="103" y="218"/>
                  <a:pt x="104" y="215"/>
                </a:cubicBezTo>
                <a:cubicBezTo>
                  <a:pt x="106" y="215"/>
                  <a:pt x="107" y="215"/>
                  <a:pt x="109" y="215"/>
                </a:cubicBezTo>
                <a:cubicBezTo>
                  <a:pt x="109" y="218"/>
                  <a:pt x="109" y="221"/>
                  <a:pt x="109" y="222"/>
                </a:cubicBezTo>
                <a:cubicBezTo>
                  <a:pt x="109" y="223"/>
                  <a:pt x="110" y="223"/>
                  <a:pt x="110" y="223"/>
                </a:cubicBezTo>
                <a:cubicBezTo>
                  <a:pt x="111" y="224"/>
                  <a:pt x="111" y="224"/>
                  <a:pt x="112" y="224"/>
                </a:cubicBezTo>
                <a:cubicBezTo>
                  <a:pt x="112" y="224"/>
                  <a:pt x="113" y="224"/>
                  <a:pt x="113" y="223"/>
                </a:cubicBezTo>
                <a:cubicBezTo>
                  <a:pt x="114" y="223"/>
                  <a:pt x="114" y="223"/>
                  <a:pt x="114" y="222"/>
                </a:cubicBezTo>
                <a:cubicBezTo>
                  <a:pt x="114" y="221"/>
                  <a:pt x="115" y="218"/>
                  <a:pt x="115" y="215"/>
                </a:cubicBezTo>
                <a:cubicBezTo>
                  <a:pt x="116" y="215"/>
                  <a:pt x="118" y="215"/>
                  <a:pt x="119" y="215"/>
                </a:cubicBezTo>
                <a:cubicBezTo>
                  <a:pt x="120" y="218"/>
                  <a:pt x="121" y="221"/>
                  <a:pt x="121" y="222"/>
                </a:cubicBezTo>
                <a:cubicBezTo>
                  <a:pt x="121" y="222"/>
                  <a:pt x="121" y="223"/>
                  <a:pt x="122" y="223"/>
                </a:cubicBezTo>
                <a:cubicBezTo>
                  <a:pt x="122" y="223"/>
                  <a:pt x="123" y="223"/>
                  <a:pt x="123" y="223"/>
                </a:cubicBezTo>
                <a:cubicBezTo>
                  <a:pt x="124" y="223"/>
                  <a:pt x="125" y="223"/>
                  <a:pt x="125" y="223"/>
                </a:cubicBezTo>
                <a:cubicBezTo>
                  <a:pt x="125" y="222"/>
                  <a:pt x="126" y="222"/>
                  <a:pt x="126" y="221"/>
                </a:cubicBezTo>
                <a:cubicBezTo>
                  <a:pt x="126" y="220"/>
                  <a:pt x="125" y="217"/>
                  <a:pt x="125" y="214"/>
                </a:cubicBezTo>
                <a:cubicBezTo>
                  <a:pt x="127" y="214"/>
                  <a:pt x="129" y="214"/>
                  <a:pt x="130" y="213"/>
                </a:cubicBezTo>
                <a:cubicBezTo>
                  <a:pt x="131" y="216"/>
                  <a:pt x="132" y="219"/>
                  <a:pt x="132" y="220"/>
                </a:cubicBezTo>
                <a:cubicBezTo>
                  <a:pt x="132" y="221"/>
                  <a:pt x="133" y="221"/>
                  <a:pt x="133" y="221"/>
                </a:cubicBezTo>
                <a:cubicBezTo>
                  <a:pt x="134" y="222"/>
                  <a:pt x="134" y="222"/>
                  <a:pt x="135" y="222"/>
                </a:cubicBezTo>
                <a:cubicBezTo>
                  <a:pt x="136" y="221"/>
                  <a:pt x="136" y="221"/>
                  <a:pt x="136" y="221"/>
                </a:cubicBezTo>
                <a:cubicBezTo>
                  <a:pt x="137" y="220"/>
                  <a:pt x="137" y="220"/>
                  <a:pt x="137" y="219"/>
                </a:cubicBezTo>
                <a:cubicBezTo>
                  <a:pt x="137" y="218"/>
                  <a:pt x="136" y="215"/>
                  <a:pt x="136" y="212"/>
                </a:cubicBezTo>
                <a:cubicBezTo>
                  <a:pt x="138" y="212"/>
                  <a:pt x="139" y="211"/>
                  <a:pt x="141" y="211"/>
                </a:cubicBezTo>
                <a:cubicBezTo>
                  <a:pt x="142" y="214"/>
                  <a:pt x="143" y="217"/>
                  <a:pt x="143" y="217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45" y="219"/>
                  <a:pt x="146" y="219"/>
                  <a:pt x="146" y="219"/>
                </a:cubicBezTo>
                <a:cubicBezTo>
                  <a:pt x="147" y="218"/>
                  <a:pt x="147" y="218"/>
                  <a:pt x="148" y="218"/>
                </a:cubicBezTo>
                <a:cubicBezTo>
                  <a:pt x="148" y="217"/>
                  <a:pt x="148" y="216"/>
                  <a:pt x="148" y="216"/>
                </a:cubicBezTo>
                <a:cubicBezTo>
                  <a:pt x="148" y="215"/>
                  <a:pt x="147" y="212"/>
                  <a:pt x="146" y="209"/>
                </a:cubicBezTo>
                <a:cubicBezTo>
                  <a:pt x="148" y="208"/>
                  <a:pt x="149" y="208"/>
                  <a:pt x="151" y="207"/>
                </a:cubicBezTo>
                <a:cubicBezTo>
                  <a:pt x="152" y="210"/>
                  <a:pt x="154" y="213"/>
                  <a:pt x="154" y="213"/>
                </a:cubicBezTo>
                <a:cubicBezTo>
                  <a:pt x="154" y="214"/>
                  <a:pt x="155" y="214"/>
                  <a:pt x="155" y="214"/>
                </a:cubicBezTo>
                <a:cubicBezTo>
                  <a:pt x="156" y="215"/>
                  <a:pt x="157" y="215"/>
                  <a:pt x="157" y="214"/>
                </a:cubicBezTo>
                <a:cubicBezTo>
                  <a:pt x="158" y="214"/>
                  <a:pt x="158" y="214"/>
                  <a:pt x="158" y="213"/>
                </a:cubicBezTo>
                <a:cubicBezTo>
                  <a:pt x="159" y="213"/>
                  <a:pt x="159" y="212"/>
                  <a:pt x="159" y="211"/>
                </a:cubicBezTo>
                <a:cubicBezTo>
                  <a:pt x="158" y="211"/>
                  <a:pt x="157" y="208"/>
                  <a:pt x="156" y="205"/>
                </a:cubicBezTo>
                <a:cubicBezTo>
                  <a:pt x="158" y="204"/>
                  <a:pt x="159" y="204"/>
                  <a:pt x="160" y="203"/>
                </a:cubicBezTo>
                <a:cubicBezTo>
                  <a:pt x="162" y="205"/>
                  <a:pt x="164" y="208"/>
                  <a:pt x="164" y="208"/>
                </a:cubicBezTo>
                <a:cubicBezTo>
                  <a:pt x="165" y="209"/>
                  <a:pt x="165" y="209"/>
                  <a:pt x="166" y="209"/>
                </a:cubicBezTo>
                <a:cubicBezTo>
                  <a:pt x="166" y="209"/>
                  <a:pt x="167" y="209"/>
                  <a:pt x="168" y="209"/>
                </a:cubicBezTo>
                <a:cubicBezTo>
                  <a:pt x="168" y="209"/>
                  <a:pt x="168" y="208"/>
                  <a:pt x="169" y="208"/>
                </a:cubicBezTo>
                <a:cubicBezTo>
                  <a:pt x="169" y="207"/>
                  <a:pt x="169" y="207"/>
                  <a:pt x="169" y="206"/>
                </a:cubicBezTo>
                <a:cubicBezTo>
                  <a:pt x="168" y="205"/>
                  <a:pt x="167" y="202"/>
                  <a:pt x="166" y="200"/>
                </a:cubicBezTo>
                <a:cubicBezTo>
                  <a:pt x="167" y="199"/>
                  <a:pt x="168" y="198"/>
                  <a:pt x="170" y="197"/>
                </a:cubicBezTo>
                <a:cubicBezTo>
                  <a:pt x="172" y="199"/>
                  <a:pt x="174" y="202"/>
                  <a:pt x="174" y="202"/>
                </a:cubicBezTo>
                <a:cubicBezTo>
                  <a:pt x="175" y="203"/>
                  <a:pt x="175" y="203"/>
                  <a:pt x="176" y="203"/>
                </a:cubicBezTo>
                <a:cubicBezTo>
                  <a:pt x="176" y="203"/>
                  <a:pt x="177" y="203"/>
                  <a:pt x="177" y="203"/>
                </a:cubicBezTo>
                <a:cubicBezTo>
                  <a:pt x="178" y="202"/>
                  <a:pt x="178" y="202"/>
                  <a:pt x="178" y="201"/>
                </a:cubicBezTo>
                <a:cubicBezTo>
                  <a:pt x="178" y="201"/>
                  <a:pt x="178" y="200"/>
                  <a:pt x="178" y="200"/>
                </a:cubicBezTo>
                <a:cubicBezTo>
                  <a:pt x="178" y="199"/>
                  <a:pt x="176" y="196"/>
                  <a:pt x="175" y="194"/>
                </a:cubicBezTo>
                <a:cubicBezTo>
                  <a:pt x="176" y="193"/>
                  <a:pt x="177" y="192"/>
                  <a:pt x="178" y="191"/>
                </a:cubicBezTo>
                <a:cubicBezTo>
                  <a:pt x="180" y="193"/>
                  <a:pt x="183" y="195"/>
                  <a:pt x="183" y="195"/>
                </a:cubicBezTo>
                <a:cubicBezTo>
                  <a:pt x="184" y="196"/>
                  <a:pt x="184" y="196"/>
                  <a:pt x="185" y="196"/>
                </a:cubicBezTo>
                <a:cubicBezTo>
                  <a:pt x="185" y="196"/>
                  <a:pt x="186" y="196"/>
                  <a:pt x="186" y="195"/>
                </a:cubicBezTo>
                <a:cubicBezTo>
                  <a:pt x="187" y="195"/>
                  <a:pt x="187" y="194"/>
                  <a:pt x="187" y="194"/>
                </a:cubicBezTo>
                <a:cubicBezTo>
                  <a:pt x="187" y="193"/>
                  <a:pt x="187" y="193"/>
                  <a:pt x="187" y="192"/>
                </a:cubicBezTo>
                <a:cubicBezTo>
                  <a:pt x="186" y="192"/>
                  <a:pt x="184" y="189"/>
                  <a:pt x="183" y="187"/>
                </a:cubicBezTo>
                <a:cubicBezTo>
                  <a:pt x="184" y="186"/>
                  <a:pt x="185" y="184"/>
                  <a:pt x="186" y="183"/>
                </a:cubicBezTo>
                <a:cubicBezTo>
                  <a:pt x="188" y="185"/>
                  <a:pt x="191" y="187"/>
                  <a:pt x="191" y="187"/>
                </a:cubicBezTo>
                <a:cubicBezTo>
                  <a:pt x="192" y="188"/>
                  <a:pt x="193" y="188"/>
                  <a:pt x="193" y="188"/>
                </a:cubicBezTo>
                <a:cubicBezTo>
                  <a:pt x="194" y="188"/>
                  <a:pt x="194" y="187"/>
                  <a:pt x="195" y="187"/>
                </a:cubicBezTo>
                <a:cubicBezTo>
                  <a:pt x="195" y="187"/>
                  <a:pt x="195" y="186"/>
                  <a:pt x="195" y="185"/>
                </a:cubicBezTo>
                <a:cubicBezTo>
                  <a:pt x="195" y="185"/>
                  <a:pt x="195" y="184"/>
                  <a:pt x="195" y="184"/>
                </a:cubicBezTo>
                <a:cubicBezTo>
                  <a:pt x="194" y="183"/>
                  <a:pt x="192" y="181"/>
                  <a:pt x="190" y="179"/>
                </a:cubicBezTo>
                <a:cubicBezTo>
                  <a:pt x="191" y="177"/>
                  <a:pt x="192" y="176"/>
                  <a:pt x="193" y="175"/>
                </a:cubicBezTo>
                <a:cubicBezTo>
                  <a:pt x="196" y="177"/>
                  <a:pt x="198" y="178"/>
                  <a:pt x="199" y="179"/>
                </a:cubicBezTo>
                <a:cubicBezTo>
                  <a:pt x="199" y="179"/>
                  <a:pt x="200" y="179"/>
                  <a:pt x="201" y="179"/>
                </a:cubicBezTo>
                <a:cubicBezTo>
                  <a:pt x="201" y="179"/>
                  <a:pt x="202" y="178"/>
                  <a:pt x="202" y="178"/>
                </a:cubicBezTo>
                <a:cubicBezTo>
                  <a:pt x="202" y="177"/>
                  <a:pt x="203" y="177"/>
                  <a:pt x="202" y="176"/>
                </a:cubicBezTo>
                <a:cubicBezTo>
                  <a:pt x="202" y="176"/>
                  <a:pt x="202" y="175"/>
                  <a:pt x="202" y="175"/>
                </a:cubicBezTo>
                <a:cubicBezTo>
                  <a:pt x="201" y="174"/>
                  <a:pt x="199" y="172"/>
                  <a:pt x="197" y="170"/>
                </a:cubicBezTo>
                <a:cubicBezTo>
                  <a:pt x="197" y="169"/>
                  <a:pt x="198" y="168"/>
                  <a:pt x="199" y="166"/>
                </a:cubicBezTo>
                <a:cubicBezTo>
                  <a:pt x="202" y="168"/>
                  <a:pt x="205" y="169"/>
                  <a:pt x="205" y="169"/>
                </a:cubicBezTo>
                <a:cubicBezTo>
                  <a:pt x="206" y="169"/>
                  <a:pt x="207" y="169"/>
                  <a:pt x="207" y="169"/>
                </a:cubicBezTo>
                <a:cubicBezTo>
                  <a:pt x="208" y="169"/>
                  <a:pt x="208" y="169"/>
                  <a:pt x="208" y="168"/>
                </a:cubicBezTo>
                <a:cubicBezTo>
                  <a:pt x="209" y="168"/>
                  <a:pt x="209" y="167"/>
                  <a:pt x="209" y="166"/>
                </a:cubicBezTo>
                <a:cubicBezTo>
                  <a:pt x="209" y="166"/>
                  <a:pt x="208" y="165"/>
                  <a:pt x="208" y="165"/>
                </a:cubicBezTo>
                <a:cubicBezTo>
                  <a:pt x="207" y="165"/>
                  <a:pt x="205" y="163"/>
                  <a:pt x="202" y="161"/>
                </a:cubicBezTo>
                <a:cubicBezTo>
                  <a:pt x="203" y="160"/>
                  <a:pt x="204" y="158"/>
                  <a:pt x="204" y="157"/>
                </a:cubicBezTo>
                <a:cubicBezTo>
                  <a:pt x="207" y="158"/>
                  <a:pt x="210" y="159"/>
                  <a:pt x="211" y="159"/>
                </a:cubicBezTo>
                <a:cubicBezTo>
                  <a:pt x="211" y="159"/>
                  <a:pt x="212" y="159"/>
                  <a:pt x="212" y="159"/>
                </a:cubicBezTo>
                <a:cubicBezTo>
                  <a:pt x="213" y="159"/>
                  <a:pt x="213" y="158"/>
                  <a:pt x="214" y="158"/>
                </a:cubicBezTo>
                <a:cubicBezTo>
                  <a:pt x="214" y="157"/>
                  <a:pt x="214" y="157"/>
                  <a:pt x="214" y="156"/>
                </a:cubicBezTo>
                <a:cubicBezTo>
                  <a:pt x="214" y="155"/>
                  <a:pt x="213" y="155"/>
                  <a:pt x="213" y="155"/>
                </a:cubicBezTo>
                <a:cubicBezTo>
                  <a:pt x="212" y="154"/>
                  <a:pt x="209" y="153"/>
                  <a:pt x="207" y="151"/>
                </a:cubicBezTo>
                <a:cubicBezTo>
                  <a:pt x="207" y="150"/>
                  <a:pt x="208" y="148"/>
                  <a:pt x="208" y="147"/>
                </a:cubicBezTo>
                <a:cubicBezTo>
                  <a:pt x="211" y="148"/>
                  <a:pt x="215" y="148"/>
                  <a:pt x="215" y="148"/>
                </a:cubicBezTo>
                <a:cubicBezTo>
                  <a:pt x="216" y="149"/>
                  <a:pt x="216" y="148"/>
                  <a:pt x="217" y="148"/>
                </a:cubicBezTo>
                <a:cubicBezTo>
                  <a:pt x="217" y="148"/>
                  <a:pt x="218" y="147"/>
                  <a:pt x="218" y="147"/>
                </a:cubicBezTo>
                <a:cubicBezTo>
                  <a:pt x="218" y="146"/>
                  <a:pt x="218" y="146"/>
                  <a:pt x="218" y="145"/>
                </a:cubicBezTo>
                <a:cubicBezTo>
                  <a:pt x="218" y="145"/>
                  <a:pt x="217" y="144"/>
                  <a:pt x="217" y="144"/>
                </a:cubicBezTo>
                <a:cubicBezTo>
                  <a:pt x="216" y="144"/>
                  <a:pt x="213" y="142"/>
                  <a:pt x="210" y="141"/>
                </a:cubicBezTo>
                <a:cubicBezTo>
                  <a:pt x="211" y="140"/>
                  <a:pt x="211" y="138"/>
                  <a:pt x="211" y="137"/>
                </a:cubicBezTo>
                <a:cubicBezTo>
                  <a:pt x="214" y="137"/>
                  <a:pt x="218" y="137"/>
                  <a:pt x="218" y="137"/>
                </a:cubicBezTo>
                <a:cubicBezTo>
                  <a:pt x="219" y="137"/>
                  <a:pt x="220" y="137"/>
                  <a:pt x="220" y="137"/>
                </a:cubicBezTo>
                <a:cubicBezTo>
                  <a:pt x="220" y="137"/>
                  <a:pt x="221" y="136"/>
                  <a:pt x="221" y="135"/>
                </a:cubicBezTo>
                <a:cubicBezTo>
                  <a:pt x="221" y="135"/>
                  <a:pt x="221" y="134"/>
                  <a:pt x="221" y="134"/>
                </a:cubicBezTo>
                <a:cubicBezTo>
                  <a:pt x="220" y="133"/>
                  <a:pt x="220" y="133"/>
                  <a:pt x="219" y="133"/>
                </a:cubicBezTo>
                <a:cubicBezTo>
                  <a:pt x="219" y="132"/>
                  <a:pt x="216" y="132"/>
                  <a:pt x="213" y="131"/>
                </a:cubicBezTo>
                <a:cubicBezTo>
                  <a:pt x="213" y="129"/>
                  <a:pt x="213" y="128"/>
                  <a:pt x="214" y="126"/>
                </a:cubicBezTo>
                <a:cubicBezTo>
                  <a:pt x="216" y="126"/>
                  <a:pt x="220" y="126"/>
                  <a:pt x="220" y="126"/>
                </a:cubicBezTo>
                <a:cubicBezTo>
                  <a:pt x="221" y="126"/>
                  <a:pt x="222" y="126"/>
                  <a:pt x="222" y="125"/>
                </a:cubicBezTo>
                <a:cubicBezTo>
                  <a:pt x="222" y="125"/>
                  <a:pt x="223" y="125"/>
                  <a:pt x="223" y="124"/>
                </a:cubicBezTo>
                <a:cubicBezTo>
                  <a:pt x="223" y="123"/>
                  <a:pt x="223" y="123"/>
                  <a:pt x="222" y="122"/>
                </a:cubicBezTo>
                <a:cubicBezTo>
                  <a:pt x="222" y="122"/>
                  <a:pt x="222" y="121"/>
                  <a:pt x="221" y="121"/>
                </a:cubicBezTo>
                <a:cubicBezTo>
                  <a:pt x="220" y="121"/>
                  <a:pt x="217" y="121"/>
                  <a:pt x="214" y="120"/>
                </a:cubicBezTo>
                <a:cubicBezTo>
                  <a:pt x="214" y="118"/>
                  <a:pt x="214" y="117"/>
                  <a:pt x="214" y="115"/>
                </a:cubicBezTo>
                <a:cubicBezTo>
                  <a:pt x="217" y="115"/>
                  <a:pt x="221" y="115"/>
                  <a:pt x="221" y="115"/>
                </a:cubicBezTo>
                <a:close/>
                <a:moveTo>
                  <a:pt x="112" y="201"/>
                </a:moveTo>
                <a:cubicBezTo>
                  <a:pt x="63" y="201"/>
                  <a:pt x="23" y="161"/>
                  <a:pt x="23" y="112"/>
                </a:cubicBezTo>
                <a:cubicBezTo>
                  <a:pt x="23" y="63"/>
                  <a:pt x="63" y="23"/>
                  <a:pt x="112" y="23"/>
                </a:cubicBezTo>
                <a:cubicBezTo>
                  <a:pt x="161" y="23"/>
                  <a:pt x="201" y="63"/>
                  <a:pt x="201" y="112"/>
                </a:cubicBezTo>
                <a:cubicBezTo>
                  <a:pt x="201" y="161"/>
                  <a:pt x="161" y="201"/>
                  <a:pt x="112" y="20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769938" y="-19050"/>
            <a:ext cx="434975" cy="438150"/>
          </a:xfrm>
          <a:custGeom>
            <a:avLst/>
            <a:gdLst>
              <a:gd name="T0" fmla="*/ 121 w 123"/>
              <a:gd name="T1" fmla="*/ 60 h 124"/>
              <a:gd name="T2" fmla="*/ 122 w 123"/>
              <a:gd name="T3" fmla="*/ 51 h 124"/>
              <a:gd name="T4" fmla="*/ 118 w 123"/>
              <a:gd name="T5" fmla="*/ 44 h 124"/>
              <a:gd name="T6" fmla="*/ 111 w 123"/>
              <a:gd name="T7" fmla="*/ 41 h 124"/>
              <a:gd name="T8" fmla="*/ 114 w 123"/>
              <a:gd name="T9" fmla="*/ 30 h 124"/>
              <a:gd name="T10" fmla="*/ 109 w 123"/>
              <a:gd name="T11" fmla="*/ 24 h 124"/>
              <a:gd name="T12" fmla="*/ 98 w 123"/>
              <a:gd name="T13" fmla="*/ 23 h 124"/>
              <a:gd name="T14" fmla="*/ 98 w 123"/>
              <a:gd name="T15" fmla="*/ 15 h 124"/>
              <a:gd name="T16" fmla="*/ 92 w 123"/>
              <a:gd name="T17" fmla="*/ 9 h 124"/>
              <a:gd name="T18" fmla="*/ 84 w 123"/>
              <a:gd name="T19" fmla="*/ 6 h 124"/>
              <a:gd name="T20" fmla="*/ 77 w 123"/>
              <a:gd name="T21" fmla="*/ 11 h 124"/>
              <a:gd name="T22" fmla="*/ 71 w 123"/>
              <a:gd name="T23" fmla="*/ 1 h 124"/>
              <a:gd name="T24" fmla="*/ 63 w 123"/>
              <a:gd name="T25" fmla="*/ 1 h 124"/>
              <a:gd name="T26" fmla="*/ 55 w 123"/>
              <a:gd name="T27" fmla="*/ 9 h 124"/>
              <a:gd name="T28" fmla="*/ 49 w 123"/>
              <a:gd name="T29" fmla="*/ 3 h 124"/>
              <a:gd name="T30" fmla="*/ 40 w 123"/>
              <a:gd name="T31" fmla="*/ 4 h 124"/>
              <a:gd name="T32" fmla="*/ 33 w 123"/>
              <a:gd name="T33" fmla="*/ 9 h 124"/>
              <a:gd name="T34" fmla="*/ 32 w 123"/>
              <a:gd name="T35" fmla="*/ 17 h 124"/>
              <a:gd name="T36" fmla="*/ 21 w 123"/>
              <a:gd name="T37" fmla="*/ 16 h 124"/>
              <a:gd name="T38" fmla="*/ 15 w 123"/>
              <a:gd name="T39" fmla="*/ 22 h 124"/>
              <a:gd name="T40" fmla="*/ 16 w 123"/>
              <a:gd name="T41" fmla="*/ 33 h 124"/>
              <a:gd name="T42" fmla="*/ 9 w 123"/>
              <a:gd name="T43" fmla="*/ 34 h 124"/>
              <a:gd name="T44" fmla="*/ 3 w 123"/>
              <a:gd name="T45" fmla="*/ 41 h 124"/>
              <a:gd name="T46" fmla="*/ 3 w 123"/>
              <a:gd name="T47" fmla="*/ 49 h 124"/>
              <a:gd name="T48" fmla="*/ 8 w 123"/>
              <a:gd name="T49" fmla="*/ 55 h 124"/>
              <a:gd name="T50" fmla="*/ 0 w 123"/>
              <a:gd name="T51" fmla="*/ 63 h 124"/>
              <a:gd name="T52" fmla="*/ 1 w 123"/>
              <a:gd name="T53" fmla="*/ 71 h 124"/>
              <a:gd name="T54" fmla="*/ 10 w 123"/>
              <a:gd name="T55" fmla="*/ 78 h 124"/>
              <a:gd name="T56" fmla="*/ 6 w 123"/>
              <a:gd name="T57" fmla="*/ 85 h 124"/>
              <a:gd name="T58" fmla="*/ 8 w 123"/>
              <a:gd name="T59" fmla="*/ 93 h 124"/>
              <a:gd name="T60" fmla="*/ 14 w 123"/>
              <a:gd name="T61" fmla="*/ 99 h 124"/>
              <a:gd name="T62" fmla="*/ 22 w 123"/>
              <a:gd name="T63" fmla="*/ 99 h 124"/>
              <a:gd name="T64" fmla="*/ 23 w 123"/>
              <a:gd name="T65" fmla="*/ 110 h 124"/>
              <a:gd name="T66" fmla="*/ 30 w 123"/>
              <a:gd name="T67" fmla="*/ 114 h 124"/>
              <a:gd name="T68" fmla="*/ 41 w 123"/>
              <a:gd name="T69" fmla="*/ 112 h 124"/>
              <a:gd name="T70" fmla="*/ 43 w 123"/>
              <a:gd name="T71" fmla="*/ 119 h 124"/>
              <a:gd name="T72" fmla="*/ 51 w 123"/>
              <a:gd name="T73" fmla="*/ 123 h 124"/>
              <a:gd name="T74" fmla="*/ 59 w 123"/>
              <a:gd name="T75" fmla="*/ 122 h 124"/>
              <a:gd name="T76" fmla="*/ 64 w 123"/>
              <a:gd name="T77" fmla="*/ 116 h 124"/>
              <a:gd name="T78" fmla="*/ 73 w 123"/>
              <a:gd name="T79" fmla="*/ 122 h 124"/>
              <a:gd name="T80" fmla="*/ 81 w 123"/>
              <a:gd name="T81" fmla="*/ 120 h 124"/>
              <a:gd name="T82" fmla="*/ 86 w 123"/>
              <a:gd name="T83" fmla="*/ 110 h 124"/>
              <a:gd name="T84" fmla="*/ 93 w 123"/>
              <a:gd name="T85" fmla="*/ 113 h 124"/>
              <a:gd name="T86" fmla="*/ 101 w 123"/>
              <a:gd name="T87" fmla="*/ 109 h 124"/>
              <a:gd name="T88" fmla="*/ 106 w 123"/>
              <a:gd name="T89" fmla="*/ 102 h 124"/>
              <a:gd name="T90" fmla="*/ 104 w 123"/>
              <a:gd name="T91" fmla="*/ 94 h 124"/>
              <a:gd name="T92" fmla="*/ 115 w 123"/>
              <a:gd name="T93" fmla="*/ 91 h 124"/>
              <a:gd name="T94" fmla="*/ 118 w 123"/>
              <a:gd name="T95" fmla="*/ 84 h 124"/>
              <a:gd name="T96" fmla="*/ 114 w 123"/>
              <a:gd name="T97" fmla="*/ 74 h 124"/>
              <a:gd name="T98" fmla="*/ 121 w 123"/>
              <a:gd name="T99" fmla="*/ 70 h 124"/>
              <a:gd name="T100" fmla="*/ 61 w 123"/>
              <a:gd name="T101" fmla="*/ 111 h 124"/>
              <a:gd name="T102" fmla="*/ 45 w 123"/>
              <a:gd name="T103" fmla="*/ 108 h 124"/>
              <a:gd name="T104" fmla="*/ 31 w 123"/>
              <a:gd name="T105" fmla="*/ 10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4">
                <a:moveTo>
                  <a:pt x="121" y="64"/>
                </a:moveTo>
                <a:cubicBezTo>
                  <a:pt x="122" y="64"/>
                  <a:pt x="122" y="64"/>
                  <a:pt x="123" y="63"/>
                </a:cubicBezTo>
                <a:cubicBezTo>
                  <a:pt x="123" y="63"/>
                  <a:pt x="123" y="63"/>
                  <a:pt x="123" y="62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60"/>
                  <a:pt x="118" y="60"/>
                  <a:pt x="115" y="59"/>
                </a:cubicBezTo>
                <a:cubicBezTo>
                  <a:pt x="115" y="58"/>
                  <a:pt x="115" y="57"/>
                  <a:pt x="115" y="55"/>
                </a:cubicBezTo>
                <a:cubicBezTo>
                  <a:pt x="117" y="55"/>
                  <a:pt x="120" y="54"/>
                  <a:pt x="121" y="54"/>
                </a:cubicBezTo>
                <a:cubicBezTo>
                  <a:pt x="121" y="54"/>
                  <a:pt x="122" y="53"/>
                  <a:pt x="122" y="53"/>
                </a:cubicBezTo>
                <a:cubicBezTo>
                  <a:pt x="122" y="52"/>
                  <a:pt x="122" y="52"/>
                  <a:pt x="122" y="51"/>
                </a:cubicBezTo>
                <a:cubicBezTo>
                  <a:pt x="122" y="51"/>
                  <a:pt x="122" y="50"/>
                  <a:pt x="121" y="50"/>
                </a:cubicBezTo>
                <a:cubicBezTo>
                  <a:pt x="121" y="50"/>
                  <a:pt x="120" y="49"/>
                  <a:pt x="120" y="49"/>
                </a:cubicBezTo>
                <a:cubicBezTo>
                  <a:pt x="119" y="50"/>
                  <a:pt x="116" y="50"/>
                  <a:pt x="114" y="50"/>
                </a:cubicBezTo>
                <a:cubicBezTo>
                  <a:pt x="113" y="49"/>
                  <a:pt x="113" y="47"/>
                  <a:pt x="113" y="46"/>
                </a:cubicBezTo>
                <a:cubicBezTo>
                  <a:pt x="115" y="45"/>
                  <a:pt x="118" y="44"/>
                  <a:pt x="118" y="44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40"/>
                </a:cubicBezTo>
                <a:cubicBezTo>
                  <a:pt x="118" y="40"/>
                  <a:pt x="117" y="39"/>
                  <a:pt x="117" y="40"/>
                </a:cubicBezTo>
                <a:cubicBezTo>
                  <a:pt x="116" y="40"/>
                  <a:pt x="113" y="40"/>
                  <a:pt x="111" y="41"/>
                </a:cubicBezTo>
                <a:cubicBezTo>
                  <a:pt x="110" y="40"/>
                  <a:pt x="110" y="39"/>
                  <a:pt x="109" y="38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4"/>
                  <a:pt x="115" y="33"/>
                  <a:pt x="115" y="33"/>
                </a:cubicBezTo>
                <a:cubicBezTo>
                  <a:pt x="115" y="32"/>
                  <a:pt x="115" y="32"/>
                  <a:pt x="115" y="31"/>
                </a:cubicBezTo>
                <a:cubicBezTo>
                  <a:pt x="115" y="31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1"/>
                  <a:pt x="109" y="32"/>
                  <a:pt x="106" y="33"/>
                </a:cubicBezTo>
                <a:cubicBezTo>
                  <a:pt x="106" y="32"/>
                  <a:pt x="105" y="31"/>
                  <a:pt x="104" y="30"/>
                </a:cubicBezTo>
                <a:cubicBezTo>
                  <a:pt x="106" y="28"/>
                  <a:pt x="108" y="26"/>
                  <a:pt x="109" y="25"/>
                </a:cubicBezTo>
                <a:cubicBezTo>
                  <a:pt x="109" y="25"/>
                  <a:pt x="109" y="24"/>
                  <a:pt x="109" y="24"/>
                </a:cubicBezTo>
                <a:cubicBezTo>
                  <a:pt x="109" y="23"/>
                  <a:pt x="109" y="23"/>
                  <a:pt x="109" y="22"/>
                </a:cubicBezTo>
                <a:cubicBezTo>
                  <a:pt x="108" y="22"/>
                  <a:pt x="108" y="22"/>
                  <a:pt x="107" y="22"/>
                </a:cubicBezTo>
                <a:cubicBezTo>
                  <a:pt x="107" y="21"/>
                  <a:pt x="106" y="22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4"/>
                  <a:pt x="98" y="23"/>
                </a:cubicBezTo>
                <a:cubicBezTo>
                  <a:pt x="99" y="20"/>
                  <a:pt x="101" y="18"/>
                  <a:pt x="101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6"/>
                  <a:pt x="101" y="15"/>
                  <a:pt x="101" y="15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5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8"/>
                  <a:pt x="91" y="17"/>
                </a:cubicBezTo>
                <a:cubicBezTo>
                  <a:pt x="92" y="14"/>
                  <a:pt x="93" y="12"/>
                  <a:pt x="93" y="11"/>
                </a:cubicBezTo>
                <a:cubicBezTo>
                  <a:pt x="93" y="11"/>
                  <a:pt x="93" y="10"/>
                  <a:pt x="93" y="10"/>
                </a:cubicBezTo>
                <a:cubicBezTo>
                  <a:pt x="93" y="9"/>
                  <a:pt x="93" y="9"/>
                  <a:pt x="92" y="9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9"/>
                  <a:pt x="89" y="9"/>
                </a:cubicBezTo>
                <a:cubicBezTo>
                  <a:pt x="89" y="10"/>
                  <a:pt x="87" y="12"/>
                  <a:pt x="86" y="14"/>
                </a:cubicBezTo>
                <a:cubicBezTo>
                  <a:pt x="85" y="14"/>
                  <a:pt x="84" y="13"/>
                  <a:pt x="82" y="13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4"/>
                  <a:pt x="81" y="4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1"/>
                </a:cubicBezTo>
                <a:cubicBezTo>
                  <a:pt x="76" y="10"/>
                  <a:pt x="75" y="10"/>
                  <a:pt x="73" y="10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2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70" y="2"/>
                  <a:pt x="70" y="3"/>
                </a:cubicBezTo>
                <a:cubicBezTo>
                  <a:pt x="70" y="3"/>
                  <a:pt x="69" y="6"/>
                  <a:pt x="68" y="9"/>
                </a:cubicBezTo>
                <a:cubicBezTo>
                  <a:pt x="67" y="9"/>
                  <a:pt x="65" y="8"/>
                  <a:pt x="64" y="8"/>
                </a:cubicBezTo>
                <a:cubicBezTo>
                  <a:pt x="64" y="6"/>
                  <a:pt x="64" y="3"/>
                  <a:pt x="64" y="2"/>
                </a:cubicBezTo>
                <a:cubicBezTo>
                  <a:pt x="64" y="2"/>
                  <a:pt x="63" y="1"/>
                  <a:pt x="63" y="1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1"/>
                </a:cubicBezTo>
                <a:cubicBezTo>
                  <a:pt x="60" y="1"/>
                  <a:pt x="59" y="2"/>
                  <a:pt x="59" y="2"/>
                </a:cubicBezTo>
                <a:cubicBezTo>
                  <a:pt x="59" y="3"/>
                  <a:pt x="59" y="6"/>
                  <a:pt x="59" y="8"/>
                </a:cubicBezTo>
                <a:cubicBezTo>
                  <a:pt x="57" y="8"/>
                  <a:pt x="56" y="9"/>
                  <a:pt x="55" y="9"/>
                </a:cubicBezTo>
                <a:cubicBezTo>
                  <a:pt x="54" y="6"/>
                  <a:pt x="53" y="3"/>
                  <a:pt x="53" y="3"/>
                </a:cubicBezTo>
                <a:cubicBezTo>
                  <a:pt x="53" y="2"/>
                  <a:pt x="53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2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10"/>
                </a:cubicBezTo>
                <a:cubicBezTo>
                  <a:pt x="48" y="10"/>
                  <a:pt x="47" y="10"/>
                  <a:pt x="46" y="11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4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1" y="13"/>
                </a:cubicBezTo>
                <a:cubicBezTo>
                  <a:pt x="39" y="13"/>
                  <a:pt x="38" y="14"/>
                  <a:pt x="37" y="14"/>
                </a:cubicBezTo>
                <a:cubicBezTo>
                  <a:pt x="35" y="12"/>
                  <a:pt x="34" y="10"/>
                  <a:pt x="33" y="9"/>
                </a:cubicBezTo>
                <a:cubicBezTo>
                  <a:pt x="33" y="9"/>
                  <a:pt x="33" y="8"/>
                  <a:pt x="32" y="8"/>
                </a:cubicBezTo>
                <a:cubicBezTo>
                  <a:pt x="32" y="8"/>
                  <a:pt x="31" y="8"/>
                  <a:pt x="31" y="9"/>
                </a:cubicBezTo>
                <a:cubicBezTo>
                  <a:pt x="30" y="9"/>
                  <a:pt x="30" y="9"/>
                  <a:pt x="30" y="10"/>
                </a:cubicBezTo>
                <a:cubicBezTo>
                  <a:pt x="29" y="10"/>
                  <a:pt x="29" y="11"/>
                  <a:pt x="30" y="11"/>
                </a:cubicBezTo>
                <a:cubicBezTo>
                  <a:pt x="30" y="12"/>
                  <a:pt x="31" y="14"/>
                  <a:pt x="32" y="17"/>
                </a:cubicBezTo>
                <a:cubicBezTo>
                  <a:pt x="31" y="18"/>
                  <a:pt x="30" y="18"/>
                  <a:pt x="29" y="19"/>
                </a:cubicBezTo>
                <a:cubicBezTo>
                  <a:pt x="27" y="17"/>
                  <a:pt x="25" y="15"/>
                  <a:pt x="25" y="15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3"/>
                </a:cubicBezTo>
                <a:cubicBezTo>
                  <a:pt x="24" y="24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2"/>
                  <a:pt x="16" y="21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4" y="23"/>
                  <a:pt x="14" y="24"/>
                </a:cubicBezTo>
                <a:cubicBezTo>
                  <a:pt x="14" y="24"/>
                  <a:pt x="14" y="25"/>
                  <a:pt x="14" y="25"/>
                </a:cubicBezTo>
                <a:cubicBezTo>
                  <a:pt x="15" y="26"/>
                  <a:pt x="17" y="28"/>
                  <a:pt x="19" y="30"/>
                </a:cubicBezTo>
                <a:cubicBezTo>
                  <a:pt x="18" y="31"/>
                  <a:pt x="17" y="32"/>
                  <a:pt x="16" y="33"/>
                </a:cubicBezTo>
                <a:cubicBezTo>
                  <a:pt x="14" y="32"/>
                  <a:pt x="11" y="31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1"/>
                  <a:pt x="8" y="31"/>
                </a:cubicBezTo>
                <a:cubicBezTo>
                  <a:pt x="8" y="32"/>
                  <a:pt x="8" y="32"/>
                  <a:pt x="8" y="33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11" y="36"/>
                  <a:pt x="14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9" y="40"/>
                  <a:pt x="6" y="40"/>
                  <a:pt x="6" y="40"/>
                </a:cubicBezTo>
                <a:cubicBezTo>
                  <a:pt x="5" y="39"/>
                  <a:pt x="5" y="40"/>
                  <a:pt x="4" y="40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4"/>
                </a:cubicBezTo>
                <a:cubicBezTo>
                  <a:pt x="5" y="44"/>
                  <a:pt x="8" y="45"/>
                  <a:pt x="10" y="46"/>
                </a:cubicBezTo>
                <a:cubicBezTo>
                  <a:pt x="10" y="47"/>
                  <a:pt x="9" y="49"/>
                  <a:pt x="9" y="50"/>
                </a:cubicBezTo>
                <a:cubicBezTo>
                  <a:pt x="6" y="50"/>
                  <a:pt x="3" y="50"/>
                  <a:pt x="3" y="49"/>
                </a:cubicBezTo>
                <a:cubicBezTo>
                  <a:pt x="2" y="49"/>
                  <a:pt x="2" y="50"/>
                  <a:pt x="1" y="50"/>
                </a:cubicBezTo>
                <a:cubicBezTo>
                  <a:pt x="1" y="50"/>
                  <a:pt x="1" y="51"/>
                  <a:pt x="1" y="51"/>
                </a:cubicBezTo>
                <a:cubicBezTo>
                  <a:pt x="1" y="52"/>
                  <a:pt x="1" y="52"/>
                  <a:pt x="1" y="53"/>
                </a:cubicBezTo>
                <a:cubicBezTo>
                  <a:pt x="1" y="53"/>
                  <a:pt x="2" y="54"/>
                  <a:pt x="2" y="54"/>
                </a:cubicBezTo>
                <a:cubicBezTo>
                  <a:pt x="3" y="54"/>
                  <a:pt x="6" y="55"/>
                  <a:pt x="8" y="55"/>
                </a:cubicBezTo>
                <a:cubicBezTo>
                  <a:pt x="8" y="57"/>
                  <a:pt x="8" y="58"/>
                  <a:pt x="8" y="59"/>
                </a:cubicBezTo>
                <a:cubicBezTo>
                  <a:pt x="5" y="60"/>
                  <a:pt x="2" y="60"/>
                  <a:pt x="2" y="60"/>
                </a:cubicBezTo>
                <a:cubicBezTo>
                  <a:pt x="1" y="60"/>
                  <a:pt x="1" y="60"/>
                  <a:pt x="0" y="61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4"/>
                  <a:pt x="1" y="64"/>
                  <a:pt x="2" y="64"/>
                </a:cubicBezTo>
                <a:cubicBezTo>
                  <a:pt x="2" y="64"/>
                  <a:pt x="5" y="64"/>
                  <a:pt x="8" y="65"/>
                </a:cubicBezTo>
                <a:cubicBezTo>
                  <a:pt x="8" y="66"/>
                  <a:pt x="8" y="67"/>
                  <a:pt x="8" y="69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1"/>
                  <a:pt x="1" y="71"/>
                  <a:pt x="1" y="71"/>
                </a:cubicBezTo>
                <a:cubicBezTo>
                  <a:pt x="1" y="72"/>
                  <a:pt x="1" y="72"/>
                  <a:pt x="1" y="73"/>
                </a:cubicBezTo>
                <a:cubicBezTo>
                  <a:pt x="1" y="73"/>
                  <a:pt x="1" y="74"/>
                  <a:pt x="1" y="74"/>
                </a:cubicBezTo>
                <a:cubicBezTo>
                  <a:pt x="2" y="74"/>
                  <a:pt x="2" y="75"/>
                  <a:pt x="3" y="75"/>
                </a:cubicBezTo>
                <a:cubicBezTo>
                  <a:pt x="3" y="75"/>
                  <a:pt x="6" y="74"/>
                  <a:pt x="9" y="74"/>
                </a:cubicBezTo>
                <a:cubicBezTo>
                  <a:pt x="9" y="75"/>
                  <a:pt x="10" y="77"/>
                  <a:pt x="10" y="78"/>
                </a:cubicBezTo>
                <a:cubicBezTo>
                  <a:pt x="8" y="79"/>
                  <a:pt x="5" y="80"/>
                  <a:pt x="4" y="81"/>
                </a:cubicBezTo>
                <a:cubicBezTo>
                  <a:pt x="4" y="81"/>
                  <a:pt x="4" y="81"/>
                  <a:pt x="3" y="82"/>
                </a:cubicBezTo>
                <a:cubicBezTo>
                  <a:pt x="3" y="82"/>
                  <a:pt x="3" y="83"/>
                  <a:pt x="3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85"/>
                  <a:pt x="5" y="85"/>
                  <a:pt x="6" y="85"/>
                </a:cubicBezTo>
                <a:cubicBezTo>
                  <a:pt x="6" y="84"/>
                  <a:pt x="9" y="84"/>
                  <a:pt x="12" y="83"/>
                </a:cubicBezTo>
                <a:cubicBezTo>
                  <a:pt x="12" y="84"/>
                  <a:pt x="13" y="85"/>
                  <a:pt x="14" y="87"/>
                </a:cubicBezTo>
                <a:cubicBezTo>
                  <a:pt x="11" y="88"/>
                  <a:pt x="9" y="90"/>
                  <a:pt x="9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4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4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9"/>
                  <a:pt x="14" y="99"/>
                </a:cubicBezTo>
                <a:cubicBezTo>
                  <a:pt x="14" y="99"/>
                  <a:pt x="14" y="100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5" y="102"/>
                  <a:pt x="15" y="103"/>
                </a:cubicBezTo>
                <a:cubicBezTo>
                  <a:pt x="16" y="103"/>
                  <a:pt x="16" y="103"/>
                  <a:pt x="17" y="102"/>
                </a:cubicBezTo>
                <a:cubicBezTo>
                  <a:pt x="17" y="102"/>
                  <a:pt x="20" y="100"/>
                  <a:pt x="22" y="99"/>
                </a:cubicBezTo>
                <a:cubicBezTo>
                  <a:pt x="23" y="100"/>
                  <a:pt x="24" y="100"/>
                  <a:pt x="25" y="101"/>
                </a:cubicBezTo>
                <a:cubicBezTo>
                  <a:pt x="23" y="104"/>
                  <a:pt x="22" y="106"/>
                  <a:pt x="21" y="107"/>
                </a:cubicBezTo>
                <a:cubicBezTo>
                  <a:pt x="21" y="107"/>
                  <a:pt x="21" y="108"/>
                  <a:pt x="21" y="108"/>
                </a:cubicBezTo>
                <a:cubicBezTo>
                  <a:pt x="21" y="109"/>
                  <a:pt x="21" y="109"/>
                  <a:pt x="22" y="109"/>
                </a:cubicBezTo>
                <a:cubicBezTo>
                  <a:pt x="22" y="110"/>
                  <a:pt x="23" y="110"/>
                  <a:pt x="23" y="110"/>
                </a:cubicBezTo>
                <a:cubicBezTo>
                  <a:pt x="24" y="110"/>
                  <a:pt x="24" y="110"/>
                  <a:pt x="25" y="109"/>
                </a:cubicBezTo>
                <a:cubicBezTo>
                  <a:pt x="25" y="109"/>
                  <a:pt x="27" y="107"/>
                  <a:pt x="29" y="105"/>
                </a:cubicBezTo>
                <a:cubicBezTo>
                  <a:pt x="30" y="106"/>
                  <a:pt x="31" y="106"/>
                  <a:pt x="32" y="107"/>
                </a:cubicBezTo>
                <a:cubicBezTo>
                  <a:pt x="31" y="110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6"/>
                </a:cubicBezTo>
                <a:cubicBezTo>
                  <a:pt x="31" y="116"/>
                  <a:pt x="32" y="116"/>
                  <a:pt x="32" y="116"/>
                </a:cubicBezTo>
                <a:cubicBezTo>
                  <a:pt x="33" y="116"/>
                  <a:pt x="33" y="115"/>
                  <a:pt x="33" y="115"/>
                </a:cubicBezTo>
                <a:cubicBezTo>
                  <a:pt x="34" y="115"/>
                  <a:pt x="35" y="112"/>
                  <a:pt x="37" y="110"/>
                </a:cubicBezTo>
                <a:cubicBezTo>
                  <a:pt x="38" y="111"/>
                  <a:pt x="39" y="111"/>
                  <a:pt x="41" y="112"/>
                </a:cubicBezTo>
                <a:cubicBezTo>
                  <a:pt x="40" y="114"/>
                  <a:pt x="39" y="117"/>
                  <a:pt x="39" y="118"/>
                </a:cubicBezTo>
                <a:cubicBezTo>
                  <a:pt x="39" y="118"/>
                  <a:pt x="39" y="119"/>
                  <a:pt x="39" y="119"/>
                </a:cubicBezTo>
                <a:cubicBezTo>
                  <a:pt x="39" y="120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20"/>
                  <a:pt x="43" y="119"/>
                </a:cubicBezTo>
                <a:cubicBezTo>
                  <a:pt x="43" y="119"/>
                  <a:pt x="44" y="116"/>
                  <a:pt x="46" y="113"/>
                </a:cubicBezTo>
                <a:cubicBezTo>
                  <a:pt x="47" y="114"/>
                  <a:pt x="48" y="114"/>
                  <a:pt x="49" y="114"/>
                </a:cubicBezTo>
                <a:cubicBezTo>
                  <a:pt x="49" y="117"/>
                  <a:pt x="49" y="120"/>
                  <a:pt x="49" y="121"/>
                </a:cubicBezTo>
                <a:cubicBezTo>
                  <a:pt x="49" y="121"/>
                  <a:pt x="49" y="122"/>
                  <a:pt x="49" y="122"/>
                </a:cubicBezTo>
                <a:cubicBezTo>
                  <a:pt x="50" y="123"/>
                  <a:pt x="50" y="123"/>
                  <a:pt x="51" y="123"/>
                </a:cubicBezTo>
                <a:cubicBezTo>
                  <a:pt x="51" y="123"/>
                  <a:pt x="52" y="123"/>
                  <a:pt x="52" y="123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6"/>
                  <a:pt x="57" y="116"/>
                  <a:pt x="59" y="116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3"/>
                  <a:pt x="60" y="123"/>
                  <a:pt x="60" y="123"/>
                </a:cubicBezTo>
                <a:cubicBezTo>
                  <a:pt x="60" y="124"/>
                  <a:pt x="61" y="124"/>
                  <a:pt x="61" y="124"/>
                </a:cubicBezTo>
                <a:cubicBezTo>
                  <a:pt x="62" y="124"/>
                  <a:pt x="62" y="124"/>
                  <a:pt x="63" y="123"/>
                </a:cubicBezTo>
                <a:cubicBezTo>
                  <a:pt x="63" y="123"/>
                  <a:pt x="64" y="123"/>
                  <a:pt x="64" y="122"/>
                </a:cubicBezTo>
                <a:cubicBezTo>
                  <a:pt x="64" y="121"/>
                  <a:pt x="64" y="118"/>
                  <a:pt x="64" y="116"/>
                </a:cubicBezTo>
                <a:cubicBezTo>
                  <a:pt x="65" y="116"/>
                  <a:pt x="67" y="116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3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3"/>
                  <a:pt x="73" y="123"/>
                  <a:pt x="73" y="122"/>
                </a:cubicBezTo>
                <a:cubicBezTo>
                  <a:pt x="74" y="122"/>
                  <a:pt x="74" y="121"/>
                  <a:pt x="74" y="121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4"/>
                  <a:pt x="77" y="113"/>
                </a:cubicBezTo>
                <a:cubicBezTo>
                  <a:pt x="78" y="116"/>
                  <a:pt x="80" y="119"/>
                  <a:pt x="80" y="119"/>
                </a:cubicBezTo>
                <a:cubicBezTo>
                  <a:pt x="80" y="120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20"/>
                  <a:pt x="84" y="119"/>
                </a:cubicBezTo>
                <a:cubicBezTo>
                  <a:pt x="84" y="119"/>
                  <a:pt x="84" y="118"/>
                  <a:pt x="84" y="118"/>
                </a:cubicBezTo>
                <a:cubicBezTo>
                  <a:pt x="84" y="117"/>
                  <a:pt x="83" y="114"/>
                  <a:pt x="82" y="112"/>
                </a:cubicBezTo>
                <a:cubicBezTo>
                  <a:pt x="84" y="111"/>
                  <a:pt x="85" y="111"/>
                  <a:pt x="86" y="110"/>
                </a:cubicBezTo>
                <a:cubicBezTo>
                  <a:pt x="87" y="112"/>
                  <a:pt x="89" y="115"/>
                  <a:pt x="89" y="115"/>
                </a:cubicBezTo>
                <a:cubicBezTo>
                  <a:pt x="90" y="115"/>
                  <a:pt x="90" y="116"/>
                  <a:pt x="91" y="116"/>
                </a:cubicBezTo>
                <a:cubicBezTo>
                  <a:pt x="91" y="116"/>
                  <a:pt x="92" y="116"/>
                  <a:pt x="92" y="116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10"/>
                  <a:pt x="91" y="107"/>
                </a:cubicBezTo>
                <a:cubicBezTo>
                  <a:pt x="92" y="106"/>
                  <a:pt x="93" y="106"/>
                  <a:pt x="94" y="105"/>
                </a:cubicBezTo>
                <a:cubicBezTo>
                  <a:pt x="96" y="107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0" y="110"/>
                  <a:pt x="101" y="110"/>
                  <a:pt x="101" y="109"/>
                </a:cubicBezTo>
                <a:cubicBezTo>
                  <a:pt x="101" y="109"/>
                  <a:pt x="102" y="109"/>
                  <a:pt x="102" y="108"/>
                </a:cubicBezTo>
                <a:cubicBezTo>
                  <a:pt x="102" y="108"/>
                  <a:pt x="102" y="107"/>
                  <a:pt x="101" y="107"/>
                </a:cubicBezTo>
                <a:cubicBezTo>
                  <a:pt x="101" y="106"/>
                  <a:pt x="99" y="104"/>
                  <a:pt x="98" y="101"/>
                </a:cubicBezTo>
                <a:cubicBezTo>
                  <a:pt x="99" y="100"/>
                  <a:pt x="100" y="100"/>
                  <a:pt x="101" y="99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3"/>
                  <a:pt x="107" y="103"/>
                  <a:pt x="107" y="103"/>
                </a:cubicBezTo>
                <a:cubicBezTo>
                  <a:pt x="108" y="102"/>
                  <a:pt x="108" y="102"/>
                  <a:pt x="109" y="102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100"/>
                  <a:pt x="109" y="99"/>
                  <a:pt x="109" y="99"/>
                </a:cubicBezTo>
                <a:cubicBezTo>
                  <a:pt x="108" y="99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4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4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1"/>
                  <a:pt x="114" y="90"/>
                </a:cubicBezTo>
                <a:cubicBezTo>
                  <a:pt x="114" y="90"/>
                  <a:pt x="111" y="88"/>
                  <a:pt x="109" y="87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4"/>
                  <a:pt x="116" y="84"/>
                  <a:pt x="117" y="85"/>
                </a:cubicBezTo>
                <a:cubicBezTo>
                  <a:pt x="117" y="85"/>
                  <a:pt x="118" y="85"/>
                  <a:pt x="118" y="84"/>
                </a:cubicBezTo>
                <a:cubicBezTo>
                  <a:pt x="119" y="84"/>
                  <a:pt x="119" y="84"/>
                  <a:pt x="119" y="83"/>
                </a:cubicBezTo>
                <a:cubicBezTo>
                  <a:pt x="120" y="83"/>
                  <a:pt x="120" y="82"/>
                  <a:pt x="119" y="82"/>
                </a:cubicBezTo>
                <a:cubicBezTo>
                  <a:pt x="119" y="81"/>
                  <a:pt x="119" y="81"/>
                  <a:pt x="118" y="81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7"/>
                  <a:pt x="113" y="75"/>
                  <a:pt x="114" y="74"/>
                </a:cubicBezTo>
                <a:cubicBezTo>
                  <a:pt x="116" y="74"/>
                  <a:pt x="119" y="75"/>
                  <a:pt x="120" y="75"/>
                </a:cubicBezTo>
                <a:cubicBezTo>
                  <a:pt x="120" y="75"/>
                  <a:pt x="121" y="74"/>
                  <a:pt x="121" y="74"/>
                </a:cubicBezTo>
                <a:cubicBezTo>
                  <a:pt x="122" y="74"/>
                  <a:pt x="122" y="73"/>
                  <a:pt x="122" y="73"/>
                </a:cubicBezTo>
                <a:cubicBezTo>
                  <a:pt x="122" y="72"/>
                  <a:pt x="122" y="72"/>
                  <a:pt x="122" y="71"/>
                </a:cubicBezTo>
                <a:cubicBezTo>
                  <a:pt x="122" y="71"/>
                  <a:pt x="121" y="71"/>
                  <a:pt x="121" y="70"/>
                </a:cubicBezTo>
                <a:cubicBezTo>
                  <a:pt x="120" y="70"/>
                  <a:pt x="117" y="69"/>
                  <a:pt x="115" y="69"/>
                </a:cubicBezTo>
                <a:cubicBezTo>
                  <a:pt x="115" y="67"/>
                  <a:pt x="115" y="66"/>
                  <a:pt x="115" y="65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1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45" y="108"/>
                </a:moveTo>
                <a:cubicBezTo>
                  <a:pt x="45" y="108"/>
                  <a:pt x="45" y="108"/>
                  <a:pt x="44" y="108"/>
                </a:cubicBezTo>
                <a:cubicBezTo>
                  <a:pt x="44" y="108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100"/>
                  <a:pt x="30" y="99"/>
                  <a:pt x="29" y="99"/>
                </a:cubicBezTo>
                <a:cubicBezTo>
                  <a:pt x="30" y="99"/>
                  <a:pt x="30" y="99"/>
                  <a:pt x="30" y="100"/>
                </a:cubicBezTo>
                <a:cubicBezTo>
                  <a:pt x="30" y="100"/>
                  <a:pt x="30" y="100"/>
                  <a:pt x="31" y="100"/>
                </a:cubicBezTo>
                <a:close/>
                <a:moveTo>
                  <a:pt x="20" y="87"/>
                </a:moveTo>
                <a:cubicBezTo>
                  <a:pt x="19" y="87"/>
                  <a:pt x="19" y="86"/>
                  <a:pt x="19" y="86"/>
                </a:cubicBezTo>
                <a:cubicBezTo>
                  <a:pt x="19" y="86"/>
                  <a:pt x="19" y="86"/>
                  <a:pt x="19" y="87"/>
                </a:cubicBezTo>
                <a:cubicBezTo>
                  <a:pt x="19" y="87"/>
                  <a:pt x="19" y="87"/>
                  <a:pt x="20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68325" y="695325"/>
            <a:ext cx="319088" cy="317500"/>
          </a:xfrm>
          <a:custGeom>
            <a:avLst/>
            <a:gdLst>
              <a:gd name="T0" fmla="*/ 86 w 90"/>
              <a:gd name="T1" fmla="*/ 42 h 90"/>
              <a:gd name="T2" fmla="*/ 86 w 90"/>
              <a:gd name="T3" fmla="*/ 38 h 90"/>
              <a:gd name="T4" fmla="*/ 85 w 90"/>
              <a:gd name="T5" fmla="*/ 34 h 90"/>
              <a:gd name="T6" fmla="*/ 83 w 90"/>
              <a:gd name="T7" fmla="*/ 30 h 90"/>
              <a:gd name="T8" fmla="*/ 81 w 90"/>
              <a:gd name="T9" fmla="*/ 26 h 90"/>
              <a:gd name="T10" fmla="*/ 79 w 90"/>
              <a:gd name="T11" fmla="*/ 22 h 90"/>
              <a:gd name="T12" fmla="*/ 77 w 90"/>
              <a:gd name="T13" fmla="*/ 19 h 90"/>
              <a:gd name="T14" fmla="*/ 74 w 90"/>
              <a:gd name="T15" fmla="*/ 16 h 90"/>
              <a:gd name="T16" fmla="*/ 70 w 90"/>
              <a:gd name="T17" fmla="*/ 13 h 90"/>
              <a:gd name="T18" fmla="*/ 67 w 90"/>
              <a:gd name="T19" fmla="*/ 10 h 90"/>
              <a:gd name="T20" fmla="*/ 63 w 90"/>
              <a:gd name="T21" fmla="*/ 8 h 90"/>
              <a:gd name="T22" fmla="*/ 59 w 90"/>
              <a:gd name="T23" fmla="*/ 6 h 90"/>
              <a:gd name="T24" fmla="*/ 55 w 90"/>
              <a:gd name="T25" fmla="*/ 5 h 90"/>
              <a:gd name="T26" fmla="*/ 51 w 90"/>
              <a:gd name="T27" fmla="*/ 4 h 90"/>
              <a:gd name="T28" fmla="*/ 46 w 90"/>
              <a:gd name="T29" fmla="*/ 4 h 90"/>
              <a:gd name="T30" fmla="*/ 42 w 90"/>
              <a:gd name="T31" fmla="*/ 4 h 90"/>
              <a:gd name="T32" fmla="*/ 38 w 90"/>
              <a:gd name="T33" fmla="*/ 5 h 90"/>
              <a:gd name="T34" fmla="*/ 34 w 90"/>
              <a:gd name="T35" fmla="*/ 6 h 90"/>
              <a:gd name="T36" fmla="*/ 30 w 90"/>
              <a:gd name="T37" fmla="*/ 7 h 90"/>
              <a:gd name="T38" fmla="*/ 26 w 90"/>
              <a:gd name="T39" fmla="*/ 9 h 90"/>
              <a:gd name="T40" fmla="*/ 22 w 90"/>
              <a:gd name="T41" fmla="*/ 11 h 90"/>
              <a:gd name="T42" fmla="*/ 19 w 90"/>
              <a:gd name="T43" fmla="*/ 14 h 90"/>
              <a:gd name="T44" fmla="*/ 15 w 90"/>
              <a:gd name="T45" fmla="*/ 17 h 90"/>
              <a:gd name="T46" fmla="*/ 13 w 90"/>
              <a:gd name="T47" fmla="*/ 20 h 90"/>
              <a:gd name="T48" fmla="*/ 10 w 90"/>
              <a:gd name="T49" fmla="*/ 24 h 90"/>
              <a:gd name="T50" fmla="*/ 8 w 90"/>
              <a:gd name="T51" fmla="*/ 27 h 90"/>
              <a:gd name="T52" fmla="*/ 6 w 90"/>
              <a:gd name="T53" fmla="*/ 31 h 90"/>
              <a:gd name="T54" fmla="*/ 5 w 90"/>
              <a:gd name="T55" fmla="*/ 36 h 90"/>
              <a:gd name="T56" fmla="*/ 4 w 90"/>
              <a:gd name="T57" fmla="*/ 40 h 90"/>
              <a:gd name="T58" fmla="*/ 4 w 90"/>
              <a:gd name="T59" fmla="*/ 44 h 90"/>
              <a:gd name="T60" fmla="*/ 4 w 90"/>
              <a:gd name="T61" fmla="*/ 48 h 90"/>
              <a:gd name="T62" fmla="*/ 5 w 90"/>
              <a:gd name="T63" fmla="*/ 53 h 90"/>
              <a:gd name="T64" fmla="*/ 6 w 90"/>
              <a:gd name="T65" fmla="*/ 57 h 90"/>
              <a:gd name="T66" fmla="*/ 7 w 90"/>
              <a:gd name="T67" fmla="*/ 61 h 90"/>
              <a:gd name="T68" fmla="*/ 9 w 90"/>
              <a:gd name="T69" fmla="*/ 65 h 90"/>
              <a:gd name="T70" fmla="*/ 11 w 90"/>
              <a:gd name="T71" fmla="*/ 69 h 90"/>
              <a:gd name="T72" fmla="*/ 14 w 90"/>
              <a:gd name="T73" fmla="*/ 72 h 90"/>
              <a:gd name="T74" fmla="*/ 17 w 90"/>
              <a:gd name="T75" fmla="*/ 75 h 90"/>
              <a:gd name="T76" fmla="*/ 20 w 90"/>
              <a:gd name="T77" fmla="*/ 78 h 90"/>
              <a:gd name="T78" fmla="*/ 24 w 90"/>
              <a:gd name="T79" fmla="*/ 80 h 90"/>
              <a:gd name="T80" fmla="*/ 27 w 90"/>
              <a:gd name="T81" fmla="*/ 83 h 90"/>
              <a:gd name="T82" fmla="*/ 31 w 90"/>
              <a:gd name="T83" fmla="*/ 84 h 90"/>
              <a:gd name="T84" fmla="*/ 35 w 90"/>
              <a:gd name="T85" fmla="*/ 85 h 90"/>
              <a:gd name="T86" fmla="*/ 40 w 90"/>
              <a:gd name="T87" fmla="*/ 86 h 90"/>
              <a:gd name="T88" fmla="*/ 44 w 90"/>
              <a:gd name="T89" fmla="*/ 87 h 90"/>
              <a:gd name="T90" fmla="*/ 48 w 90"/>
              <a:gd name="T91" fmla="*/ 87 h 90"/>
              <a:gd name="T92" fmla="*/ 53 w 90"/>
              <a:gd name="T93" fmla="*/ 86 h 90"/>
              <a:gd name="T94" fmla="*/ 57 w 90"/>
              <a:gd name="T95" fmla="*/ 85 h 90"/>
              <a:gd name="T96" fmla="*/ 61 w 90"/>
              <a:gd name="T97" fmla="*/ 84 h 90"/>
              <a:gd name="T98" fmla="*/ 65 w 90"/>
              <a:gd name="T99" fmla="*/ 82 h 90"/>
              <a:gd name="T100" fmla="*/ 68 w 90"/>
              <a:gd name="T101" fmla="*/ 79 h 90"/>
              <a:gd name="T102" fmla="*/ 72 w 90"/>
              <a:gd name="T103" fmla="*/ 77 h 90"/>
              <a:gd name="T104" fmla="*/ 75 w 90"/>
              <a:gd name="T105" fmla="*/ 74 h 90"/>
              <a:gd name="T106" fmla="*/ 78 w 90"/>
              <a:gd name="T107" fmla="*/ 71 h 90"/>
              <a:gd name="T108" fmla="*/ 80 w 90"/>
              <a:gd name="T109" fmla="*/ 67 h 90"/>
              <a:gd name="T110" fmla="*/ 82 w 90"/>
              <a:gd name="T111" fmla="*/ 63 h 90"/>
              <a:gd name="T112" fmla="*/ 84 w 90"/>
              <a:gd name="T113" fmla="*/ 59 h 90"/>
              <a:gd name="T114" fmla="*/ 85 w 90"/>
              <a:gd name="T115" fmla="*/ 55 h 90"/>
              <a:gd name="T116" fmla="*/ 86 w 90"/>
              <a:gd name="T117" fmla="*/ 51 h 90"/>
              <a:gd name="T118" fmla="*/ 86 w 90"/>
              <a:gd name="T119" fmla="*/ 4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" h="90">
                <a:moveTo>
                  <a:pt x="89" y="46"/>
                </a:moveTo>
                <a:cubicBezTo>
                  <a:pt x="89" y="46"/>
                  <a:pt x="90" y="46"/>
                  <a:pt x="90" y="46"/>
                </a:cubicBezTo>
                <a:cubicBezTo>
                  <a:pt x="90" y="46"/>
                  <a:pt x="90" y="46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89" y="44"/>
                  <a:pt x="89" y="44"/>
                </a:cubicBezTo>
                <a:cubicBezTo>
                  <a:pt x="89" y="44"/>
                  <a:pt x="88" y="44"/>
                  <a:pt x="86" y="44"/>
                </a:cubicBezTo>
                <a:cubicBezTo>
                  <a:pt x="86" y="44"/>
                  <a:pt x="86" y="43"/>
                  <a:pt x="86" y="42"/>
                </a:cubicBezTo>
                <a:cubicBezTo>
                  <a:pt x="87" y="42"/>
                  <a:pt x="89" y="42"/>
                  <a:pt x="89" y="42"/>
                </a:cubicBezTo>
                <a:cubicBezTo>
                  <a:pt x="89" y="42"/>
                  <a:pt x="89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0"/>
                  <a:pt x="90" y="40"/>
                  <a:pt x="89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40"/>
                  <a:pt x="87" y="40"/>
                  <a:pt x="86" y="40"/>
                </a:cubicBezTo>
                <a:cubicBezTo>
                  <a:pt x="86" y="39"/>
                  <a:pt x="86" y="39"/>
                  <a:pt x="86" y="38"/>
                </a:cubicBezTo>
                <a:cubicBezTo>
                  <a:pt x="87" y="38"/>
                  <a:pt x="88" y="37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6"/>
                  <a:pt x="89" y="36"/>
                  <a:pt x="89" y="36"/>
                </a:cubicBezTo>
                <a:cubicBezTo>
                  <a:pt x="89" y="36"/>
                  <a:pt x="89" y="36"/>
                  <a:pt x="89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6" y="35"/>
                  <a:pt x="85" y="36"/>
                </a:cubicBezTo>
                <a:cubicBezTo>
                  <a:pt x="85" y="35"/>
                  <a:pt x="85" y="34"/>
                  <a:pt x="85" y="34"/>
                </a:cubicBezTo>
                <a:cubicBezTo>
                  <a:pt x="86" y="33"/>
                  <a:pt x="87" y="33"/>
                  <a:pt x="87" y="33"/>
                </a:cubicBezTo>
                <a:cubicBezTo>
                  <a:pt x="87" y="33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31"/>
                  <a:pt x="85" y="31"/>
                  <a:pt x="84" y="31"/>
                </a:cubicBezTo>
                <a:cubicBezTo>
                  <a:pt x="84" y="31"/>
                  <a:pt x="83" y="30"/>
                  <a:pt x="83" y="30"/>
                </a:cubicBezTo>
                <a:cubicBezTo>
                  <a:pt x="84" y="29"/>
                  <a:pt x="85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7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7"/>
                  <a:pt x="83" y="27"/>
                  <a:pt x="82" y="27"/>
                </a:cubicBezTo>
                <a:cubicBezTo>
                  <a:pt x="82" y="27"/>
                  <a:pt x="82" y="26"/>
                  <a:pt x="81" y="26"/>
                </a:cubicBezTo>
                <a:cubicBezTo>
                  <a:pt x="82" y="25"/>
                  <a:pt x="83" y="24"/>
                  <a:pt x="84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3"/>
                  <a:pt x="84" y="22"/>
                  <a:pt x="83" y="22"/>
                </a:cubicBezTo>
                <a:cubicBezTo>
                  <a:pt x="83" y="22"/>
                  <a:pt x="83" y="22"/>
                  <a:pt x="83" y="22"/>
                </a:cubicBezTo>
                <a:cubicBezTo>
                  <a:pt x="82" y="23"/>
                  <a:pt x="81" y="23"/>
                  <a:pt x="80" y="24"/>
                </a:cubicBezTo>
                <a:cubicBezTo>
                  <a:pt x="80" y="23"/>
                  <a:pt x="80" y="23"/>
                  <a:pt x="79" y="22"/>
                </a:cubicBezTo>
                <a:cubicBezTo>
                  <a:pt x="80" y="21"/>
                  <a:pt x="81" y="20"/>
                  <a:pt x="81" y="20"/>
                </a:cubicBezTo>
                <a:cubicBezTo>
                  <a:pt x="81" y="20"/>
                  <a:pt x="82" y="20"/>
                  <a:pt x="82" y="20"/>
                </a:cubicBezTo>
                <a:cubicBezTo>
                  <a:pt x="82" y="19"/>
                  <a:pt x="82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8"/>
                  <a:pt x="80" y="19"/>
                  <a:pt x="80" y="19"/>
                </a:cubicBezTo>
                <a:cubicBezTo>
                  <a:pt x="80" y="19"/>
                  <a:pt x="79" y="20"/>
                  <a:pt x="78" y="20"/>
                </a:cubicBezTo>
                <a:cubicBezTo>
                  <a:pt x="77" y="20"/>
                  <a:pt x="77" y="19"/>
                  <a:pt x="77" y="19"/>
                </a:cubicBezTo>
                <a:cubicBezTo>
                  <a:pt x="77" y="18"/>
                  <a:pt x="78" y="17"/>
                  <a:pt x="78" y="17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16"/>
                  <a:pt x="79" y="16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7" y="15"/>
                  <a:pt x="77" y="15"/>
                </a:cubicBezTo>
                <a:cubicBezTo>
                  <a:pt x="77" y="15"/>
                  <a:pt x="76" y="16"/>
                  <a:pt x="75" y="17"/>
                </a:cubicBezTo>
                <a:cubicBezTo>
                  <a:pt x="75" y="16"/>
                  <a:pt x="74" y="16"/>
                  <a:pt x="74" y="16"/>
                </a:cubicBezTo>
                <a:cubicBezTo>
                  <a:pt x="74" y="14"/>
                  <a:pt x="75" y="13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4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2"/>
                  <a:pt x="73" y="13"/>
                  <a:pt x="72" y="14"/>
                </a:cubicBezTo>
                <a:cubicBezTo>
                  <a:pt x="71" y="13"/>
                  <a:pt x="71" y="13"/>
                  <a:pt x="70" y="13"/>
                </a:cubicBezTo>
                <a:cubicBezTo>
                  <a:pt x="71" y="12"/>
                  <a:pt x="72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9"/>
                  <a:pt x="72" y="9"/>
                  <a:pt x="71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9"/>
                  <a:pt x="70" y="9"/>
                  <a:pt x="70" y="9"/>
                </a:cubicBezTo>
                <a:cubicBezTo>
                  <a:pt x="70" y="9"/>
                  <a:pt x="69" y="10"/>
                  <a:pt x="68" y="11"/>
                </a:cubicBezTo>
                <a:cubicBezTo>
                  <a:pt x="68" y="11"/>
                  <a:pt x="67" y="11"/>
                  <a:pt x="67" y="10"/>
                </a:cubicBezTo>
                <a:cubicBezTo>
                  <a:pt x="67" y="9"/>
                  <a:pt x="68" y="8"/>
                  <a:pt x="68" y="8"/>
                </a:cubicBezTo>
                <a:cubicBezTo>
                  <a:pt x="68" y="8"/>
                  <a:pt x="68" y="7"/>
                  <a:pt x="68" y="7"/>
                </a:cubicBezTo>
                <a:cubicBezTo>
                  <a:pt x="68" y="7"/>
                  <a:pt x="68" y="7"/>
                  <a:pt x="68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6"/>
                  <a:pt x="66" y="6"/>
                  <a:pt x="66" y="7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9"/>
                  <a:pt x="64" y="8"/>
                  <a:pt x="63" y="8"/>
                </a:cubicBezTo>
                <a:cubicBezTo>
                  <a:pt x="63" y="7"/>
                  <a:pt x="64" y="6"/>
                  <a:pt x="64" y="6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4" y="4"/>
                  <a:pt x="63" y="4"/>
                </a:cubicBezTo>
                <a:cubicBezTo>
                  <a:pt x="63" y="4"/>
                  <a:pt x="63" y="4"/>
                  <a:pt x="63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5"/>
                  <a:pt x="61" y="6"/>
                  <a:pt x="61" y="7"/>
                </a:cubicBezTo>
                <a:cubicBezTo>
                  <a:pt x="60" y="7"/>
                  <a:pt x="60" y="7"/>
                  <a:pt x="59" y="6"/>
                </a:cubicBezTo>
                <a:cubicBezTo>
                  <a:pt x="59" y="5"/>
                  <a:pt x="60" y="4"/>
                  <a:pt x="60" y="4"/>
                </a:cubicBezTo>
                <a:cubicBezTo>
                  <a:pt x="60" y="4"/>
                  <a:pt x="60" y="3"/>
                  <a:pt x="60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5"/>
                  <a:pt x="57" y="6"/>
                </a:cubicBezTo>
                <a:cubicBezTo>
                  <a:pt x="56" y="6"/>
                  <a:pt x="56" y="5"/>
                  <a:pt x="55" y="5"/>
                </a:cubicBezTo>
                <a:cubicBezTo>
                  <a:pt x="55" y="4"/>
                  <a:pt x="55" y="3"/>
                  <a:pt x="55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2"/>
                  <a:pt x="55" y="1"/>
                  <a:pt x="54" y="1"/>
                </a:cubicBezTo>
                <a:cubicBezTo>
                  <a:pt x="54" y="1"/>
                  <a:pt x="54" y="1"/>
                  <a:pt x="54" y="2"/>
                </a:cubicBezTo>
                <a:cubicBezTo>
                  <a:pt x="54" y="2"/>
                  <a:pt x="53" y="2"/>
                  <a:pt x="53" y="2"/>
                </a:cubicBezTo>
                <a:cubicBezTo>
                  <a:pt x="53" y="2"/>
                  <a:pt x="53" y="4"/>
                  <a:pt x="53" y="5"/>
                </a:cubicBezTo>
                <a:cubicBezTo>
                  <a:pt x="52" y="5"/>
                  <a:pt x="51" y="5"/>
                  <a:pt x="51" y="4"/>
                </a:cubicBezTo>
                <a:cubicBezTo>
                  <a:pt x="51" y="3"/>
                  <a:pt x="51" y="2"/>
                  <a:pt x="51" y="2"/>
                </a:cubicBezTo>
                <a:cubicBezTo>
                  <a:pt x="51" y="1"/>
                  <a:pt x="51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2"/>
                  <a:pt x="49" y="3"/>
                  <a:pt x="48" y="4"/>
                </a:cubicBezTo>
                <a:cubicBezTo>
                  <a:pt x="48" y="4"/>
                  <a:pt x="47" y="4"/>
                  <a:pt x="46" y="4"/>
                </a:cubicBezTo>
                <a:cubicBezTo>
                  <a:pt x="46" y="3"/>
                  <a:pt x="46" y="2"/>
                  <a:pt x="46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"/>
                  <a:pt x="45" y="0"/>
                  <a:pt x="45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3"/>
                  <a:pt x="44" y="4"/>
                </a:cubicBezTo>
                <a:cubicBezTo>
                  <a:pt x="43" y="4"/>
                  <a:pt x="43" y="4"/>
                  <a:pt x="42" y="4"/>
                </a:cubicBezTo>
                <a:cubicBezTo>
                  <a:pt x="42" y="3"/>
                  <a:pt x="42" y="2"/>
                  <a:pt x="42" y="1"/>
                </a:cubicBezTo>
                <a:cubicBezTo>
                  <a:pt x="42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40" y="2"/>
                </a:cubicBezTo>
                <a:cubicBezTo>
                  <a:pt x="40" y="2"/>
                  <a:pt x="40" y="3"/>
                  <a:pt x="40" y="4"/>
                </a:cubicBezTo>
                <a:cubicBezTo>
                  <a:pt x="39" y="5"/>
                  <a:pt x="38" y="5"/>
                  <a:pt x="38" y="5"/>
                </a:cubicBezTo>
                <a:cubicBezTo>
                  <a:pt x="37" y="4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4"/>
                  <a:pt x="35" y="5"/>
                </a:cubicBezTo>
                <a:cubicBezTo>
                  <a:pt x="35" y="5"/>
                  <a:pt x="34" y="6"/>
                  <a:pt x="34" y="6"/>
                </a:cubicBezTo>
                <a:cubicBezTo>
                  <a:pt x="33" y="5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4"/>
                  <a:pt x="31" y="5"/>
                  <a:pt x="31" y="6"/>
                </a:cubicBezTo>
                <a:cubicBezTo>
                  <a:pt x="31" y="7"/>
                  <a:pt x="30" y="7"/>
                  <a:pt x="30" y="7"/>
                </a:cubicBezTo>
                <a:cubicBezTo>
                  <a:pt x="29" y="6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7" y="7"/>
                  <a:pt x="27" y="8"/>
                </a:cubicBezTo>
                <a:cubicBezTo>
                  <a:pt x="27" y="8"/>
                  <a:pt x="26" y="9"/>
                  <a:pt x="26" y="9"/>
                </a:cubicBezTo>
                <a:cubicBezTo>
                  <a:pt x="25" y="8"/>
                  <a:pt x="24" y="7"/>
                  <a:pt x="24" y="7"/>
                </a:cubicBezTo>
                <a:cubicBezTo>
                  <a:pt x="24" y="6"/>
                  <a:pt x="24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7"/>
                  <a:pt x="22" y="7"/>
                  <a:pt x="22" y="7"/>
                </a:cubicBezTo>
                <a:cubicBezTo>
                  <a:pt x="22" y="7"/>
                  <a:pt x="22" y="8"/>
                  <a:pt x="22" y="8"/>
                </a:cubicBezTo>
                <a:cubicBezTo>
                  <a:pt x="22" y="8"/>
                  <a:pt x="23" y="9"/>
                  <a:pt x="24" y="10"/>
                </a:cubicBezTo>
                <a:cubicBezTo>
                  <a:pt x="23" y="11"/>
                  <a:pt x="22" y="11"/>
                  <a:pt x="22" y="11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8" y="10"/>
                </a:cubicBezTo>
                <a:cubicBezTo>
                  <a:pt x="18" y="10"/>
                  <a:pt x="18" y="10"/>
                  <a:pt x="19" y="10"/>
                </a:cubicBezTo>
                <a:cubicBezTo>
                  <a:pt x="19" y="10"/>
                  <a:pt x="19" y="12"/>
                  <a:pt x="20" y="13"/>
                </a:cubicBezTo>
                <a:cubicBezTo>
                  <a:pt x="19" y="13"/>
                  <a:pt x="19" y="13"/>
                  <a:pt x="19" y="14"/>
                </a:cubicBezTo>
                <a:cubicBezTo>
                  <a:pt x="18" y="13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4"/>
                  <a:pt x="17" y="16"/>
                </a:cubicBezTo>
                <a:cubicBezTo>
                  <a:pt x="16" y="16"/>
                  <a:pt x="16" y="16"/>
                  <a:pt x="15" y="17"/>
                </a:cubicBezTo>
                <a:cubicBezTo>
                  <a:pt x="14" y="16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7"/>
                </a:cubicBezTo>
                <a:cubicBezTo>
                  <a:pt x="12" y="17"/>
                  <a:pt x="13" y="18"/>
                  <a:pt x="14" y="19"/>
                </a:cubicBezTo>
                <a:cubicBezTo>
                  <a:pt x="13" y="19"/>
                  <a:pt x="13" y="20"/>
                  <a:pt x="13" y="20"/>
                </a:cubicBezTo>
                <a:cubicBezTo>
                  <a:pt x="12" y="20"/>
                  <a:pt x="10" y="19"/>
                  <a:pt x="10" y="19"/>
                </a:cubicBezTo>
                <a:cubicBezTo>
                  <a:pt x="10" y="19"/>
                  <a:pt x="10" y="18"/>
                  <a:pt x="1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10" y="21"/>
                  <a:pt x="11" y="22"/>
                </a:cubicBezTo>
                <a:cubicBezTo>
                  <a:pt x="11" y="23"/>
                  <a:pt x="10" y="23"/>
                  <a:pt x="10" y="24"/>
                </a:cubicBezTo>
                <a:cubicBezTo>
                  <a:pt x="9" y="23"/>
                  <a:pt x="8" y="23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3"/>
                  <a:pt x="6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4"/>
                  <a:pt x="7" y="24"/>
                </a:cubicBezTo>
                <a:cubicBezTo>
                  <a:pt x="7" y="24"/>
                  <a:pt x="8" y="25"/>
                  <a:pt x="9" y="26"/>
                </a:cubicBezTo>
                <a:cubicBezTo>
                  <a:pt x="9" y="26"/>
                  <a:pt x="8" y="27"/>
                  <a:pt x="8" y="27"/>
                </a:cubicBezTo>
                <a:cubicBezTo>
                  <a:pt x="7" y="27"/>
                  <a:pt x="6" y="27"/>
                  <a:pt x="5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5" y="27"/>
                  <a:pt x="4" y="27"/>
                  <a:pt x="4" y="27"/>
                </a:cubicBezTo>
                <a:cubicBezTo>
                  <a:pt x="4" y="27"/>
                  <a:pt x="4" y="28"/>
                  <a:pt x="4" y="28"/>
                </a:cubicBezTo>
                <a:cubicBezTo>
                  <a:pt x="4" y="28"/>
                  <a:pt x="5" y="28"/>
                  <a:pt x="5" y="28"/>
                </a:cubicBezTo>
                <a:cubicBezTo>
                  <a:pt x="5" y="28"/>
                  <a:pt x="6" y="29"/>
                  <a:pt x="7" y="30"/>
                </a:cubicBezTo>
                <a:cubicBezTo>
                  <a:pt x="7" y="30"/>
                  <a:pt x="7" y="31"/>
                  <a:pt x="6" y="31"/>
                </a:cubicBezTo>
                <a:cubicBezTo>
                  <a:pt x="5" y="31"/>
                  <a:pt x="4" y="31"/>
                  <a:pt x="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3"/>
                  <a:pt x="3" y="33"/>
                </a:cubicBezTo>
                <a:cubicBezTo>
                  <a:pt x="3" y="33"/>
                  <a:pt x="5" y="33"/>
                  <a:pt x="6" y="34"/>
                </a:cubicBezTo>
                <a:cubicBezTo>
                  <a:pt x="6" y="34"/>
                  <a:pt x="5" y="35"/>
                  <a:pt x="5" y="36"/>
                </a:cubicBezTo>
                <a:cubicBezTo>
                  <a:pt x="4" y="35"/>
                  <a:pt x="3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1" y="36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3" y="38"/>
                  <a:pt x="5" y="38"/>
                </a:cubicBezTo>
                <a:cubicBezTo>
                  <a:pt x="5" y="39"/>
                  <a:pt x="5" y="39"/>
                  <a:pt x="4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1" y="40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2"/>
                  <a:pt x="1" y="42"/>
                </a:cubicBezTo>
                <a:cubicBezTo>
                  <a:pt x="2" y="42"/>
                  <a:pt x="3" y="42"/>
                  <a:pt x="4" y="42"/>
                </a:cubicBezTo>
                <a:cubicBezTo>
                  <a:pt x="4" y="43"/>
                  <a:pt x="4" y="44"/>
                  <a:pt x="4" y="44"/>
                </a:cubicBezTo>
                <a:cubicBezTo>
                  <a:pt x="3" y="44"/>
                  <a:pt x="2" y="44"/>
                  <a:pt x="1" y="44"/>
                </a:cubicBezTo>
                <a:cubicBezTo>
                  <a:pt x="1" y="44"/>
                  <a:pt x="1" y="45"/>
                  <a:pt x="1" y="45"/>
                </a:cubicBezTo>
                <a:cubicBezTo>
                  <a:pt x="1" y="45"/>
                  <a:pt x="0" y="45"/>
                  <a:pt x="0" y="45"/>
                </a:cubicBezTo>
                <a:cubicBezTo>
                  <a:pt x="0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2" y="46"/>
                  <a:pt x="3" y="46"/>
                  <a:pt x="4" y="47"/>
                </a:cubicBezTo>
                <a:cubicBezTo>
                  <a:pt x="4" y="47"/>
                  <a:pt x="4" y="48"/>
                  <a:pt x="4" y="48"/>
                </a:cubicBezTo>
                <a:cubicBezTo>
                  <a:pt x="3" y="49"/>
                  <a:pt x="2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1"/>
                  <a:pt x="2" y="51"/>
                </a:cubicBezTo>
                <a:cubicBezTo>
                  <a:pt x="2" y="51"/>
                  <a:pt x="3" y="51"/>
                  <a:pt x="4" y="51"/>
                </a:cubicBezTo>
                <a:cubicBezTo>
                  <a:pt x="5" y="52"/>
                  <a:pt x="5" y="52"/>
                  <a:pt x="5" y="53"/>
                </a:cubicBezTo>
                <a:cubicBezTo>
                  <a:pt x="3" y="53"/>
                  <a:pt x="2" y="53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1" y="54"/>
                  <a:pt x="1" y="55"/>
                </a:cubicBezTo>
                <a:cubicBezTo>
                  <a:pt x="1" y="55"/>
                  <a:pt x="2" y="55"/>
                  <a:pt x="2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3" y="55"/>
                  <a:pt x="4" y="55"/>
                  <a:pt x="5" y="55"/>
                </a:cubicBezTo>
                <a:cubicBezTo>
                  <a:pt x="5" y="56"/>
                  <a:pt x="6" y="56"/>
                  <a:pt x="6" y="57"/>
                </a:cubicBezTo>
                <a:cubicBezTo>
                  <a:pt x="5" y="57"/>
                  <a:pt x="3" y="58"/>
                  <a:pt x="3" y="58"/>
                </a:cubicBezTo>
                <a:cubicBezTo>
                  <a:pt x="3" y="58"/>
                  <a:pt x="3" y="58"/>
                  <a:pt x="3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9"/>
                  <a:pt x="3" y="60"/>
                  <a:pt x="3" y="60"/>
                </a:cubicBezTo>
                <a:cubicBezTo>
                  <a:pt x="3" y="60"/>
                  <a:pt x="3" y="60"/>
                  <a:pt x="4" y="60"/>
                </a:cubicBezTo>
                <a:cubicBezTo>
                  <a:pt x="4" y="60"/>
                  <a:pt x="5" y="60"/>
                  <a:pt x="6" y="59"/>
                </a:cubicBezTo>
                <a:cubicBezTo>
                  <a:pt x="7" y="60"/>
                  <a:pt x="7" y="60"/>
                  <a:pt x="7" y="61"/>
                </a:cubicBezTo>
                <a:cubicBezTo>
                  <a:pt x="6" y="62"/>
                  <a:pt x="5" y="62"/>
                  <a:pt x="5" y="62"/>
                </a:cubicBezTo>
                <a:cubicBezTo>
                  <a:pt x="5" y="63"/>
                  <a:pt x="4" y="63"/>
                  <a:pt x="4" y="63"/>
                </a:cubicBezTo>
                <a:cubicBezTo>
                  <a:pt x="4" y="63"/>
                  <a:pt x="4" y="63"/>
                  <a:pt x="4" y="64"/>
                </a:cubicBezTo>
                <a:cubicBezTo>
                  <a:pt x="4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6" y="64"/>
                  <a:pt x="7" y="64"/>
                  <a:pt x="8" y="63"/>
                </a:cubicBezTo>
                <a:cubicBezTo>
                  <a:pt x="8" y="64"/>
                  <a:pt x="9" y="64"/>
                  <a:pt x="9" y="65"/>
                </a:cubicBezTo>
                <a:cubicBezTo>
                  <a:pt x="8" y="66"/>
                  <a:pt x="7" y="66"/>
                  <a:pt x="7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8" y="68"/>
                  <a:pt x="9" y="68"/>
                  <a:pt x="10" y="67"/>
                </a:cubicBezTo>
                <a:cubicBezTo>
                  <a:pt x="10" y="68"/>
                  <a:pt x="11" y="68"/>
                  <a:pt x="11" y="69"/>
                </a:cubicBezTo>
                <a:cubicBezTo>
                  <a:pt x="10" y="69"/>
                  <a:pt x="9" y="70"/>
                  <a:pt x="9" y="70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1"/>
                  <a:pt x="9" y="72"/>
                  <a:pt x="9" y="72"/>
                </a:cubicBezTo>
                <a:cubicBezTo>
                  <a:pt x="9" y="72"/>
                  <a:pt x="9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2" y="71"/>
                  <a:pt x="13" y="71"/>
                </a:cubicBezTo>
                <a:cubicBezTo>
                  <a:pt x="13" y="71"/>
                  <a:pt x="13" y="72"/>
                  <a:pt x="14" y="72"/>
                </a:cubicBezTo>
                <a:cubicBezTo>
                  <a:pt x="13" y="73"/>
                  <a:pt x="12" y="74"/>
                  <a:pt x="12" y="74"/>
                </a:cubicBezTo>
                <a:cubicBezTo>
                  <a:pt x="12" y="74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5"/>
                  <a:pt x="14" y="75"/>
                  <a:pt x="15" y="74"/>
                </a:cubicBezTo>
                <a:cubicBezTo>
                  <a:pt x="16" y="74"/>
                  <a:pt x="16" y="75"/>
                  <a:pt x="17" y="75"/>
                </a:cubicBezTo>
                <a:cubicBezTo>
                  <a:pt x="16" y="76"/>
                  <a:pt x="15" y="77"/>
                  <a:pt x="15" y="77"/>
                </a:cubicBezTo>
                <a:cubicBezTo>
                  <a:pt x="15" y="78"/>
                  <a:pt x="15" y="78"/>
                  <a:pt x="15" y="78"/>
                </a:cubicBezTo>
                <a:cubicBezTo>
                  <a:pt x="15" y="78"/>
                  <a:pt x="15" y="79"/>
                  <a:pt x="15" y="79"/>
                </a:cubicBezTo>
                <a:cubicBezTo>
                  <a:pt x="15" y="79"/>
                  <a:pt x="16" y="79"/>
                  <a:pt x="16" y="79"/>
                </a:cubicBezTo>
                <a:cubicBezTo>
                  <a:pt x="16" y="79"/>
                  <a:pt x="16" y="79"/>
                  <a:pt x="17" y="79"/>
                </a:cubicBezTo>
                <a:cubicBezTo>
                  <a:pt x="17" y="79"/>
                  <a:pt x="18" y="78"/>
                  <a:pt x="19" y="77"/>
                </a:cubicBezTo>
                <a:cubicBezTo>
                  <a:pt x="19" y="77"/>
                  <a:pt x="19" y="78"/>
                  <a:pt x="20" y="78"/>
                </a:cubicBezTo>
                <a:cubicBezTo>
                  <a:pt x="19" y="79"/>
                  <a:pt x="19" y="80"/>
                  <a:pt x="19" y="80"/>
                </a:cubicBezTo>
                <a:cubicBezTo>
                  <a:pt x="18" y="81"/>
                  <a:pt x="18" y="81"/>
                  <a:pt x="18" y="81"/>
                </a:cubicBezTo>
                <a:cubicBezTo>
                  <a:pt x="19" y="81"/>
                  <a:pt x="19" y="81"/>
                  <a:pt x="19" y="82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0" y="82"/>
                  <a:pt x="20" y="81"/>
                </a:cubicBezTo>
                <a:cubicBezTo>
                  <a:pt x="20" y="81"/>
                  <a:pt x="21" y="80"/>
                  <a:pt x="22" y="79"/>
                </a:cubicBezTo>
                <a:cubicBezTo>
                  <a:pt x="22" y="80"/>
                  <a:pt x="23" y="80"/>
                  <a:pt x="24" y="80"/>
                </a:cubicBezTo>
                <a:cubicBezTo>
                  <a:pt x="23" y="81"/>
                  <a:pt x="22" y="83"/>
                  <a:pt x="22" y="83"/>
                </a:cubicBezTo>
                <a:cubicBezTo>
                  <a:pt x="22" y="83"/>
                  <a:pt x="22" y="83"/>
                  <a:pt x="22" y="84"/>
                </a:cubicBezTo>
                <a:cubicBezTo>
                  <a:pt x="22" y="84"/>
                  <a:pt x="23" y="84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5" y="83"/>
                  <a:pt x="26" y="82"/>
                </a:cubicBezTo>
                <a:cubicBezTo>
                  <a:pt x="26" y="82"/>
                  <a:pt x="27" y="82"/>
                  <a:pt x="27" y="83"/>
                </a:cubicBezTo>
                <a:cubicBezTo>
                  <a:pt x="27" y="84"/>
                  <a:pt x="27" y="85"/>
                  <a:pt x="26" y="85"/>
                </a:cubicBezTo>
                <a:cubicBezTo>
                  <a:pt x="26" y="85"/>
                  <a:pt x="26" y="86"/>
                  <a:pt x="26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7" y="86"/>
                  <a:pt x="27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9" y="85"/>
                  <a:pt x="30" y="84"/>
                </a:cubicBezTo>
                <a:cubicBezTo>
                  <a:pt x="30" y="84"/>
                  <a:pt x="31" y="84"/>
                  <a:pt x="31" y="84"/>
                </a:cubicBezTo>
                <a:cubicBezTo>
                  <a:pt x="31" y="85"/>
                  <a:pt x="31" y="87"/>
                  <a:pt x="31" y="87"/>
                </a:cubicBezTo>
                <a:cubicBezTo>
                  <a:pt x="31" y="87"/>
                  <a:pt x="31" y="87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88"/>
                  <a:pt x="32" y="88"/>
                  <a:pt x="33" y="88"/>
                </a:cubicBezTo>
                <a:cubicBezTo>
                  <a:pt x="33" y="87"/>
                  <a:pt x="33" y="86"/>
                  <a:pt x="34" y="85"/>
                </a:cubicBezTo>
                <a:cubicBezTo>
                  <a:pt x="34" y="85"/>
                  <a:pt x="35" y="85"/>
                  <a:pt x="35" y="85"/>
                </a:cubicBezTo>
                <a:cubicBezTo>
                  <a:pt x="35" y="87"/>
                  <a:pt x="35" y="88"/>
                  <a:pt x="35" y="88"/>
                </a:cubicBezTo>
                <a:cubicBezTo>
                  <a:pt x="35" y="88"/>
                  <a:pt x="35" y="89"/>
                  <a:pt x="35" y="89"/>
                </a:cubicBezTo>
                <a:cubicBezTo>
                  <a:pt x="35" y="89"/>
                  <a:pt x="36" y="89"/>
                  <a:pt x="36" y="89"/>
                </a:cubicBezTo>
                <a:cubicBezTo>
                  <a:pt x="36" y="89"/>
                  <a:pt x="36" y="89"/>
                  <a:pt x="37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7"/>
                  <a:pt x="38" y="86"/>
                </a:cubicBezTo>
                <a:cubicBezTo>
                  <a:pt x="38" y="86"/>
                  <a:pt x="39" y="86"/>
                  <a:pt x="40" y="86"/>
                </a:cubicBezTo>
                <a:cubicBezTo>
                  <a:pt x="40" y="87"/>
                  <a:pt x="40" y="89"/>
                  <a:pt x="40" y="89"/>
                </a:cubicBezTo>
                <a:cubicBezTo>
                  <a:pt x="40" y="89"/>
                  <a:pt x="40" y="89"/>
                  <a:pt x="40" y="90"/>
                </a:cubicBezTo>
                <a:cubicBezTo>
                  <a:pt x="40" y="90"/>
                  <a:pt x="40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2" y="89"/>
                  <a:pt x="42" y="89"/>
                </a:cubicBezTo>
                <a:cubicBezTo>
                  <a:pt x="42" y="89"/>
                  <a:pt x="42" y="88"/>
                  <a:pt x="42" y="87"/>
                </a:cubicBezTo>
                <a:cubicBezTo>
                  <a:pt x="43" y="87"/>
                  <a:pt x="43" y="87"/>
                  <a:pt x="44" y="87"/>
                </a:cubicBezTo>
                <a:cubicBezTo>
                  <a:pt x="44" y="88"/>
                  <a:pt x="44" y="89"/>
                  <a:pt x="44" y="89"/>
                </a:cubicBezTo>
                <a:cubicBezTo>
                  <a:pt x="44" y="90"/>
                  <a:pt x="44" y="90"/>
                  <a:pt x="45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0"/>
                  <a:pt x="46" y="90"/>
                  <a:pt x="46" y="89"/>
                </a:cubicBezTo>
                <a:cubicBezTo>
                  <a:pt x="46" y="89"/>
                  <a:pt x="46" y="88"/>
                  <a:pt x="46" y="87"/>
                </a:cubicBezTo>
                <a:cubicBezTo>
                  <a:pt x="47" y="87"/>
                  <a:pt x="48" y="87"/>
                  <a:pt x="48" y="87"/>
                </a:cubicBezTo>
                <a:cubicBezTo>
                  <a:pt x="49" y="88"/>
                  <a:pt x="49" y="89"/>
                  <a:pt x="49" y="89"/>
                </a:cubicBezTo>
                <a:cubicBezTo>
                  <a:pt x="49" y="89"/>
                  <a:pt x="49" y="90"/>
                  <a:pt x="49" y="90"/>
                </a:cubicBezTo>
                <a:cubicBezTo>
                  <a:pt x="49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89"/>
                  <a:pt x="51" y="87"/>
                  <a:pt x="51" y="86"/>
                </a:cubicBezTo>
                <a:cubicBezTo>
                  <a:pt x="51" y="86"/>
                  <a:pt x="52" y="86"/>
                  <a:pt x="53" y="86"/>
                </a:cubicBezTo>
                <a:cubicBezTo>
                  <a:pt x="53" y="87"/>
                  <a:pt x="53" y="88"/>
                  <a:pt x="53" y="89"/>
                </a:cubicBezTo>
                <a:cubicBezTo>
                  <a:pt x="53" y="89"/>
                  <a:pt x="54" y="89"/>
                  <a:pt x="54" y="89"/>
                </a:cubicBezTo>
                <a:cubicBezTo>
                  <a:pt x="54" y="89"/>
                  <a:pt x="54" y="89"/>
                  <a:pt x="5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5" y="89"/>
                  <a:pt x="55" y="88"/>
                  <a:pt x="55" y="88"/>
                </a:cubicBezTo>
                <a:cubicBezTo>
                  <a:pt x="55" y="88"/>
                  <a:pt x="55" y="87"/>
                  <a:pt x="55" y="85"/>
                </a:cubicBezTo>
                <a:cubicBezTo>
                  <a:pt x="56" y="85"/>
                  <a:pt x="56" y="85"/>
                  <a:pt x="57" y="85"/>
                </a:cubicBezTo>
                <a:cubicBezTo>
                  <a:pt x="57" y="86"/>
                  <a:pt x="58" y="87"/>
                  <a:pt x="58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60" y="88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5"/>
                  <a:pt x="59" y="84"/>
                </a:cubicBezTo>
                <a:cubicBezTo>
                  <a:pt x="60" y="84"/>
                  <a:pt x="60" y="84"/>
                  <a:pt x="61" y="84"/>
                </a:cubicBezTo>
                <a:cubicBezTo>
                  <a:pt x="61" y="85"/>
                  <a:pt x="62" y="86"/>
                  <a:pt x="62" y="86"/>
                </a:cubicBezTo>
                <a:cubicBezTo>
                  <a:pt x="62" y="86"/>
                  <a:pt x="62" y="86"/>
                  <a:pt x="63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6"/>
                  <a:pt x="64" y="85"/>
                  <a:pt x="64" y="85"/>
                </a:cubicBezTo>
                <a:cubicBezTo>
                  <a:pt x="64" y="85"/>
                  <a:pt x="63" y="84"/>
                  <a:pt x="63" y="83"/>
                </a:cubicBezTo>
                <a:cubicBezTo>
                  <a:pt x="64" y="82"/>
                  <a:pt x="64" y="82"/>
                  <a:pt x="65" y="82"/>
                </a:cubicBezTo>
                <a:cubicBezTo>
                  <a:pt x="65" y="83"/>
                  <a:pt x="66" y="84"/>
                  <a:pt x="66" y="84"/>
                </a:cubicBezTo>
                <a:cubicBezTo>
                  <a:pt x="66" y="84"/>
                  <a:pt x="67" y="84"/>
                  <a:pt x="67" y="84"/>
                </a:cubicBezTo>
                <a:cubicBezTo>
                  <a:pt x="67" y="84"/>
                  <a:pt x="67" y="84"/>
                  <a:pt x="68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83"/>
                  <a:pt x="67" y="81"/>
                  <a:pt x="67" y="80"/>
                </a:cubicBezTo>
                <a:cubicBezTo>
                  <a:pt x="67" y="80"/>
                  <a:pt x="68" y="80"/>
                  <a:pt x="68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0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0"/>
                </a:cubicBezTo>
                <a:cubicBezTo>
                  <a:pt x="72" y="80"/>
                  <a:pt x="71" y="79"/>
                  <a:pt x="70" y="78"/>
                </a:cubicBezTo>
                <a:cubicBezTo>
                  <a:pt x="71" y="78"/>
                  <a:pt x="71" y="77"/>
                  <a:pt x="72" y="77"/>
                </a:cubicBezTo>
                <a:cubicBezTo>
                  <a:pt x="73" y="78"/>
                  <a:pt x="74" y="79"/>
                  <a:pt x="74" y="79"/>
                </a:cubicBezTo>
                <a:cubicBezTo>
                  <a:pt x="74" y="79"/>
                  <a:pt x="74" y="79"/>
                  <a:pt x="74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79"/>
                  <a:pt x="75" y="78"/>
                  <a:pt x="75" y="78"/>
                </a:cubicBezTo>
                <a:cubicBezTo>
                  <a:pt x="75" y="78"/>
                  <a:pt x="75" y="78"/>
                  <a:pt x="75" y="77"/>
                </a:cubicBezTo>
                <a:cubicBezTo>
                  <a:pt x="75" y="77"/>
                  <a:pt x="74" y="76"/>
                  <a:pt x="74" y="75"/>
                </a:cubicBezTo>
                <a:cubicBezTo>
                  <a:pt x="74" y="75"/>
                  <a:pt x="75" y="74"/>
                  <a:pt x="75" y="74"/>
                </a:cubicBezTo>
                <a:cubicBezTo>
                  <a:pt x="76" y="75"/>
                  <a:pt x="77" y="75"/>
                  <a:pt x="77" y="76"/>
                </a:cubicBezTo>
                <a:cubicBezTo>
                  <a:pt x="77" y="76"/>
                  <a:pt x="78" y="76"/>
                  <a:pt x="78" y="76"/>
                </a:cubicBezTo>
                <a:cubicBezTo>
                  <a:pt x="78" y="76"/>
                  <a:pt x="78" y="76"/>
                  <a:pt x="78" y="75"/>
                </a:cubicBezTo>
                <a:cubicBezTo>
                  <a:pt x="79" y="75"/>
                  <a:pt x="79" y="75"/>
                  <a:pt x="79" y="75"/>
                </a:cubicBezTo>
                <a:cubicBezTo>
                  <a:pt x="79" y="75"/>
                  <a:pt x="79" y="74"/>
                  <a:pt x="78" y="74"/>
                </a:cubicBezTo>
                <a:cubicBezTo>
                  <a:pt x="78" y="74"/>
                  <a:pt x="77" y="73"/>
                  <a:pt x="77" y="72"/>
                </a:cubicBezTo>
                <a:cubicBezTo>
                  <a:pt x="77" y="72"/>
                  <a:pt x="77" y="71"/>
                  <a:pt x="78" y="71"/>
                </a:cubicBezTo>
                <a:cubicBezTo>
                  <a:pt x="79" y="71"/>
                  <a:pt x="80" y="72"/>
                  <a:pt x="80" y="72"/>
                </a:cubicBezTo>
                <a:cubicBezTo>
                  <a:pt x="80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2" y="72"/>
                  <a:pt x="82" y="71"/>
                  <a:pt x="82" y="71"/>
                </a:cubicBezTo>
                <a:cubicBezTo>
                  <a:pt x="82" y="71"/>
                  <a:pt x="81" y="71"/>
                  <a:pt x="81" y="70"/>
                </a:cubicBezTo>
                <a:cubicBezTo>
                  <a:pt x="81" y="70"/>
                  <a:pt x="80" y="69"/>
                  <a:pt x="79" y="69"/>
                </a:cubicBezTo>
                <a:cubicBezTo>
                  <a:pt x="80" y="68"/>
                  <a:pt x="80" y="68"/>
                  <a:pt x="80" y="67"/>
                </a:cubicBezTo>
                <a:cubicBezTo>
                  <a:pt x="81" y="68"/>
                  <a:pt x="82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68"/>
                  <a:pt x="84" y="67"/>
                  <a:pt x="8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66"/>
                  <a:pt x="82" y="66"/>
                  <a:pt x="81" y="65"/>
                </a:cubicBezTo>
                <a:cubicBezTo>
                  <a:pt x="82" y="64"/>
                  <a:pt x="82" y="64"/>
                  <a:pt x="82" y="63"/>
                </a:cubicBezTo>
                <a:cubicBezTo>
                  <a:pt x="83" y="64"/>
                  <a:pt x="85" y="64"/>
                  <a:pt x="85" y="64"/>
                </a:cubicBezTo>
                <a:cubicBezTo>
                  <a:pt x="85" y="64"/>
                  <a:pt x="85" y="64"/>
                  <a:pt x="86" y="64"/>
                </a:cubicBezTo>
                <a:cubicBezTo>
                  <a:pt x="86" y="64"/>
                  <a:pt x="86" y="64"/>
                  <a:pt x="86" y="64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3"/>
                  <a:pt x="86" y="63"/>
                  <a:pt x="86" y="62"/>
                </a:cubicBezTo>
                <a:cubicBezTo>
                  <a:pt x="85" y="62"/>
                  <a:pt x="84" y="62"/>
                  <a:pt x="83" y="61"/>
                </a:cubicBezTo>
                <a:cubicBezTo>
                  <a:pt x="83" y="60"/>
                  <a:pt x="84" y="60"/>
                  <a:pt x="84" y="59"/>
                </a:cubicBezTo>
                <a:cubicBezTo>
                  <a:pt x="85" y="60"/>
                  <a:pt x="86" y="60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0"/>
                  <a:pt x="88" y="59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7" y="58"/>
                  <a:pt x="87" y="58"/>
                </a:cubicBezTo>
                <a:cubicBezTo>
                  <a:pt x="87" y="58"/>
                  <a:pt x="86" y="57"/>
                  <a:pt x="85" y="57"/>
                </a:cubicBezTo>
                <a:cubicBezTo>
                  <a:pt x="85" y="56"/>
                  <a:pt x="85" y="56"/>
                  <a:pt x="85" y="55"/>
                </a:cubicBezTo>
                <a:cubicBezTo>
                  <a:pt x="86" y="55"/>
                  <a:pt x="88" y="55"/>
                  <a:pt x="88" y="55"/>
                </a:cubicBezTo>
                <a:cubicBezTo>
                  <a:pt x="88" y="55"/>
                  <a:pt x="88" y="55"/>
                  <a:pt x="89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9" y="54"/>
                  <a:pt x="88" y="54"/>
                </a:cubicBezTo>
                <a:cubicBezTo>
                  <a:pt x="88" y="53"/>
                  <a:pt x="87" y="53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7" y="51"/>
                  <a:pt x="89" y="51"/>
                  <a:pt x="89" y="51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90" y="50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7" y="49"/>
                  <a:pt x="86" y="48"/>
                </a:cubicBezTo>
                <a:cubicBezTo>
                  <a:pt x="86" y="48"/>
                  <a:pt x="86" y="47"/>
                  <a:pt x="86" y="47"/>
                </a:cubicBezTo>
                <a:cubicBezTo>
                  <a:pt x="88" y="46"/>
                  <a:pt x="89" y="46"/>
                  <a:pt x="89" y="46"/>
                </a:cubicBezTo>
                <a:close/>
                <a:moveTo>
                  <a:pt x="45" y="81"/>
                </a:moveTo>
                <a:cubicBezTo>
                  <a:pt x="26" y="81"/>
                  <a:pt x="10" y="65"/>
                  <a:pt x="10" y="45"/>
                </a:cubicBezTo>
                <a:cubicBezTo>
                  <a:pt x="10" y="26"/>
                  <a:pt x="26" y="10"/>
                  <a:pt x="45" y="10"/>
                </a:cubicBezTo>
                <a:cubicBezTo>
                  <a:pt x="65" y="10"/>
                  <a:pt x="81" y="26"/>
                  <a:pt x="81" y="45"/>
                </a:cubicBezTo>
                <a:cubicBezTo>
                  <a:pt x="81" y="65"/>
                  <a:pt x="65" y="81"/>
                  <a:pt x="45" y="81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704975" y="3055938"/>
            <a:ext cx="506413" cy="509588"/>
          </a:xfrm>
          <a:custGeom>
            <a:avLst/>
            <a:gdLst>
              <a:gd name="T0" fmla="*/ 137 w 143"/>
              <a:gd name="T1" fmla="*/ 67 h 144"/>
              <a:gd name="T2" fmla="*/ 137 w 143"/>
              <a:gd name="T3" fmla="*/ 60 h 144"/>
              <a:gd name="T4" fmla="*/ 135 w 143"/>
              <a:gd name="T5" fmla="*/ 53 h 144"/>
              <a:gd name="T6" fmla="*/ 133 w 143"/>
              <a:gd name="T7" fmla="*/ 47 h 144"/>
              <a:gd name="T8" fmla="*/ 130 w 143"/>
              <a:gd name="T9" fmla="*/ 40 h 144"/>
              <a:gd name="T10" fmla="*/ 126 w 143"/>
              <a:gd name="T11" fmla="*/ 35 h 144"/>
              <a:gd name="T12" fmla="*/ 122 w 143"/>
              <a:gd name="T13" fmla="*/ 29 h 144"/>
              <a:gd name="T14" fmla="*/ 117 w 143"/>
              <a:gd name="T15" fmla="*/ 24 h 144"/>
              <a:gd name="T16" fmla="*/ 112 w 143"/>
              <a:gd name="T17" fmla="*/ 20 h 144"/>
              <a:gd name="T18" fmla="*/ 106 w 143"/>
              <a:gd name="T19" fmla="*/ 16 h 144"/>
              <a:gd name="T20" fmla="*/ 100 w 143"/>
              <a:gd name="T21" fmla="*/ 12 h 144"/>
              <a:gd name="T22" fmla="*/ 94 w 143"/>
              <a:gd name="T23" fmla="*/ 10 h 144"/>
              <a:gd name="T24" fmla="*/ 87 w 143"/>
              <a:gd name="T25" fmla="*/ 8 h 144"/>
              <a:gd name="T26" fmla="*/ 80 w 143"/>
              <a:gd name="T27" fmla="*/ 6 h 144"/>
              <a:gd name="T28" fmla="*/ 74 w 143"/>
              <a:gd name="T29" fmla="*/ 6 h 144"/>
              <a:gd name="T30" fmla="*/ 67 w 143"/>
              <a:gd name="T31" fmla="*/ 6 h 144"/>
              <a:gd name="T32" fmla="*/ 60 w 143"/>
              <a:gd name="T33" fmla="*/ 7 h 144"/>
              <a:gd name="T34" fmla="*/ 53 w 143"/>
              <a:gd name="T35" fmla="*/ 8 h 144"/>
              <a:gd name="T36" fmla="*/ 47 w 143"/>
              <a:gd name="T37" fmla="*/ 11 h 144"/>
              <a:gd name="T38" fmla="*/ 40 w 143"/>
              <a:gd name="T39" fmla="*/ 14 h 144"/>
              <a:gd name="T40" fmla="*/ 34 w 143"/>
              <a:gd name="T41" fmla="*/ 17 h 144"/>
              <a:gd name="T42" fmla="*/ 29 w 143"/>
              <a:gd name="T43" fmla="*/ 21 h 144"/>
              <a:gd name="T44" fmla="*/ 24 w 143"/>
              <a:gd name="T45" fmla="*/ 26 h 144"/>
              <a:gd name="T46" fmla="*/ 19 w 143"/>
              <a:gd name="T47" fmla="*/ 31 h 144"/>
              <a:gd name="T48" fmla="*/ 15 w 143"/>
              <a:gd name="T49" fmla="*/ 37 h 144"/>
              <a:gd name="T50" fmla="*/ 12 w 143"/>
              <a:gd name="T51" fmla="*/ 43 h 144"/>
              <a:gd name="T52" fmla="*/ 9 w 143"/>
              <a:gd name="T53" fmla="*/ 50 h 144"/>
              <a:gd name="T54" fmla="*/ 7 w 143"/>
              <a:gd name="T55" fmla="*/ 56 h 144"/>
              <a:gd name="T56" fmla="*/ 6 w 143"/>
              <a:gd name="T57" fmla="*/ 63 h 144"/>
              <a:gd name="T58" fmla="*/ 6 w 143"/>
              <a:gd name="T59" fmla="*/ 70 h 144"/>
              <a:gd name="T60" fmla="*/ 6 w 143"/>
              <a:gd name="T61" fmla="*/ 77 h 144"/>
              <a:gd name="T62" fmla="*/ 7 w 143"/>
              <a:gd name="T63" fmla="*/ 84 h 144"/>
              <a:gd name="T64" fmla="*/ 8 w 143"/>
              <a:gd name="T65" fmla="*/ 90 h 144"/>
              <a:gd name="T66" fmla="*/ 10 w 143"/>
              <a:gd name="T67" fmla="*/ 97 h 144"/>
              <a:gd name="T68" fmla="*/ 13 w 143"/>
              <a:gd name="T69" fmla="*/ 103 h 144"/>
              <a:gd name="T70" fmla="*/ 17 w 143"/>
              <a:gd name="T71" fmla="*/ 109 h 144"/>
              <a:gd name="T72" fmla="*/ 21 w 143"/>
              <a:gd name="T73" fmla="*/ 115 h 144"/>
              <a:gd name="T74" fmla="*/ 26 w 143"/>
              <a:gd name="T75" fmla="*/ 120 h 144"/>
              <a:gd name="T76" fmla="*/ 31 w 143"/>
              <a:gd name="T77" fmla="*/ 124 h 144"/>
              <a:gd name="T78" fmla="*/ 37 w 143"/>
              <a:gd name="T79" fmla="*/ 128 h 144"/>
              <a:gd name="T80" fmla="*/ 43 w 143"/>
              <a:gd name="T81" fmla="*/ 131 h 144"/>
              <a:gd name="T82" fmla="*/ 49 w 143"/>
              <a:gd name="T83" fmla="*/ 134 h 144"/>
              <a:gd name="T84" fmla="*/ 56 w 143"/>
              <a:gd name="T85" fmla="*/ 136 h 144"/>
              <a:gd name="T86" fmla="*/ 63 w 143"/>
              <a:gd name="T87" fmla="*/ 137 h 144"/>
              <a:gd name="T88" fmla="*/ 70 w 143"/>
              <a:gd name="T89" fmla="*/ 138 h 144"/>
              <a:gd name="T90" fmla="*/ 77 w 143"/>
              <a:gd name="T91" fmla="*/ 138 h 144"/>
              <a:gd name="T92" fmla="*/ 83 w 143"/>
              <a:gd name="T93" fmla="*/ 137 h 144"/>
              <a:gd name="T94" fmla="*/ 90 w 143"/>
              <a:gd name="T95" fmla="*/ 135 h 144"/>
              <a:gd name="T96" fmla="*/ 97 w 143"/>
              <a:gd name="T97" fmla="*/ 133 h 144"/>
              <a:gd name="T98" fmla="*/ 103 w 143"/>
              <a:gd name="T99" fmla="*/ 130 h 144"/>
              <a:gd name="T100" fmla="*/ 109 w 143"/>
              <a:gd name="T101" fmla="*/ 127 h 144"/>
              <a:gd name="T102" fmla="*/ 114 w 143"/>
              <a:gd name="T103" fmla="*/ 122 h 144"/>
              <a:gd name="T104" fmla="*/ 119 w 143"/>
              <a:gd name="T105" fmla="*/ 118 h 144"/>
              <a:gd name="T106" fmla="*/ 124 w 143"/>
              <a:gd name="T107" fmla="*/ 112 h 144"/>
              <a:gd name="T108" fmla="*/ 128 w 143"/>
              <a:gd name="T109" fmla="*/ 107 h 144"/>
              <a:gd name="T110" fmla="*/ 131 w 143"/>
              <a:gd name="T111" fmla="*/ 101 h 144"/>
              <a:gd name="T112" fmla="*/ 134 w 143"/>
              <a:gd name="T113" fmla="*/ 94 h 144"/>
              <a:gd name="T114" fmla="*/ 136 w 143"/>
              <a:gd name="T115" fmla="*/ 88 h 144"/>
              <a:gd name="T116" fmla="*/ 137 w 143"/>
              <a:gd name="T117" fmla="*/ 81 h 144"/>
              <a:gd name="T118" fmla="*/ 138 w 143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44">
                <a:moveTo>
                  <a:pt x="142" y="73"/>
                </a:moveTo>
                <a:cubicBezTo>
                  <a:pt x="142" y="73"/>
                  <a:pt x="143" y="73"/>
                  <a:pt x="143" y="73"/>
                </a:cubicBezTo>
                <a:cubicBezTo>
                  <a:pt x="143" y="73"/>
                  <a:pt x="143" y="72"/>
                  <a:pt x="143" y="72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2" y="70"/>
                  <a:pt x="142" y="70"/>
                </a:cubicBezTo>
                <a:cubicBezTo>
                  <a:pt x="142" y="70"/>
                  <a:pt x="139" y="70"/>
                  <a:pt x="138" y="70"/>
                </a:cubicBezTo>
                <a:cubicBezTo>
                  <a:pt x="138" y="69"/>
                  <a:pt x="138" y="68"/>
                  <a:pt x="137" y="67"/>
                </a:cubicBezTo>
                <a:cubicBezTo>
                  <a:pt x="139" y="67"/>
                  <a:pt x="141" y="66"/>
                  <a:pt x="142" y="66"/>
                </a:cubicBezTo>
                <a:cubicBezTo>
                  <a:pt x="142" y="66"/>
                  <a:pt x="142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4"/>
                  <a:pt x="142" y="63"/>
                </a:cubicBezTo>
                <a:cubicBezTo>
                  <a:pt x="142" y="63"/>
                  <a:pt x="142" y="63"/>
                  <a:pt x="141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8" y="59"/>
                  <a:pt x="140" y="59"/>
                  <a:pt x="141" y="59"/>
                </a:cubicBezTo>
                <a:cubicBezTo>
                  <a:pt x="141" y="59"/>
                  <a:pt x="141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7"/>
                  <a:pt x="142" y="56"/>
                  <a:pt x="141" y="56"/>
                </a:cubicBezTo>
                <a:cubicBezTo>
                  <a:pt x="141" y="56"/>
                  <a:pt x="141" y="56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5" y="55"/>
                  <a:pt x="135" y="54"/>
                  <a:pt x="135" y="53"/>
                </a:cubicBezTo>
                <a:cubicBezTo>
                  <a:pt x="137" y="53"/>
                  <a:pt x="139" y="52"/>
                  <a:pt x="139" y="52"/>
                </a:cubicBezTo>
                <a:cubicBezTo>
                  <a:pt x="139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39" y="49"/>
                  <a:pt x="139" y="49"/>
                </a:cubicBezTo>
                <a:cubicBezTo>
                  <a:pt x="139" y="49"/>
                  <a:pt x="138" y="48"/>
                  <a:pt x="138" y="49"/>
                </a:cubicBezTo>
                <a:cubicBezTo>
                  <a:pt x="138" y="49"/>
                  <a:pt x="136" y="49"/>
                  <a:pt x="134" y="50"/>
                </a:cubicBezTo>
                <a:cubicBezTo>
                  <a:pt x="133" y="49"/>
                  <a:pt x="133" y="48"/>
                  <a:pt x="133" y="47"/>
                </a:cubicBezTo>
                <a:cubicBezTo>
                  <a:pt x="134" y="46"/>
                  <a:pt x="136" y="45"/>
                  <a:pt x="137" y="45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6" y="42"/>
                </a:cubicBezTo>
                <a:cubicBezTo>
                  <a:pt x="136" y="42"/>
                  <a:pt x="136" y="42"/>
                  <a:pt x="135" y="42"/>
                </a:cubicBezTo>
                <a:cubicBezTo>
                  <a:pt x="135" y="42"/>
                  <a:pt x="133" y="43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1" y="39"/>
                  <a:pt x="133" y="38"/>
                  <a:pt x="133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7"/>
                  <a:pt x="134" y="36"/>
                  <a:pt x="134" y="36"/>
                </a:cubicBezTo>
                <a:cubicBezTo>
                  <a:pt x="134" y="36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1" y="35"/>
                  <a:pt x="130" y="36"/>
                  <a:pt x="128" y="37"/>
                </a:cubicBezTo>
                <a:cubicBezTo>
                  <a:pt x="127" y="36"/>
                  <a:pt x="127" y="35"/>
                  <a:pt x="126" y="35"/>
                </a:cubicBezTo>
                <a:cubicBezTo>
                  <a:pt x="128" y="33"/>
                  <a:pt x="129" y="32"/>
                  <a:pt x="129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29"/>
                  <a:pt x="125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6"/>
                  <a:pt x="125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4" y="23"/>
                  <a:pt x="124" y="23"/>
                </a:cubicBezTo>
                <a:cubicBezTo>
                  <a:pt x="124" y="23"/>
                  <a:pt x="123" y="23"/>
                  <a:pt x="123" y="24"/>
                </a:cubicBezTo>
                <a:cubicBezTo>
                  <a:pt x="123" y="24"/>
                  <a:pt x="121" y="25"/>
                  <a:pt x="119" y="26"/>
                </a:cubicBezTo>
                <a:cubicBezTo>
                  <a:pt x="119" y="26"/>
                  <a:pt x="118" y="25"/>
                  <a:pt x="117" y="24"/>
                </a:cubicBezTo>
                <a:cubicBezTo>
                  <a:pt x="118" y="23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20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3" y="14"/>
                  <a:pt x="113" y="13"/>
                  <a:pt x="113" y="13"/>
                </a:cubicBezTo>
                <a:cubicBezTo>
                  <a:pt x="112" y="13"/>
                  <a:pt x="112" y="14"/>
                  <a:pt x="112" y="14"/>
                </a:cubicBezTo>
                <a:cubicBezTo>
                  <a:pt x="111" y="14"/>
                  <a:pt x="110" y="16"/>
                  <a:pt x="109" y="17"/>
                </a:cubicBezTo>
                <a:cubicBezTo>
                  <a:pt x="108" y="17"/>
                  <a:pt x="107" y="16"/>
                  <a:pt x="106" y="16"/>
                </a:cubicBezTo>
                <a:cubicBezTo>
                  <a:pt x="107" y="14"/>
                  <a:pt x="108" y="12"/>
                  <a:pt x="108" y="12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7" y="10"/>
                </a:cubicBezTo>
                <a:cubicBezTo>
                  <a:pt x="107" y="9"/>
                  <a:pt x="107" y="9"/>
                  <a:pt x="106" y="9"/>
                </a:cubicBezTo>
                <a:cubicBezTo>
                  <a:pt x="106" y="10"/>
                  <a:pt x="106" y="10"/>
                  <a:pt x="105" y="10"/>
                </a:cubicBezTo>
                <a:cubicBezTo>
                  <a:pt x="105" y="10"/>
                  <a:pt x="104" y="12"/>
                  <a:pt x="103" y="14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1" y="7"/>
                  <a:pt x="101" y="6"/>
                  <a:pt x="101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99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10"/>
                </a:cubicBezTo>
                <a:cubicBezTo>
                  <a:pt x="94" y="8"/>
                  <a:pt x="95" y="6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4" y="4"/>
                  <a:pt x="94" y="4"/>
                  <a:pt x="94" y="3"/>
                </a:cubicBezTo>
                <a:cubicBezTo>
                  <a:pt x="93" y="3"/>
                  <a:pt x="93" y="3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5"/>
                  <a:pt x="91" y="7"/>
                  <a:pt x="90" y="8"/>
                </a:cubicBezTo>
                <a:cubicBezTo>
                  <a:pt x="89" y="8"/>
                  <a:pt x="88" y="8"/>
                  <a:pt x="87" y="8"/>
                </a:cubicBezTo>
                <a:cubicBezTo>
                  <a:pt x="87" y="6"/>
                  <a:pt x="88" y="4"/>
                  <a:pt x="88" y="3"/>
                </a:cubicBezTo>
                <a:cubicBezTo>
                  <a:pt x="88" y="3"/>
                  <a:pt x="88" y="2"/>
                  <a:pt x="87" y="2"/>
                </a:cubicBezTo>
                <a:cubicBezTo>
                  <a:pt x="87" y="2"/>
                  <a:pt x="87" y="2"/>
                  <a:pt x="86" y="2"/>
                </a:cubicBezTo>
                <a:cubicBezTo>
                  <a:pt x="86" y="2"/>
                  <a:pt x="86" y="2"/>
                  <a:pt x="85" y="2"/>
                </a:cubicBezTo>
                <a:cubicBezTo>
                  <a:pt x="85" y="2"/>
                  <a:pt x="85" y="2"/>
                  <a:pt x="85" y="3"/>
                </a:cubicBezTo>
                <a:cubicBezTo>
                  <a:pt x="85" y="3"/>
                  <a:pt x="84" y="5"/>
                  <a:pt x="83" y="7"/>
                </a:cubicBezTo>
                <a:cubicBezTo>
                  <a:pt x="82" y="7"/>
                  <a:pt x="81" y="6"/>
                  <a:pt x="80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2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8" y="0"/>
                  <a:pt x="78" y="1"/>
                </a:cubicBezTo>
                <a:cubicBezTo>
                  <a:pt x="78" y="1"/>
                  <a:pt x="77" y="1"/>
                  <a:pt x="77" y="2"/>
                </a:cubicBezTo>
                <a:cubicBezTo>
                  <a:pt x="77" y="2"/>
                  <a:pt x="77" y="4"/>
                  <a:pt x="77" y="6"/>
                </a:cubicBezTo>
                <a:cubicBezTo>
                  <a:pt x="75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3" y="1"/>
                  <a:pt x="7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2"/>
                </a:cubicBezTo>
                <a:cubicBezTo>
                  <a:pt x="66" y="1"/>
                  <a:pt x="65" y="1"/>
                  <a:pt x="65" y="1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1"/>
                  <a:pt x="63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7"/>
                  <a:pt x="60" y="7"/>
                </a:cubicBezTo>
                <a:cubicBezTo>
                  <a:pt x="59" y="5"/>
                  <a:pt x="59" y="3"/>
                  <a:pt x="58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3"/>
                  <a:pt x="55" y="3"/>
                </a:cubicBezTo>
                <a:cubicBezTo>
                  <a:pt x="55" y="4"/>
                  <a:pt x="56" y="6"/>
                  <a:pt x="56" y="8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7"/>
                  <a:pt x="51" y="5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50" y="3"/>
                  <a:pt x="50" y="3"/>
                  <a:pt x="49" y="3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5"/>
                  <a:pt x="48" y="5"/>
                </a:cubicBezTo>
                <a:cubicBezTo>
                  <a:pt x="48" y="6"/>
                  <a:pt x="49" y="8"/>
                  <a:pt x="49" y="10"/>
                </a:cubicBezTo>
                <a:cubicBezTo>
                  <a:pt x="48" y="10"/>
                  <a:pt x="47" y="10"/>
                  <a:pt x="47" y="11"/>
                </a:cubicBezTo>
                <a:cubicBezTo>
                  <a:pt x="46" y="9"/>
                  <a:pt x="45" y="7"/>
                  <a:pt x="44" y="7"/>
                </a:cubicBezTo>
                <a:cubicBezTo>
                  <a:pt x="44" y="6"/>
                  <a:pt x="44" y="6"/>
                  <a:pt x="43" y="6"/>
                </a:cubicBezTo>
                <a:cubicBezTo>
                  <a:pt x="43" y="6"/>
                  <a:pt x="43" y="6"/>
                  <a:pt x="42" y="6"/>
                </a:cubicBezTo>
                <a:cubicBezTo>
                  <a:pt x="42" y="6"/>
                  <a:pt x="42" y="7"/>
                  <a:pt x="42" y="7"/>
                </a:cubicBezTo>
                <a:cubicBezTo>
                  <a:pt x="41" y="7"/>
                  <a:pt x="41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4"/>
                </a:cubicBezTo>
                <a:cubicBezTo>
                  <a:pt x="39" y="12"/>
                  <a:pt x="38" y="10"/>
                  <a:pt x="38" y="10"/>
                </a:cubicBezTo>
                <a:cubicBezTo>
                  <a:pt x="37" y="10"/>
                  <a:pt x="37" y="10"/>
                  <a:pt x="37" y="9"/>
                </a:cubicBezTo>
                <a:cubicBezTo>
                  <a:pt x="36" y="9"/>
                  <a:pt x="36" y="9"/>
                  <a:pt x="36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2"/>
                  <a:pt x="36" y="14"/>
                  <a:pt x="37" y="16"/>
                </a:cubicBezTo>
                <a:cubicBezTo>
                  <a:pt x="36" y="16"/>
                  <a:pt x="35" y="17"/>
                  <a:pt x="34" y="17"/>
                </a:cubicBezTo>
                <a:cubicBezTo>
                  <a:pt x="33" y="16"/>
                  <a:pt x="32" y="14"/>
                  <a:pt x="31" y="14"/>
                </a:cubicBezTo>
                <a:cubicBezTo>
                  <a:pt x="31" y="14"/>
                  <a:pt x="31" y="13"/>
                  <a:pt x="30" y="13"/>
                </a:cubicBezTo>
                <a:cubicBezTo>
                  <a:pt x="30" y="13"/>
                  <a:pt x="30" y="14"/>
                  <a:pt x="29" y="14"/>
                </a:cubicBezTo>
                <a:cubicBezTo>
                  <a:pt x="29" y="14"/>
                  <a:pt x="29" y="14"/>
                  <a:pt x="29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20"/>
                </a:cubicBezTo>
                <a:cubicBezTo>
                  <a:pt x="30" y="20"/>
                  <a:pt x="30" y="21"/>
                  <a:pt x="29" y="21"/>
                </a:cubicBezTo>
                <a:cubicBezTo>
                  <a:pt x="27" y="20"/>
                  <a:pt x="26" y="19"/>
                  <a:pt x="26" y="18"/>
                </a:cubicBezTo>
                <a:cubicBezTo>
                  <a:pt x="25" y="18"/>
                  <a:pt x="25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3"/>
                  <a:pt x="26" y="24"/>
                </a:cubicBezTo>
                <a:cubicBezTo>
                  <a:pt x="25" y="25"/>
                  <a:pt x="24" y="26"/>
                  <a:pt x="24" y="26"/>
                </a:cubicBezTo>
                <a:cubicBezTo>
                  <a:pt x="22" y="25"/>
                  <a:pt x="21" y="24"/>
                  <a:pt x="20" y="24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8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4" y="29"/>
                  <a:pt x="14" y="29"/>
                  <a:pt x="14" y="30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3" y="31"/>
                  <a:pt x="14" y="32"/>
                </a:cubicBezTo>
                <a:cubicBezTo>
                  <a:pt x="14" y="32"/>
                  <a:pt x="16" y="33"/>
                  <a:pt x="17" y="35"/>
                </a:cubicBezTo>
                <a:cubicBezTo>
                  <a:pt x="16" y="35"/>
                  <a:pt x="16" y="36"/>
                  <a:pt x="15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3" y="40"/>
                </a:cubicBezTo>
                <a:cubicBezTo>
                  <a:pt x="13" y="41"/>
                  <a:pt x="12" y="42"/>
                  <a:pt x="12" y="43"/>
                </a:cubicBezTo>
                <a:cubicBezTo>
                  <a:pt x="10" y="43"/>
                  <a:pt x="8" y="42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5"/>
                </a:cubicBezTo>
                <a:cubicBezTo>
                  <a:pt x="7" y="45"/>
                  <a:pt x="9" y="46"/>
                  <a:pt x="10" y="47"/>
                </a:cubicBezTo>
                <a:cubicBezTo>
                  <a:pt x="10" y="48"/>
                  <a:pt x="10" y="49"/>
                  <a:pt x="9" y="50"/>
                </a:cubicBezTo>
                <a:cubicBezTo>
                  <a:pt x="7" y="49"/>
                  <a:pt x="6" y="49"/>
                  <a:pt x="5" y="49"/>
                </a:cubicBezTo>
                <a:cubicBezTo>
                  <a:pt x="5" y="48"/>
                  <a:pt x="4" y="49"/>
                  <a:pt x="4" y="49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3" y="51"/>
                  <a:pt x="4" y="51"/>
                  <a:pt x="4" y="52"/>
                </a:cubicBezTo>
                <a:cubicBezTo>
                  <a:pt x="4" y="52"/>
                  <a:pt x="6" y="53"/>
                  <a:pt x="8" y="53"/>
                </a:cubicBezTo>
                <a:cubicBezTo>
                  <a:pt x="8" y="54"/>
                  <a:pt x="8" y="55"/>
                  <a:pt x="7" y="56"/>
                </a:cubicBezTo>
                <a:cubicBezTo>
                  <a:pt x="6" y="56"/>
                  <a:pt x="3" y="56"/>
                  <a:pt x="3" y="56"/>
                </a:cubicBezTo>
                <a:cubicBezTo>
                  <a:pt x="3" y="56"/>
                  <a:pt x="2" y="56"/>
                  <a:pt x="2" y="56"/>
                </a:cubicBezTo>
                <a:cubicBezTo>
                  <a:pt x="2" y="56"/>
                  <a:pt x="1" y="57"/>
                  <a:pt x="1" y="57"/>
                </a:cubicBezTo>
                <a:cubicBezTo>
                  <a:pt x="1" y="57"/>
                  <a:pt x="1" y="58"/>
                  <a:pt x="2" y="58"/>
                </a:cubicBezTo>
                <a:cubicBezTo>
                  <a:pt x="2" y="58"/>
                  <a:pt x="2" y="59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2" y="66"/>
                  <a:pt x="4" y="67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0" y="71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3"/>
                  <a:pt x="0" y="73"/>
                </a:cubicBezTo>
                <a:cubicBezTo>
                  <a:pt x="0" y="73"/>
                  <a:pt x="1" y="73"/>
                  <a:pt x="1" y="73"/>
                </a:cubicBezTo>
                <a:cubicBezTo>
                  <a:pt x="2" y="74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1" y="78"/>
                </a:cubicBezTo>
                <a:cubicBezTo>
                  <a:pt x="1" y="78"/>
                  <a:pt x="1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1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6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2" y="88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8"/>
                  <a:pt x="6" y="88"/>
                  <a:pt x="7" y="88"/>
                </a:cubicBezTo>
                <a:cubicBezTo>
                  <a:pt x="8" y="89"/>
                  <a:pt x="8" y="90"/>
                  <a:pt x="8" y="90"/>
                </a:cubicBezTo>
                <a:cubicBezTo>
                  <a:pt x="6" y="91"/>
                  <a:pt x="4" y="92"/>
                  <a:pt x="4" y="92"/>
                </a:cubicBezTo>
                <a:cubicBezTo>
                  <a:pt x="4" y="92"/>
                  <a:pt x="3" y="93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3" y="95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7" y="95"/>
                  <a:pt x="9" y="94"/>
                </a:cubicBezTo>
                <a:cubicBezTo>
                  <a:pt x="10" y="95"/>
                  <a:pt x="10" y="96"/>
                  <a:pt x="10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8" y="102"/>
                </a:cubicBezTo>
                <a:cubicBezTo>
                  <a:pt x="8" y="102"/>
                  <a:pt x="10" y="101"/>
                  <a:pt x="12" y="101"/>
                </a:cubicBezTo>
                <a:cubicBezTo>
                  <a:pt x="12" y="102"/>
                  <a:pt x="13" y="102"/>
                  <a:pt x="13" y="103"/>
                </a:cubicBezTo>
                <a:cubicBezTo>
                  <a:pt x="12" y="104"/>
                  <a:pt x="10" y="106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9" y="108"/>
                </a:cubicBezTo>
                <a:cubicBezTo>
                  <a:pt x="10" y="108"/>
                  <a:pt x="10" y="109"/>
                  <a:pt x="10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2" y="108"/>
                  <a:pt x="14" y="107"/>
                  <a:pt x="15" y="107"/>
                </a:cubicBezTo>
                <a:cubicBezTo>
                  <a:pt x="16" y="107"/>
                  <a:pt x="16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3" y="112"/>
                  <a:pt x="13" y="113"/>
                  <a:pt x="13" y="113"/>
                </a:cubicBezTo>
                <a:cubicBezTo>
                  <a:pt x="13" y="114"/>
                  <a:pt x="13" y="114"/>
                  <a:pt x="14" y="114"/>
                </a:cubicBezTo>
                <a:cubicBezTo>
                  <a:pt x="14" y="114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8" y="118"/>
                  <a:pt x="18" y="118"/>
                </a:cubicBezTo>
                <a:cubicBezTo>
                  <a:pt x="18" y="118"/>
                  <a:pt x="18" y="119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8" y="120"/>
                  <a:pt x="19" y="121"/>
                  <a:pt x="19" y="121"/>
                </a:cubicBezTo>
                <a:cubicBezTo>
                  <a:pt x="20" y="121"/>
                  <a:pt x="20" y="121"/>
                  <a:pt x="20" y="120"/>
                </a:cubicBezTo>
                <a:cubicBezTo>
                  <a:pt x="21" y="120"/>
                  <a:pt x="22" y="119"/>
                  <a:pt x="24" y="118"/>
                </a:cubicBezTo>
                <a:cubicBezTo>
                  <a:pt x="24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7" y="124"/>
                  <a:pt x="29" y="122"/>
                </a:cubicBezTo>
                <a:cubicBezTo>
                  <a:pt x="30" y="123"/>
                  <a:pt x="30" y="124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0"/>
                  <a:pt x="33" y="128"/>
                  <a:pt x="34" y="127"/>
                </a:cubicBezTo>
                <a:cubicBezTo>
                  <a:pt x="35" y="127"/>
                  <a:pt x="36" y="128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6" y="134"/>
                  <a:pt x="37" y="134"/>
                </a:cubicBezTo>
                <a:cubicBezTo>
                  <a:pt x="37" y="134"/>
                  <a:pt x="37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1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1" y="136"/>
                  <a:pt x="41" y="137"/>
                  <a:pt x="42" y="137"/>
                </a:cubicBezTo>
                <a:cubicBezTo>
                  <a:pt x="42" y="137"/>
                  <a:pt x="42" y="137"/>
                  <a:pt x="42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4" y="138"/>
                  <a:pt x="44" y="137"/>
                  <a:pt x="44" y="137"/>
                </a:cubicBezTo>
                <a:cubicBezTo>
                  <a:pt x="45" y="137"/>
                  <a:pt x="46" y="135"/>
                  <a:pt x="47" y="133"/>
                </a:cubicBezTo>
                <a:cubicBezTo>
                  <a:pt x="47" y="134"/>
                  <a:pt x="48" y="134"/>
                  <a:pt x="49" y="134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39"/>
                  <a:pt x="48" y="139"/>
                  <a:pt x="49" y="140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1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5" y="140"/>
                  <a:pt x="55" y="141"/>
                </a:cubicBezTo>
                <a:cubicBezTo>
                  <a:pt x="55" y="141"/>
                  <a:pt x="55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7" y="142"/>
                  <a:pt x="58" y="142"/>
                </a:cubicBezTo>
                <a:cubicBezTo>
                  <a:pt x="58" y="142"/>
                  <a:pt x="58" y="142"/>
                  <a:pt x="58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2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5" y="143"/>
                  <a:pt x="66" y="143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4"/>
                  <a:pt x="71" y="144"/>
                  <a:pt x="72" y="144"/>
                </a:cubicBezTo>
                <a:cubicBezTo>
                  <a:pt x="72" y="144"/>
                  <a:pt x="72" y="144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3" y="140"/>
                  <a:pt x="74" y="138"/>
                </a:cubicBezTo>
                <a:cubicBezTo>
                  <a:pt x="75" y="138"/>
                  <a:pt x="75" y="138"/>
                  <a:pt x="77" y="138"/>
                </a:cubicBezTo>
                <a:cubicBezTo>
                  <a:pt x="77" y="140"/>
                  <a:pt x="77" y="142"/>
                  <a:pt x="77" y="142"/>
                </a:cubicBezTo>
                <a:cubicBezTo>
                  <a:pt x="77" y="143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79" y="143"/>
                  <a:pt x="80" y="143"/>
                  <a:pt x="80" y="143"/>
                </a:cubicBezTo>
                <a:cubicBezTo>
                  <a:pt x="80" y="143"/>
                  <a:pt x="81" y="142"/>
                  <a:pt x="81" y="142"/>
                </a:cubicBezTo>
                <a:cubicBezTo>
                  <a:pt x="81" y="142"/>
                  <a:pt x="81" y="139"/>
                  <a:pt x="80" y="137"/>
                </a:cubicBezTo>
                <a:cubicBezTo>
                  <a:pt x="81" y="137"/>
                  <a:pt x="82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0"/>
                  <a:pt x="87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2" y="140"/>
                  <a:pt x="93" y="140"/>
                </a:cubicBezTo>
                <a:cubicBezTo>
                  <a:pt x="93" y="140"/>
                  <a:pt x="93" y="140"/>
                  <a:pt x="94" y="140"/>
                </a:cubicBezTo>
                <a:cubicBezTo>
                  <a:pt x="94" y="140"/>
                  <a:pt x="94" y="140"/>
                  <a:pt x="95" y="140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4"/>
                  <a:pt x="97" y="133"/>
                </a:cubicBezTo>
                <a:cubicBezTo>
                  <a:pt x="98" y="135"/>
                  <a:pt x="99" y="137"/>
                  <a:pt x="99" y="137"/>
                </a:cubicBezTo>
                <a:cubicBezTo>
                  <a:pt x="99" y="137"/>
                  <a:pt x="99" y="138"/>
                  <a:pt x="100" y="138"/>
                </a:cubicBezTo>
                <a:cubicBezTo>
                  <a:pt x="100" y="138"/>
                  <a:pt x="100" y="138"/>
                  <a:pt x="101" y="138"/>
                </a:cubicBezTo>
                <a:cubicBezTo>
                  <a:pt x="101" y="137"/>
                  <a:pt x="101" y="137"/>
                  <a:pt x="102" y="137"/>
                </a:cubicBezTo>
                <a:cubicBezTo>
                  <a:pt x="102" y="137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1"/>
                  <a:pt x="103" y="130"/>
                </a:cubicBezTo>
                <a:cubicBezTo>
                  <a:pt x="104" y="132"/>
                  <a:pt x="105" y="133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3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8"/>
                  <a:pt x="108" y="127"/>
                  <a:pt x="109" y="127"/>
                </a:cubicBezTo>
                <a:cubicBezTo>
                  <a:pt x="110" y="128"/>
                  <a:pt x="111" y="130"/>
                  <a:pt x="112" y="130"/>
                </a:cubicBezTo>
                <a:cubicBezTo>
                  <a:pt x="112" y="130"/>
                  <a:pt x="112" y="130"/>
                  <a:pt x="113" y="130"/>
                </a:cubicBezTo>
                <a:cubicBezTo>
                  <a:pt x="113" y="130"/>
                  <a:pt x="113" y="130"/>
                  <a:pt x="114" y="130"/>
                </a:cubicBezTo>
                <a:cubicBezTo>
                  <a:pt x="114" y="130"/>
                  <a:pt x="114" y="130"/>
                  <a:pt x="114" y="129"/>
                </a:cubicBezTo>
                <a:cubicBezTo>
                  <a:pt x="114" y="129"/>
                  <a:pt x="114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4"/>
                  <a:pt x="114" y="123"/>
                  <a:pt x="114" y="122"/>
                </a:cubicBezTo>
                <a:cubicBezTo>
                  <a:pt x="116" y="124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19" y="126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4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19" y="118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1"/>
                  <a:pt x="124" y="121"/>
                  <a:pt x="124" y="121"/>
                </a:cubicBezTo>
                <a:cubicBezTo>
                  <a:pt x="124" y="121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5" y="119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5" y="113"/>
                  <a:pt x="127" y="114"/>
                  <a:pt x="128" y="115"/>
                </a:cubicBezTo>
                <a:cubicBezTo>
                  <a:pt x="128" y="115"/>
                  <a:pt x="128" y="115"/>
                  <a:pt x="129" y="115"/>
                </a:cubicBezTo>
                <a:cubicBezTo>
                  <a:pt x="129" y="115"/>
                  <a:pt x="129" y="114"/>
                  <a:pt x="130" y="114"/>
                </a:cubicBezTo>
                <a:cubicBezTo>
                  <a:pt x="130" y="114"/>
                  <a:pt x="130" y="114"/>
                  <a:pt x="130" y="113"/>
                </a:cubicBezTo>
                <a:cubicBezTo>
                  <a:pt x="130" y="113"/>
                  <a:pt x="130" y="112"/>
                  <a:pt x="129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1" y="108"/>
                  <a:pt x="132" y="109"/>
                </a:cubicBezTo>
                <a:cubicBezTo>
                  <a:pt x="132" y="109"/>
                  <a:pt x="133" y="109"/>
                  <a:pt x="133" y="109"/>
                </a:cubicBezTo>
                <a:cubicBezTo>
                  <a:pt x="133" y="109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3" y="106"/>
                </a:cubicBezTo>
                <a:cubicBezTo>
                  <a:pt x="133" y="106"/>
                  <a:pt x="131" y="104"/>
                  <a:pt x="130" y="103"/>
                </a:cubicBezTo>
                <a:cubicBezTo>
                  <a:pt x="130" y="102"/>
                  <a:pt x="131" y="102"/>
                  <a:pt x="131" y="101"/>
                </a:cubicBezTo>
                <a:cubicBezTo>
                  <a:pt x="133" y="101"/>
                  <a:pt x="135" y="102"/>
                  <a:pt x="135" y="102"/>
                </a:cubicBezTo>
                <a:cubicBezTo>
                  <a:pt x="136" y="102"/>
                  <a:pt x="136" y="102"/>
                  <a:pt x="136" y="102"/>
                </a:cubicBezTo>
                <a:cubicBezTo>
                  <a:pt x="137" y="102"/>
                  <a:pt x="137" y="102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3" y="95"/>
                  <a:pt x="134" y="94"/>
                </a:cubicBezTo>
                <a:cubicBezTo>
                  <a:pt x="136" y="95"/>
                  <a:pt x="138" y="95"/>
                  <a:pt x="138" y="95"/>
                </a:cubicBezTo>
                <a:cubicBezTo>
                  <a:pt x="138" y="95"/>
                  <a:pt x="139" y="95"/>
                  <a:pt x="139" y="95"/>
                </a:cubicBezTo>
                <a:cubicBezTo>
                  <a:pt x="139" y="95"/>
                  <a:pt x="140" y="95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3"/>
                  <a:pt x="139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90"/>
                  <a:pt x="135" y="89"/>
                  <a:pt x="136" y="88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8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38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1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39" y="77"/>
                  <a:pt x="137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39" y="74"/>
                  <a:pt x="142" y="74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4" y="104"/>
                  <a:pt x="14" y="72"/>
                </a:cubicBezTo>
                <a:cubicBezTo>
                  <a:pt x="14" y="40"/>
                  <a:pt x="40" y="15"/>
                  <a:pt x="72" y="15"/>
                </a:cubicBezTo>
                <a:cubicBezTo>
                  <a:pt x="103" y="15"/>
                  <a:pt x="129" y="40"/>
                  <a:pt x="129" y="72"/>
                </a:cubicBezTo>
                <a:cubicBezTo>
                  <a:pt x="129" y="104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8126340" y="4360164"/>
            <a:ext cx="615950" cy="614363"/>
          </a:xfrm>
          <a:custGeom>
            <a:avLst/>
            <a:gdLst>
              <a:gd name="T0" fmla="*/ 128 w 174"/>
              <a:gd name="T1" fmla="*/ 162 h 174"/>
              <a:gd name="T2" fmla="*/ 136 w 174"/>
              <a:gd name="T3" fmla="*/ 155 h 174"/>
              <a:gd name="T4" fmla="*/ 141 w 174"/>
              <a:gd name="T5" fmla="*/ 152 h 174"/>
              <a:gd name="T6" fmla="*/ 149 w 174"/>
              <a:gd name="T7" fmla="*/ 146 h 174"/>
              <a:gd name="T8" fmla="*/ 145 w 174"/>
              <a:gd name="T9" fmla="*/ 135 h 174"/>
              <a:gd name="T10" fmla="*/ 160 w 174"/>
              <a:gd name="T11" fmla="*/ 133 h 174"/>
              <a:gd name="T12" fmla="*/ 155 w 174"/>
              <a:gd name="T13" fmla="*/ 119 h 174"/>
              <a:gd name="T14" fmla="*/ 167 w 174"/>
              <a:gd name="T15" fmla="*/ 118 h 174"/>
              <a:gd name="T16" fmla="*/ 168 w 174"/>
              <a:gd name="T17" fmla="*/ 108 h 174"/>
              <a:gd name="T18" fmla="*/ 170 w 174"/>
              <a:gd name="T19" fmla="*/ 102 h 174"/>
              <a:gd name="T20" fmla="*/ 173 w 174"/>
              <a:gd name="T21" fmla="*/ 93 h 174"/>
              <a:gd name="T22" fmla="*/ 162 w 174"/>
              <a:gd name="T23" fmla="*/ 86 h 174"/>
              <a:gd name="T24" fmla="*/ 173 w 174"/>
              <a:gd name="T25" fmla="*/ 75 h 174"/>
              <a:gd name="T26" fmla="*/ 160 w 174"/>
              <a:gd name="T27" fmla="*/ 68 h 174"/>
              <a:gd name="T28" fmla="*/ 168 w 174"/>
              <a:gd name="T29" fmla="*/ 59 h 174"/>
              <a:gd name="T30" fmla="*/ 163 w 174"/>
              <a:gd name="T31" fmla="*/ 51 h 174"/>
              <a:gd name="T32" fmla="*/ 160 w 174"/>
              <a:gd name="T33" fmla="*/ 45 h 174"/>
              <a:gd name="T34" fmla="*/ 156 w 174"/>
              <a:gd name="T35" fmla="*/ 36 h 174"/>
              <a:gd name="T36" fmla="*/ 144 w 174"/>
              <a:gd name="T37" fmla="*/ 38 h 174"/>
              <a:gd name="T38" fmla="*/ 145 w 174"/>
              <a:gd name="T39" fmla="*/ 23 h 174"/>
              <a:gd name="T40" fmla="*/ 131 w 174"/>
              <a:gd name="T41" fmla="*/ 25 h 174"/>
              <a:gd name="T42" fmla="*/ 131 w 174"/>
              <a:gd name="T43" fmla="*/ 13 h 174"/>
              <a:gd name="T44" fmla="*/ 122 w 174"/>
              <a:gd name="T45" fmla="*/ 10 h 174"/>
              <a:gd name="T46" fmla="*/ 116 w 174"/>
              <a:gd name="T47" fmla="*/ 8 h 174"/>
              <a:gd name="T48" fmla="*/ 107 w 174"/>
              <a:gd name="T49" fmla="*/ 3 h 174"/>
              <a:gd name="T50" fmla="*/ 99 w 174"/>
              <a:gd name="T51" fmla="*/ 12 h 174"/>
              <a:gd name="T52" fmla="*/ 91 w 174"/>
              <a:gd name="T53" fmla="*/ 0 h 174"/>
              <a:gd name="T54" fmla="*/ 81 w 174"/>
              <a:gd name="T55" fmla="*/ 12 h 174"/>
              <a:gd name="T56" fmla="*/ 74 w 174"/>
              <a:gd name="T57" fmla="*/ 2 h 174"/>
              <a:gd name="T58" fmla="*/ 65 w 174"/>
              <a:gd name="T59" fmla="*/ 6 h 174"/>
              <a:gd name="T60" fmla="*/ 59 w 174"/>
              <a:gd name="T61" fmla="*/ 7 h 174"/>
              <a:gd name="T62" fmla="*/ 49 w 174"/>
              <a:gd name="T63" fmla="*/ 10 h 174"/>
              <a:gd name="T64" fmla="*/ 49 w 174"/>
              <a:gd name="T65" fmla="*/ 22 h 174"/>
              <a:gd name="T66" fmla="*/ 34 w 174"/>
              <a:gd name="T67" fmla="*/ 18 h 174"/>
              <a:gd name="T68" fmla="*/ 34 w 174"/>
              <a:gd name="T69" fmla="*/ 33 h 174"/>
              <a:gd name="T70" fmla="*/ 22 w 174"/>
              <a:gd name="T71" fmla="*/ 30 h 174"/>
              <a:gd name="T72" fmla="*/ 18 w 174"/>
              <a:gd name="T73" fmla="*/ 39 h 174"/>
              <a:gd name="T74" fmla="*/ 14 w 174"/>
              <a:gd name="T75" fmla="*/ 44 h 174"/>
              <a:gd name="T76" fmla="*/ 8 w 174"/>
              <a:gd name="T77" fmla="*/ 52 h 174"/>
              <a:gd name="T78" fmla="*/ 16 w 174"/>
              <a:gd name="T79" fmla="*/ 62 h 174"/>
              <a:gd name="T80" fmla="*/ 2 w 174"/>
              <a:gd name="T81" fmla="*/ 68 h 174"/>
              <a:gd name="T82" fmla="*/ 12 w 174"/>
              <a:gd name="T83" fmla="*/ 80 h 174"/>
              <a:gd name="T84" fmla="*/ 1 w 174"/>
              <a:gd name="T85" fmla="*/ 85 h 174"/>
              <a:gd name="T86" fmla="*/ 3 w 174"/>
              <a:gd name="T87" fmla="*/ 95 h 174"/>
              <a:gd name="T88" fmla="*/ 4 w 174"/>
              <a:gd name="T89" fmla="*/ 101 h 174"/>
              <a:gd name="T90" fmla="*/ 4 w 174"/>
              <a:gd name="T91" fmla="*/ 111 h 174"/>
              <a:gd name="T92" fmla="*/ 16 w 174"/>
              <a:gd name="T93" fmla="*/ 113 h 174"/>
              <a:gd name="T94" fmla="*/ 10 w 174"/>
              <a:gd name="T95" fmla="*/ 127 h 174"/>
              <a:gd name="T96" fmla="*/ 25 w 174"/>
              <a:gd name="T97" fmla="*/ 130 h 174"/>
              <a:gd name="T98" fmla="*/ 20 w 174"/>
              <a:gd name="T99" fmla="*/ 141 h 174"/>
              <a:gd name="T100" fmla="*/ 28 w 174"/>
              <a:gd name="T101" fmla="*/ 147 h 174"/>
              <a:gd name="T102" fmla="*/ 32 w 174"/>
              <a:gd name="T103" fmla="*/ 151 h 174"/>
              <a:gd name="T104" fmla="*/ 39 w 174"/>
              <a:gd name="T105" fmla="*/ 158 h 174"/>
              <a:gd name="T106" fmla="*/ 50 w 174"/>
              <a:gd name="T107" fmla="*/ 152 h 174"/>
              <a:gd name="T108" fmla="*/ 54 w 174"/>
              <a:gd name="T109" fmla="*/ 167 h 174"/>
              <a:gd name="T110" fmla="*/ 67 w 174"/>
              <a:gd name="T111" fmla="*/ 160 h 174"/>
              <a:gd name="T112" fmla="*/ 70 w 174"/>
              <a:gd name="T113" fmla="*/ 171 h 174"/>
              <a:gd name="T114" fmla="*/ 80 w 174"/>
              <a:gd name="T115" fmla="*/ 171 h 174"/>
              <a:gd name="T116" fmla="*/ 86 w 174"/>
              <a:gd name="T117" fmla="*/ 171 h 174"/>
              <a:gd name="T118" fmla="*/ 96 w 174"/>
              <a:gd name="T119" fmla="*/ 172 h 174"/>
              <a:gd name="T120" fmla="*/ 101 w 174"/>
              <a:gd name="T121" fmla="*/ 161 h 174"/>
              <a:gd name="T122" fmla="*/ 113 w 174"/>
              <a:gd name="T123" fmla="*/ 170 h 174"/>
              <a:gd name="T124" fmla="*/ 118 w 174"/>
              <a:gd name="T125" fmla="*/ 15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4" h="174">
                <a:moveTo>
                  <a:pt x="123" y="163"/>
                </a:moveTo>
                <a:cubicBezTo>
                  <a:pt x="124" y="164"/>
                  <a:pt x="124" y="164"/>
                  <a:pt x="125" y="164"/>
                </a:cubicBezTo>
                <a:cubicBezTo>
                  <a:pt x="126" y="164"/>
                  <a:pt x="126" y="164"/>
                  <a:pt x="127" y="164"/>
                </a:cubicBezTo>
                <a:cubicBezTo>
                  <a:pt x="128" y="163"/>
                  <a:pt x="128" y="163"/>
                  <a:pt x="128" y="162"/>
                </a:cubicBezTo>
                <a:cubicBezTo>
                  <a:pt x="129" y="161"/>
                  <a:pt x="129" y="161"/>
                  <a:pt x="128" y="160"/>
                </a:cubicBezTo>
                <a:cubicBezTo>
                  <a:pt x="128" y="159"/>
                  <a:pt x="127" y="155"/>
                  <a:pt x="125" y="152"/>
                </a:cubicBezTo>
                <a:cubicBezTo>
                  <a:pt x="127" y="151"/>
                  <a:pt x="128" y="150"/>
                  <a:pt x="130" y="149"/>
                </a:cubicBezTo>
                <a:cubicBezTo>
                  <a:pt x="132" y="152"/>
                  <a:pt x="135" y="155"/>
                  <a:pt x="136" y="155"/>
                </a:cubicBezTo>
                <a:cubicBezTo>
                  <a:pt x="136" y="156"/>
                  <a:pt x="137" y="156"/>
                  <a:pt x="138" y="156"/>
                </a:cubicBezTo>
                <a:cubicBezTo>
                  <a:pt x="138" y="156"/>
                  <a:pt x="139" y="156"/>
                  <a:pt x="140" y="156"/>
                </a:cubicBezTo>
                <a:cubicBezTo>
                  <a:pt x="140" y="155"/>
                  <a:pt x="141" y="154"/>
                  <a:pt x="141" y="154"/>
                </a:cubicBezTo>
                <a:cubicBezTo>
                  <a:pt x="141" y="153"/>
                  <a:pt x="141" y="152"/>
                  <a:pt x="141" y="152"/>
                </a:cubicBezTo>
                <a:cubicBezTo>
                  <a:pt x="140" y="151"/>
                  <a:pt x="138" y="147"/>
                  <a:pt x="136" y="144"/>
                </a:cubicBezTo>
                <a:cubicBezTo>
                  <a:pt x="137" y="143"/>
                  <a:pt x="139" y="142"/>
                  <a:pt x="140" y="141"/>
                </a:cubicBezTo>
                <a:cubicBezTo>
                  <a:pt x="143" y="143"/>
                  <a:pt x="146" y="145"/>
                  <a:pt x="147" y="146"/>
                </a:cubicBezTo>
                <a:cubicBezTo>
                  <a:pt x="148" y="146"/>
                  <a:pt x="148" y="146"/>
                  <a:pt x="149" y="146"/>
                </a:cubicBezTo>
                <a:cubicBezTo>
                  <a:pt x="150" y="146"/>
                  <a:pt x="150" y="146"/>
                  <a:pt x="151" y="145"/>
                </a:cubicBezTo>
                <a:cubicBezTo>
                  <a:pt x="151" y="145"/>
                  <a:pt x="152" y="144"/>
                  <a:pt x="152" y="143"/>
                </a:cubicBezTo>
                <a:cubicBezTo>
                  <a:pt x="152" y="143"/>
                  <a:pt x="152" y="142"/>
                  <a:pt x="151" y="141"/>
                </a:cubicBezTo>
                <a:cubicBezTo>
                  <a:pt x="150" y="141"/>
                  <a:pt x="148" y="138"/>
                  <a:pt x="145" y="135"/>
                </a:cubicBezTo>
                <a:cubicBezTo>
                  <a:pt x="146" y="133"/>
                  <a:pt x="147" y="132"/>
                  <a:pt x="148" y="130"/>
                </a:cubicBezTo>
                <a:cubicBezTo>
                  <a:pt x="152" y="132"/>
                  <a:pt x="156" y="134"/>
                  <a:pt x="156" y="134"/>
                </a:cubicBezTo>
                <a:cubicBezTo>
                  <a:pt x="157" y="135"/>
                  <a:pt x="158" y="135"/>
                  <a:pt x="158" y="135"/>
                </a:cubicBezTo>
                <a:cubicBezTo>
                  <a:pt x="159" y="134"/>
                  <a:pt x="160" y="134"/>
                  <a:pt x="160" y="133"/>
                </a:cubicBezTo>
                <a:cubicBezTo>
                  <a:pt x="160" y="133"/>
                  <a:pt x="161" y="132"/>
                  <a:pt x="161" y="131"/>
                </a:cubicBezTo>
                <a:cubicBezTo>
                  <a:pt x="160" y="131"/>
                  <a:pt x="160" y="130"/>
                  <a:pt x="160" y="129"/>
                </a:cubicBezTo>
                <a:cubicBezTo>
                  <a:pt x="159" y="129"/>
                  <a:pt x="156" y="126"/>
                  <a:pt x="153" y="124"/>
                </a:cubicBezTo>
                <a:cubicBezTo>
                  <a:pt x="153" y="122"/>
                  <a:pt x="154" y="121"/>
                  <a:pt x="155" y="119"/>
                </a:cubicBezTo>
                <a:cubicBezTo>
                  <a:pt x="159" y="120"/>
                  <a:pt x="163" y="121"/>
                  <a:pt x="164" y="122"/>
                </a:cubicBezTo>
                <a:cubicBezTo>
                  <a:pt x="164" y="122"/>
                  <a:pt x="165" y="122"/>
                  <a:pt x="166" y="122"/>
                </a:cubicBezTo>
                <a:cubicBezTo>
                  <a:pt x="166" y="121"/>
                  <a:pt x="167" y="121"/>
                  <a:pt x="167" y="120"/>
                </a:cubicBezTo>
                <a:cubicBezTo>
                  <a:pt x="167" y="119"/>
                  <a:pt x="167" y="118"/>
                  <a:pt x="167" y="118"/>
                </a:cubicBezTo>
                <a:cubicBezTo>
                  <a:pt x="167" y="117"/>
                  <a:pt x="166" y="117"/>
                  <a:pt x="166" y="116"/>
                </a:cubicBezTo>
                <a:cubicBezTo>
                  <a:pt x="165" y="116"/>
                  <a:pt x="161" y="114"/>
                  <a:pt x="158" y="112"/>
                </a:cubicBezTo>
                <a:cubicBezTo>
                  <a:pt x="159" y="110"/>
                  <a:pt x="159" y="109"/>
                  <a:pt x="160" y="107"/>
                </a:cubicBezTo>
                <a:cubicBezTo>
                  <a:pt x="163" y="107"/>
                  <a:pt x="168" y="108"/>
                  <a:pt x="168" y="108"/>
                </a:cubicBezTo>
                <a:cubicBezTo>
                  <a:pt x="169" y="108"/>
                  <a:pt x="170" y="108"/>
                  <a:pt x="170" y="107"/>
                </a:cubicBezTo>
                <a:cubicBezTo>
                  <a:pt x="171" y="107"/>
                  <a:pt x="171" y="106"/>
                  <a:pt x="172" y="106"/>
                </a:cubicBezTo>
                <a:cubicBezTo>
                  <a:pt x="172" y="105"/>
                  <a:pt x="172" y="104"/>
                  <a:pt x="171" y="103"/>
                </a:cubicBezTo>
                <a:cubicBezTo>
                  <a:pt x="171" y="103"/>
                  <a:pt x="170" y="102"/>
                  <a:pt x="170" y="102"/>
                </a:cubicBezTo>
                <a:cubicBezTo>
                  <a:pt x="169" y="102"/>
                  <a:pt x="165" y="101"/>
                  <a:pt x="161" y="99"/>
                </a:cubicBezTo>
                <a:cubicBezTo>
                  <a:pt x="162" y="98"/>
                  <a:pt x="162" y="96"/>
                  <a:pt x="162" y="94"/>
                </a:cubicBezTo>
                <a:cubicBezTo>
                  <a:pt x="166" y="94"/>
                  <a:pt x="170" y="93"/>
                  <a:pt x="171" y="93"/>
                </a:cubicBezTo>
                <a:cubicBezTo>
                  <a:pt x="172" y="93"/>
                  <a:pt x="172" y="93"/>
                  <a:pt x="173" y="93"/>
                </a:cubicBezTo>
                <a:cubicBezTo>
                  <a:pt x="173" y="92"/>
                  <a:pt x="173" y="91"/>
                  <a:pt x="174" y="91"/>
                </a:cubicBezTo>
                <a:cubicBezTo>
                  <a:pt x="174" y="90"/>
                  <a:pt x="173" y="89"/>
                  <a:pt x="173" y="89"/>
                </a:cubicBezTo>
                <a:cubicBezTo>
                  <a:pt x="172" y="88"/>
                  <a:pt x="172" y="87"/>
                  <a:pt x="171" y="87"/>
                </a:cubicBezTo>
                <a:cubicBezTo>
                  <a:pt x="170" y="87"/>
                  <a:pt x="166" y="87"/>
                  <a:pt x="162" y="86"/>
                </a:cubicBezTo>
                <a:cubicBezTo>
                  <a:pt x="162" y="84"/>
                  <a:pt x="162" y="83"/>
                  <a:pt x="162" y="81"/>
                </a:cubicBezTo>
                <a:cubicBezTo>
                  <a:pt x="166" y="80"/>
                  <a:pt x="170" y="79"/>
                  <a:pt x="171" y="79"/>
                </a:cubicBezTo>
                <a:cubicBezTo>
                  <a:pt x="171" y="79"/>
                  <a:pt x="172" y="78"/>
                  <a:pt x="172" y="78"/>
                </a:cubicBezTo>
                <a:cubicBezTo>
                  <a:pt x="173" y="77"/>
                  <a:pt x="173" y="76"/>
                  <a:pt x="173" y="75"/>
                </a:cubicBezTo>
                <a:cubicBezTo>
                  <a:pt x="173" y="75"/>
                  <a:pt x="172" y="74"/>
                  <a:pt x="172" y="74"/>
                </a:cubicBezTo>
                <a:cubicBezTo>
                  <a:pt x="171" y="73"/>
                  <a:pt x="171" y="73"/>
                  <a:pt x="170" y="73"/>
                </a:cubicBezTo>
                <a:cubicBezTo>
                  <a:pt x="169" y="73"/>
                  <a:pt x="165" y="73"/>
                  <a:pt x="161" y="73"/>
                </a:cubicBezTo>
                <a:cubicBezTo>
                  <a:pt x="161" y="71"/>
                  <a:pt x="160" y="70"/>
                  <a:pt x="160" y="68"/>
                </a:cubicBezTo>
                <a:cubicBezTo>
                  <a:pt x="163" y="66"/>
                  <a:pt x="167" y="65"/>
                  <a:pt x="168" y="64"/>
                </a:cubicBezTo>
                <a:cubicBezTo>
                  <a:pt x="169" y="64"/>
                  <a:pt x="169" y="63"/>
                  <a:pt x="169" y="63"/>
                </a:cubicBezTo>
                <a:cubicBezTo>
                  <a:pt x="170" y="62"/>
                  <a:pt x="170" y="61"/>
                  <a:pt x="170" y="61"/>
                </a:cubicBezTo>
                <a:cubicBezTo>
                  <a:pt x="169" y="60"/>
                  <a:pt x="169" y="59"/>
                  <a:pt x="168" y="59"/>
                </a:cubicBezTo>
                <a:cubicBezTo>
                  <a:pt x="168" y="59"/>
                  <a:pt x="167" y="58"/>
                  <a:pt x="166" y="59"/>
                </a:cubicBezTo>
                <a:cubicBezTo>
                  <a:pt x="165" y="59"/>
                  <a:pt x="161" y="60"/>
                  <a:pt x="158" y="60"/>
                </a:cubicBezTo>
                <a:cubicBezTo>
                  <a:pt x="157" y="59"/>
                  <a:pt x="156" y="57"/>
                  <a:pt x="156" y="55"/>
                </a:cubicBezTo>
                <a:cubicBezTo>
                  <a:pt x="159" y="53"/>
                  <a:pt x="162" y="51"/>
                  <a:pt x="163" y="51"/>
                </a:cubicBezTo>
                <a:cubicBezTo>
                  <a:pt x="164" y="50"/>
                  <a:pt x="164" y="49"/>
                  <a:pt x="164" y="49"/>
                </a:cubicBezTo>
                <a:cubicBezTo>
                  <a:pt x="164" y="48"/>
                  <a:pt x="164" y="47"/>
                  <a:pt x="164" y="47"/>
                </a:cubicBezTo>
                <a:cubicBezTo>
                  <a:pt x="163" y="46"/>
                  <a:pt x="163" y="46"/>
                  <a:pt x="162" y="45"/>
                </a:cubicBezTo>
                <a:cubicBezTo>
                  <a:pt x="162" y="45"/>
                  <a:pt x="161" y="45"/>
                  <a:pt x="160" y="45"/>
                </a:cubicBezTo>
                <a:cubicBezTo>
                  <a:pt x="159" y="46"/>
                  <a:pt x="155" y="47"/>
                  <a:pt x="152" y="49"/>
                </a:cubicBezTo>
                <a:cubicBezTo>
                  <a:pt x="151" y="47"/>
                  <a:pt x="150" y="45"/>
                  <a:pt x="149" y="44"/>
                </a:cubicBezTo>
                <a:cubicBezTo>
                  <a:pt x="152" y="41"/>
                  <a:pt x="155" y="38"/>
                  <a:pt x="155" y="38"/>
                </a:cubicBezTo>
                <a:cubicBezTo>
                  <a:pt x="156" y="37"/>
                  <a:pt x="156" y="37"/>
                  <a:pt x="156" y="36"/>
                </a:cubicBezTo>
                <a:cubicBezTo>
                  <a:pt x="156" y="35"/>
                  <a:pt x="156" y="35"/>
                  <a:pt x="156" y="34"/>
                </a:cubicBezTo>
                <a:cubicBezTo>
                  <a:pt x="155" y="33"/>
                  <a:pt x="155" y="33"/>
                  <a:pt x="154" y="33"/>
                </a:cubicBezTo>
                <a:cubicBezTo>
                  <a:pt x="153" y="33"/>
                  <a:pt x="152" y="33"/>
                  <a:pt x="152" y="33"/>
                </a:cubicBezTo>
                <a:cubicBezTo>
                  <a:pt x="151" y="34"/>
                  <a:pt x="148" y="36"/>
                  <a:pt x="144" y="38"/>
                </a:cubicBezTo>
                <a:cubicBezTo>
                  <a:pt x="143" y="36"/>
                  <a:pt x="142" y="35"/>
                  <a:pt x="141" y="34"/>
                </a:cubicBezTo>
                <a:cubicBezTo>
                  <a:pt x="143" y="31"/>
                  <a:pt x="145" y="27"/>
                  <a:pt x="146" y="27"/>
                </a:cubicBezTo>
                <a:cubicBezTo>
                  <a:pt x="146" y="26"/>
                  <a:pt x="146" y="25"/>
                  <a:pt x="146" y="25"/>
                </a:cubicBezTo>
                <a:cubicBezTo>
                  <a:pt x="146" y="24"/>
                  <a:pt x="146" y="23"/>
                  <a:pt x="145" y="23"/>
                </a:cubicBezTo>
                <a:cubicBezTo>
                  <a:pt x="145" y="22"/>
                  <a:pt x="144" y="22"/>
                  <a:pt x="144" y="22"/>
                </a:cubicBezTo>
                <a:cubicBezTo>
                  <a:pt x="143" y="22"/>
                  <a:pt x="142" y="22"/>
                  <a:pt x="142" y="23"/>
                </a:cubicBezTo>
                <a:cubicBezTo>
                  <a:pt x="141" y="23"/>
                  <a:pt x="138" y="26"/>
                  <a:pt x="135" y="29"/>
                </a:cubicBezTo>
                <a:cubicBezTo>
                  <a:pt x="134" y="27"/>
                  <a:pt x="132" y="26"/>
                  <a:pt x="131" y="25"/>
                </a:cubicBezTo>
                <a:cubicBezTo>
                  <a:pt x="132" y="22"/>
                  <a:pt x="134" y="18"/>
                  <a:pt x="135" y="17"/>
                </a:cubicBezTo>
                <a:cubicBezTo>
                  <a:pt x="135" y="17"/>
                  <a:pt x="135" y="16"/>
                  <a:pt x="135" y="15"/>
                </a:cubicBezTo>
                <a:cubicBezTo>
                  <a:pt x="135" y="15"/>
                  <a:pt x="134" y="14"/>
                  <a:pt x="133" y="14"/>
                </a:cubicBezTo>
                <a:cubicBezTo>
                  <a:pt x="133" y="13"/>
                  <a:pt x="132" y="13"/>
                  <a:pt x="131" y="13"/>
                </a:cubicBezTo>
                <a:cubicBezTo>
                  <a:pt x="131" y="13"/>
                  <a:pt x="130" y="14"/>
                  <a:pt x="130" y="14"/>
                </a:cubicBezTo>
                <a:cubicBezTo>
                  <a:pt x="129" y="15"/>
                  <a:pt x="126" y="18"/>
                  <a:pt x="124" y="21"/>
                </a:cubicBezTo>
                <a:cubicBezTo>
                  <a:pt x="123" y="20"/>
                  <a:pt x="121" y="19"/>
                  <a:pt x="119" y="19"/>
                </a:cubicBezTo>
                <a:cubicBezTo>
                  <a:pt x="120" y="15"/>
                  <a:pt x="122" y="11"/>
                  <a:pt x="122" y="10"/>
                </a:cubicBezTo>
                <a:cubicBezTo>
                  <a:pt x="122" y="9"/>
                  <a:pt x="122" y="9"/>
                  <a:pt x="122" y="8"/>
                </a:cubicBezTo>
                <a:cubicBezTo>
                  <a:pt x="121" y="7"/>
                  <a:pt x="121" y="7"/>
                  <a:pt x="120" y="7"/>
                </a:cubicBezTo>
                <a:cubicBezTo>
                  <a:pt x="119" y="6"/>
                  <a:pt x="119" y="6"/>
                  <a:pt x="118" y="7"/>
                </a:cubicBezTo>
                <a:cubicBezTo>
                  <a:pt x="117" y="7"/>
                  <a:pt x="117" y="7"/>
                  <a:pt x="116" y="8"/>
                </a:cubicBezTo>
                <a:cubicBezTo>
                  <a:pt x="116" y="9"/>
                  <a:pt x="114" y="12"/>
                  <a:pt x="112" y="16"/>
                </a:cubicBezTo>
                <a:cubicBezTo>
                  <a:pt x="110" y="15"/>
                  <a:pt x="109" y="15"/>
                  <a:pt x="107" y="14"/>
                </a:cubicBezTo>
                <a:cubicBezTo>
                  <a:pt x="107" y="10"/>
                  <a:pt x="108" y="6"/>
                  <a:pt x="108" y="5"/>
                </a:cubicBezTo>
                <a:cubicBezTo>
                  <a:pt x="108" y="4"/>
                  <a:pt x="108" y="4"/>
                  <a:pt x="107" y="3"/>
                </a:cubicBezTo>
                <a:cubicBezTo>
                  <a:pt x="107" y="3"/>
                  <a:pt x="106" y="2"/>
                  <a:pt x="106" y="2"/>
                </a:cubicBezTo>
                <a:cubicBezTo>
                  <a:pt x="105" y="2"/>
                  <a:pt x="104" y="2"/>
                  <a:pt x="104" y="2"/>
                </a:cubicBezTo>
                <a:cubicBezTo>
                  <a:pt x="103" y="3"/>
                  <a:pt x="102" y="3"/>
                  <a:pt x="102" y="4"/>
                </a:cubicBezTo>
                <a:cubicBezTo>
                  <a:pt x="102" y="5"/>
                  <a:pt x="101" y="9"/>
                  <a:pt x="99" y="12"/>
                </a:cubicBezTo>
                <a:cubicBezTo>
                  <a:pt x="98" y="12"/>
                  <a:pt x="96" y="12"/>
                  <a:pt x="94" y="12"/>
                </a:cubicBezTo>
                <a:cubicBezTo>
                  <a:pt x="94" y="8"/>
                  <a:pt x="94" y="4"/>
                  <a:pt x="94" y="3"/>
                </a:cubicBezTo>
                <a:cubicBezTo>
                  <a:pt x="94" y="2"/>
                  <a:pt x="93" y="1"/>
                  <a:pt x="93" y="1"/>
                </a:cubicBezTo>
                <a:cubicBezTo>
                  <a:pt x="92" y="0"/>
                  <a:pt x="91" y="0"/>
                  <a:pt x="91" y="0"/>
                </a:cubicBezTo>
                <a:cubicBezTo>
                  <a:pt x="90" y="0"/>
                  <a:pt x="89" y="0"/>
                  <a:pt x="89" y="1"/>
                </a:cubicBezTo>
                <a:cubicBezTo>
                  <a:pt x="88" y="1"/>
                  <a:pt x="88" y="2"/>
                  <a:pt x="88" y="3"/>
                </a:cubicBezTo>
                <a:cubicBezTo>
                  <a:pt x="87" y="3"/>
                  <a:pt x="87" y="8"/>
                  <a:pt x="86" y="11"/>
                </a:cubicBezTo>
                <a:cubicBezTo>
                  <a:pt x="85" y="11"/>
                  <a:pt x="83" y="11"/>
                  <a:pt x="81" y="12"/>
                </a:cubicBezTo>
                <a:cubicBezTo>
                  <a:pt x="80" y="8"/>
                  <a:pt x="79" y="4"/>
                  <a:pt x="79" y="3"/>
                </a:cubicBezTo>
                <a:cubicBezTo>
                  <a:pt x="79" y="2"/>
                  <a:pt x="78" y="2"/>
                  <a:pt x="78" y="1"/>
                </a:cubicBezTo>
                <a:cubicBezTo>
                  <a:pt x="77" y="1"/>
                  <a:pt x="76" y="1"/>
                  <a:pt x="76" y="1"/>
                </a:cubicBezTo>
                <a:cubicBezTo>
                  <a:pt x="75" y="1"/>
                  <a:pt x="74" y="1"/>
                  <a:pt x="74" y="2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5"/>
                  <a:pt x="73" y="9"/>
                  <a:pt x="73" y="12"/>
                </a:cubicBezTo>
                <a:cubicBezTo>
                  <a:pt x="71" y="13"/>
                  <a:pt x="70" y="13"/>
                  <a:pt x="68" y="14"/>
                </a:cubicBezTo>
                <a:cubicBezTo>
                  <a:pt x="66" y="10"/>
                  <a:pt x="65" y="6"/>
                  <a:pt x="65" y="6"/>
                </a:cubicBezTo>
                <a:cubicBezTo>
                  <a:pt x="64" y="5"/>
                  <a:pt x="64" y="4"/>
                  <a:pt x="63" y="4"/>
                </a:cubicBezTo>
                <a:cubicBezTo>
                  <a:pt x="62" y="4"/>
                  <a:pt x="62" y="4"/>
                  <a:pt x="61" y="4"/>
                </a:cubicBezTo>
                <a:cubicBezTo>
                  <a:pt x="60" y="4"/>
                  <a:pt x="60" y="5"/>
                  <a:pt x="59" y="5"/>
                </a:cubicBezTo>
                <a:cubicBezTo>
                  <a:pt x="59" y="6"/>
                  <a:pt x="59" y="7"/>
                  <a:pt x="59" y="7"/>
                </a:cubicBezTo>
                <a:cubicBezTo>
                  <a:pt x="59" y="8"/>
                  <a:pt x="60" y="12"/>
                  <a:pt x="61" y="16"/>
                </a:cubicBezTo>
                <a:cubicBezTo>
                  <a:pt x="59" y="17"/>
                  <a:pt x="57" y="17"/>
                  <a:pt x="56" y="18"/>
                </a:cubicBezTo>
                <a:cubicBezTo>
                  <a:pt x="54" y="15"/>
                  <a:pt x="51" y="11"/>
                  <a:pt x="51" y="11"/>
                </a:cubicBezTo>
                <a:cubicBezTo>
                  <a:pt x="50" y="10"/>
                  <a:pt x="50" y="10"/>
                  <a:pt x="49" y="10"/>
                </a:cubicBezTo>
                <a:cubicBezTo>
                  <a:pt x="48" y="9"/>
                  <a:pt x="48" y="9"/>
                  <a:pt x="47" y="10"/>
                </a:cubicBezTo>
                <a:cubicBezTo>
                  <a:pt x="46" y="10"/>
                  <a:pt x="46" y="11"/>
                  <a:pt x="46" y="11"/>
                </a:cubicBezTo>
                <a:cubicBezTo>
                  <a:pt x="45" y="12"/>
                  <a:pt x="45" y="13"/>
                  <a:pt x="46" y="14"/>
                </a:cubicBezTo>
                <a:cubicBezTo>
                  <a:pt x="46" y="14"/>
                  <a:pt x="47" y="18"/>
                  <a:pt x="49" y="22"/>
                </a:cubicBezTo>
                <a:cubicBezTo>
                  <a:pt x="47" y="23"/>
                  <a:pt x="46" y="24"/>
                  <a:pt x="44" y="25"/>
                </a:cubicBezTo>
                <a:cubicBezTo>
                  <a:pt x="42" y="22"/>
                  <a:pt x="39" y="19"/>
                  <a:pt x="38" y="18"/>
                </a:cubicBezTo>
                <a:cubicBezTo>
                  <a:pt x="38" y="18"/>
                  <a:pt x="37" y="17"/>
                  <a:pt x="36" y="17"/>
                </a:cubicBezTo>
                <a:cubicBezTo>
                  <a:pt x="35" y="17"/>
                  <a:pt x="35" y="18"/>
                  <a:pt x="34" y="18"/>
                </a:cubicBezTo>
                <a:cubicBezTo>
                  <a:pt x="34" y="18"/>
                  <a:pt x="33" y="19"/>
                  <a:pt x="33" y="20"/>
                </a:cubicBezTo>
                <a:cubicBezTo>
                  <a:pt x="33" y="20"/>
                  <a:pt x="33" y="21"/>
                  <a:pt x="33" y="22"/>
                </a:cubicBezTo>
                <a:cubicBezTo>
                  <a:pt x="34" y="23"/>
                  <a:pt x="36" y="26"/>
                  <a:pt x="38" y="29"/>
                </a:cubicBezTo>
                <a:cubicBezTo>
                  <a:pt x="37" y="31"/>
                  <a:pt x="35" y="32"/>
                  <a:pt x="34" y="33"/>
                </a:cubicBezTo>
                <a:cubicBezTo>
                  <a:pt x="31" y="31"/>
                  <a:pt x="28" y="28"/>
                  <a:pt x="27" y="28"/>
                </a:cubicBezTo>
                <a:cubicBezTo>
                  <a:pt x="26" y="27"/>
                  <a:pt x="26" y="27"/>
                  <a:pt x="25" y="27"/>
                </a:cubicBezTo>
                <a:cubicBezTo>
                  <a:pt x="24" y="27"/>
                  <a:pt x="24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6"/>
                  <a:pt x="29" y="39"/>
                </a:cubicBezTo>
                <a:cubicBezTo>
                  <a:pt x="28" y="40"/>
                  <a:pt x="27" y="42"/>
                  <a:pt x="26" y="43"/>
                </a:cubicBezTo>
                <a:cubicBezTo>
                  <a:pt x="22" y="41"/>
                  <a:pt x="18" y="39"/>
                  <a:pt x="18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5" y="39"/>
                  <a:pt x="14" y="40"/>
                  <a:pt x="14" y="40"/>
                </a:cubicBezTo>
                <a:cubicBezTo>
                  <a:pt x="14" y="41"/>
                  <a:pt x="13" y="42"/>
                  <a:pt x="13" y="42"/>
                </a:cubicBezTo>
                <a:cubicBezTo>
                  <a:pt x="14" y="43"/>
                  <a:pt x="14" y="44"/>
                  <a:pt x="14" y="44"/>
                </a:cubicBezTo>
                <a:cubicBezTo>
                  <a:pt x="15" y="45"/>
                  <a:pt x="18" y="47"/>
                  <a:pt x="21" y="50"/>
                </a:cubicBezTo>
                <a:cubicBezTo>
                  <a:pt x="21" y="51"/>
                  <a:pt x="20" y="53"/>
                  <a:pt x="19" y="54"/>
                </a:cubicBezTo>
                <a:cubicBezTo>
                  <a:pt x="15" y="53"/>
                  <a:pt x="11" y="52"/>
                  <a:pt x="10" y="52"/>
                </a:cubicBezTo>
                <a:cubicBezTo>
                  <a:pt x="10" y="52"/>
                  <a:pt x="9" y="52"/>
                  <a:pt x="8" y="52"/>
                </a:cubicBezTo>
                <a:cubicBezTo>
                  <a:pt x="8" y="52"/>
                  <a:pt x="7" y="53"/>
                  <a:pt x="7" y="54"/>
                </a:cubicBezTo>
                <a:cubicBezTo>
                  <a:pt x="7" y="54"/>
                  <a:pt x="7" y="55"/>
                  <a:pt x="7" y="56"/>
                </a:cubicBezTo>
                <a:cubicBezTo>
                  <a:pt x="7" y="56"/>
                  <a:pt x="7" y="57"/>
                  <a:pt x="8" y="57"/>
                </a:cubicBezTo>
                <a:cubicBezTo>
                  <a:pt x="9" y="58"/>
                  <a:pt x="13" y="60"/>
                  <a:pt x="16" y="62"/>
                </a:cubicBezTo>
                <a:cubicBezTo>
                  <a:pt x="15" y="63"/>
                  <a:pt x="15" y="65"/>
                  <a:pt x="14" y="67"/>
                </a:cubicBezTo>
                <a:cubicBezTo>
                  <a:pt x="11" y="66"/>
                  <a:pt x="6" y="66"/>
                  <a:pt x="6" y="66"/>
                </a:cubicBezTo>
                <a:cubicBezTo>
                  <a:pt x="5" y="66"/>
                  <a:pt x="4" y="66"/>
                  <a:pt x="4" y="66"/>
                </a:cubicBezTo>
                <a:cubicBezTo>
                  <a:pt x="3" y="67"/>
                  <a:pt x="3" y="67"/>
                  <a:pt x="2" y="68"/>
                </a:cubicBezTo>
                <a:cubicBezTo>
                  <a:pt x="2" y="69"/>
                  <a:pt x="2" y="70"/>
                  <a:pt x="3" y="70"/>
                </a:cubicBezTo>
                <a:cubicBezTo>
                  <a:pt x="3" y="71"/>
                  <a:pt x="4" y="71"/>
                  <a:pt x="4" y="71"/>
                </a:cubicBezTo>
                <a:cubicBezTo>
                  <a:pt x="5" y="72"/>
                  <a:pt x="9" y="73"/>
                  <a:pt x="13" y="74"/>
                </a:cubicBezTo>
                <a:cubicBezTo>
                  <a:pt x="12" y="76"/>
                  <a:pt x="12" y="78"/>
                  <a:pt x="12" y="80"/>
                </a:cubicBezTo>
                <a:cubicBezTo>
                  <a:pt x="8" y="80"/>
                  <a:pt x="4" y="80"/>
                  <a:pt x="3" y="80"/>
                </a:cubicBezTo>
                <a:cubicBezTo>
                  <a:pt x="2" y="80"/>
                  <a:pt x="2" y="81"/>
                  <a:pt x="1" y="81"/>
                </a:cubicBezTo>
                <a:cubicBezTo>
                  <a:pt x="1" y="82"/>
                  <a:pt x="0" y="82"/>
                  <a:pt x="0" y="83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2" y="86"/>
                  <a:pt x="3" y="86"/>
                </a:cubicBezTo>
                <a:cubicBezTo>
                  <a:pt x="4" y="86"/>
                  <a:pt x="8" y="87"/>
                  <a:pt x="12" y="87"/>
                </a:cubicBezTo>
                <a:cubicBezTo>
                  <a:pt x="12" y="89"/>
                  <a:pt x="12" y="91"/>
                  <a:pt x="12" y="93"/>
                </a:cubicBezTo>
                <a:cubicBezTo>
                  <a:pt x="8" y="94"/>
                  <a:pt x="4" y="95"/>
                  <a:pt x="3" y="95"/>
                </a:cubicBezTo>
                <a:cubicBezTo>
                  <a:pt x="3" y="95"/>
                  <a:pt x="2" y="95"/>
                  <a:pt x="2" y="96"/>
                </a:cubicBezTo>
                <a:cubicBezTo>
                  <a:pt x="1" y="97"/>
                  <a:pt x="1" y="97"/>
                  <a:pt x="1" y="98"/>
                </a:cubicBezTo>
                <a:cubicBezTo>
                  <a:pt x="1" y="99"/>
                  <a:pt x="2" y="99"/>
                  <a:pt x="2" y="100"/>
                </a:cubicBezTo>
                <a:cubicBezTo>
                  <a:pt x="3" y="101"/>
                  <a:pt x="3" y="101"/>
                  <a:pt x="4" y="101"/>
                </a:cubicBezTo>
                <a:cubicBezTo>
                  <a:pt x="5" y="101"/>
                  <a:pt x="9" y="101"/>
                  <a:pt x="13" y="100"/>
                </a:cubicBezTo>
                <a:cubicBezTo>
                  <a:pt x="13" y="102"/>
                  <a:pt x="14" y="104"/>
                  <a:pt x="14" y="106"/>
                </a:cubicBezTo>
                <a:cubicBezTo>
                  <a:pt x="11" y="107"/>
                  <a:pt x="7" y="109"/>
                  <a:pt x="6" y="109"/>
                </a:cubicBezTo>
                <a:cubicBezTo>
                  <a:pt x="5" y="110"/>
                  <a:pt x="5" y="110"/>
                  <a:pt x="4" y="111"/>
                </a:cubicBezTo>
                <a:cubicBezTo>
                  <a:pt x="4" y="111"/>
                  <a:pt x="4" y="112"/>
                  <a:pt x="4" y="113"/>
                </a:cubicBezTo>
                <a:cubicBezTo>
                  <a:pt x="5" y="114"/>
                  <a:pt x="5" y="114"/>
                  <a:pt x="6" y="115"/>
                </a:cubicBezTo>
                <a:cubicBezTo>
                  <a:pt x="6" y="115"/>
                  <a:pt x="7" y="115"/>
                  <a:pt x="8" y="115"/>
                </a:cubicBezTo>
                <a:cubicBezTo>
                  <a:pt x="9" y="115"/>
                  <a:pt x="13" y="114"/>
                  <a:pt x="16" y="113"/>
                </a:cubicBezTo>
                <a:cubicBezTo>
                  <a:pt x="17" y="115"/>
                  <a:pt x="18" y="117"/>
                  <a:pt x="18" y="118"/>
                </a:cubicBezTo>
                <a:cubicBezTo>
                  <a:pt x="15" y="120"/>
                  <a:pt x="12" y="123"/>
                  <a:pt x="11" y="123"/>
                </a:cubicBezTo>
                <a:cubicBezTo>
                  <a:pt x="10" y="123"/>
                  <a:pt x="10" y="124"/>
                  <a:pt x="10" y="125"/>
                </a:cubicBezTo>
                <a:cubicBezTo>
                  <a:pt x="10" y="125"/>
                  <a:pt x="10" y="126"/>
                  <a:pt x="10" y="127"/>
                </a:cubicBezTo>
                <a:cubicBezTo>
                  <a:pt x="10" y="127"/>
                  <a:pt x="11" y="128"/>
                  <a:pt x="12" y="128"/>
                </a:cubicBezTo>
                <a:cubicBezTo>
                  <a:pt x="12" y="129"/>
                  <a:pt x="13" y="129"/>
                  <a:pt x="14" y="128"/>
                </a:cubicBezTo>
                <a:cubicBezTo>
                  <a:pt x="15" y="128"/>
                  <a:pt x="19" y="126"/>
                  <a:pt x="22" y="125"/>
                </a:cubicBezTo>
                <a:cubicBezTo>
                  <a:pt x="23" y="127"/>
                  <a:pt x="24" y="128"/>
                  <a:pt x="25" y="130"/>
                </a:cubicBezTo>
                <a:cubicBezTo>
                  <a:pt x="22" y="132"/>
                  <a:pt x="19" y="135"/>
                  <a:pt x="19" y="136"/>
                </a:cubicBezTo>
                <a:cubicBezTo>
                  <a:pt x="18" y="136"/>
                  <a:pt x="18" y="137"/>
                  <a:pt x="18" y="138"/>
                </a:cubicBezTo>
                <a:cubicBezTo>
                  <a:pt x="18" y="138"/>
                  <a:pt x="18" y="139"/>
                  <a:pt x="18" y="140"/>
                </a:cubicBezTo>
                <a:cubicBezTo>
                  <a:pt x="19" y="140"/>
                  <a:pt x="19" y="141"/>
                  <a:pt x="20" y="141"/>
                </a:cubicBezTo>
                <a:cubicBezTo>
                  <a:pt x="21" y="141"/>
                  <a:pt x="22" y="141"/>
                  <a:pt x="22" y="140"/>
                </a:cubicBezTo>
                <a:cubicBezTo>
                  <a:pt x="23" y="140"/>
                  <a:pt x="26" y="138"/>
                  <a:pt x="30" y="136"/>
                </a:cubicBezTo>
                <a:cubicBezTo>
                  <a:pt x="31" y="137"/>
                  <a:pt x="32" y="138"/>
                  <a:pt x="33" y="140"/>
                </a:cubicBezTo>
                <a:cubicBezTo>
                  <a:pt x="31" y="143"/>
                  <a:pt x="29" y="146"/>
                  <a:pt x="28" y="147"/>
                </a:cubicBezTo>
                <a:cubicBezTo>
                  <a:pt x="28" y="147"/>
                  <a:pt x="27" y="148"/>
                  <a:pt x="27" y="149"/>
                </a:cubicBezTo>
                <a:cubicBezTo>
                  <a:pt x="28" y="150"/>
                  <a:pt x="28" y="150"/>
                  <a:pt x="29" y="151"/>
                </a:cubicBezTo>
                <a:cubicBezTo>
                  <a:pt x="29" y="151"/>
                  <a:pt x="30" y="152"/>
                  <a:pt x="30" y="152"/>
                </a:cubicBezTo>
                <a:cubicBezTo>
                  <a:pt x="31" y="152"/>
                  <a:pt x="32" y="151"/>
                  <a:pt x="32" y="151"/>
                </a:cubicBezTo>
                <a:cubicBezTo>
                  <a:pt x="33" y="150"/>
                  <a:pt x="36" y="148"/>
                  <a:pt x="39" y="145"/>
                </a:cubicBezTo>
                <a:cubicBezTo>
                  <a:pt x="40" y="146"/>
                  <a:pt x="42" y="147"/>
                  <a:pt x="43" y="148"/>
                </a:cubicBezTo>
                <a:cubicBezTo>
                  <a:pt x="42" y="152"/>
                  <a:pt x="40" y="155"/>
                  <a:pt x="39" y="156"/>
                </a:cubicBezTo>
                <a:cubicBezTo>
                  <a:pt x="39" y="157"/>
                  <a:pt x="39" y="158"/>
                  <a:pt x="39" y="158"/>
                </a:cubicBezTo>
                <a:cubicBezTo>
                  <a:pt x="39" y="159"/>
                  <a:pt x="40" y="160"/>
                  <a:pt x="41" y="160"/>
                </a:cubicBezTo>
                <a:cubicBezTo>
                  <a:pt x="41" y="160"/>
                  <a:pt x="42" y="161"/>
                  <a:pt x="43" y="160"/>
                </a:cubicBezTo>
                <a:cubicBezTo>
                  <a:pt x="43" y="160"/>
                  <a:pt x="44" y="160"/>
                  <a:pt x="44" y="159"/>
                </a:cubicBezTo>
                <a:cubicBezTo>
                  <a:pt x="45" y="159"/>
                  <a:pt x="47" y="155"/>
                  <a:pt x="50" y="152"/>
                </a:cubicBezTo>
                <a:cubicBezTo>
                  <a:pt x="51" y="153"/>
                  <a:pt x="53" y="154"/>
                  <a:pt x="55" y="155"/>
                </a:cubicBezTo>
                <a:cubicBezTo>
                  <a:pt x="54" y="159"/>
                  <a:pt x="52" y="163"/>
                  <a:pt x="52" y="163"/>
                </a:cubicBezTo>
                <a:cubicBezTo>
                  <a:pt x="52" y="164"/>
                  <a:pt x="52" y="165"/>
                  <a:pt x="52" y="166"/>
                </a:cubicBezTo>
                <a:cubicBezTo>
                  <a:pt x="53" y="166"/>
                  <a:pt x="53" y="167"/>
                  <a:pt x="54" y="167"/>
                </a:cubicBezTo>
                <a:cubicBezTo>
                  <a:pt x="55" y="167"/>
                  <a:pt x="55" y="167"/>
                  <a:pt x="56" y="167"/>
                </a:cubicBezTo>
                <a:cubicBezTo>
                  <a:pt x="57" y="167"/>
                  <a:pt x="57" y="166"/>
                  <a:pt x="58" y="166"/>
                </a:cubicBezTo>
                <a:cubicBezTo>
                  <a:pt x="58" y="165"/>
                  <a:pt x="60" y="161"/>
                  <a:pt x="62" y="158"/>
                </a:cubicBezTo>
                <a:cubicBezTo>
                  <a:pt x="63" y="158"/>
                  <a:pt x="65" y="159"/>
                  <a:pt x="67" y="160"/>
                </a:cubicBezTo>
                <a:cubicBezTo>
                  <a:pt x="67" y="163"/>
                  <a:pt x="66" y="168"/>
                  <a:pt x="66" y="168"/>
                </a:cubicBezTo>
                <a:cubicBezTo>
                  <a:pt x="66" y="169"/>
                  <a:pt x="66" y="170"/>
                  <a:pt x="66" y="170"/>
                </a:cubicBezTo>
                <a:cubicBezTo>
                  <a:pt x="67" y="171"/>
                  <a:pt x="67" y="171"/>
                  <a:pt x="68" y="172"/>
                </a:cubicBezTo>
                <a:cubicBezTo>
                  <a:pt x="69" y="172"/>
                  <a:pt x="70" y="172"/>
                  <a:pt x="70" y="171"/>
                </a:cubicBezTo>
                <a:cubicBezTo>
                  <a:pt x="71" y="171"/>
                  <a:pt x="71" y="170"/>
                  <a:pt x="72" y="170"/>
                </a:cubicBezTo>
                <a:cubicBezTo>
                  <a:pt x="72" y="169"/>
                  <a:pt x="73" y="165"/>
                  <a:pt x="74" y="161"/>
                </a:cubicBezTo>
                <a:cubicBezTo>
                  <a:pt x="76" y="161"/>
                  <a:pt x="78" y="162"/>
                  <a:pt x="80" y="162"/>
                </a:cubicBezTo>
                <a:cubicBezTo>
                  <a:pt x="80" y="166"/>
                  <a:pt x="80" y="170"/>
                  <a:pt x="80" y="171"/>
                </a:cubicBezTo>
                <a:cubicBezTo>
                  <a:pt x="80" y="172"/>
                  <a:pt x="81" y="172"/>
                  <a:pt x="81" y="173"/>
                </a:cubicBezTo>
                <a:cubicBezTo>
                  <a:pt x="82" y="173"/>
                  <a:pt x="82" y="173"/>
                  <a:pt x="83" y="173"/>
                </a:cubicBezTo>
                <a:cubicBezTo>
                  <a:pt x="84" y="174"/>
                  <a:pt x="85" y="173"/>
                  <a:pt x="85" y="173"/>
                </a:cubicBezTo>
                <a:cubicBezTo>
                  <a:pt x="86" y="172"/>
                  <a:pt x="86" y="172"/>
                  <a:pt x="86" y="171"/>
                </a:cubicBezTo>
                <a:cubicBezTo>
                  <a:pt x="86" y="170"/>
                  <a:pt x="87" y="166"/>
                  <a:pt x="87" y="162"/>
                </a:cubicBezTo>
                <a:cubicBezTo>
                  <a:pt x="89" y="162"/>
                  <a:pt x="91" y="162"/>
                  <a:pt x="93" y="162"/>
                </a:cubicBezTo>
                <a:cubicBezTo>
                  <a:pt x="94" y="166"/>
                  <a:pt x="95" y="170"/>
                  <a:pt x="95" y="171"/>
                </a:cubicBezTo>
                <a:cubicBezTo>
                  <a:pt x="95" y="171"/>
                  <a:pt x="96" y="172"/>
                  <a:pt x="96" y="172"/>
                </a:cubicBezTo>
                <a:cubicBezTo>
                  <a:pt x="97" y="173"/>
                  <a:pt x="98" y="173"/>
                  <a:pt x="98" y="173"/>
                </a:cubicBezTo>
                <a:cubicBezTo>
                  <a:pt x="99" y="173"/>
                  <a:pt x="100" y="172"/>
                  <a:pt x="100" y="172"/>
                </a:cubicBezTo>
                <a:cubicBezTo>
                  <a:pt x="101" y="171"/>
                  <a:pt x="101" y="171"/>
                  <a:pt x="101" y="170"/>
                </a:cubicBezTo>
                <a:cubicBezTo>
                  <a:pt x="101" y="169"/>
                  <a:pt x="101" y="165"/>
                  <a:pt x="101" y="161"/>
                </a:cubicBezTo>
                <a:cubicBezTo>
                  <a:pt x="102" y="161"/>
                  <a:pt x="104" y="160"/>
                  <a:pt x="106" y="160"/>
                </a:cubicBezTo>
                <a:cubicBezTo>
                  <a:pt x="107" y="163"/>
                  <a:pt x="109" y="167"/>
                  <a:pt x="109" y="168"/>
                </a:cubicBezTo>
                <a:cubicBezTo>
                  <a:pt x="110" y="169"/>
                  <a:pt x="110" y="169"/>
                  <a:pt x="111" y="169"/>
                </a:cubicBezTo>
                <a:cubicBezTo>
                  <a:pt x="112" y="170"/>
                  <a:pt x="112" y="170"/>
                  <a:pt x="113" y="170"/>
                </a:cubicBezTo>
                <a:cubicBezTo>
                  <a:pt x="114" y="169"/>
                  <a:pt x="114" y="169"/>
                  <a:pt x="115" y="168"/>
                </a:cubicBezTo>
                <a:cubicBezTo>
                  <a:pt x="115" y="168"/>
                  <a:pt x="115" y="167"/>
                  <a:pt x="115" y="166"/>
                </a:cubicBezTo>
                <a:cubicBezTo>
                  <a:pt x="115" y="165"/>
                  <a:pt x="114" y="161"/>
                  <a:pt x="113" y="157"/>
                </a:cubicBezTo>
                <a:cubicBezTo>
                  <a:pt x="115" y="157"/>
                  <a:pt x="117" y="156"/>
                  <a:pt x="118" y="155"/>
                </a:cubicBezTo>
                <a:cubicBezTo>
                  <a:pt x="120" y="159"/>
                  <a:pt x="123" y="162"/>
                  <a:pt x="123" y="163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7163371" y="4388293"/>
            <a:ext cx="558800" cy="558800"/>
          </a:xfrm>
          <a:custGeom>
            <a:avLst/>
            <a:gdLst>
              <a:gd name="T0" fmla="*/ 152 w 158"/>
              <a:gd name="T1" fmla="*/ 73 h 158"/>
              <a:gd name="T2" fmla="*/ 151 w 158"/>
              <a:gd name="T3" fmla="*/ 66 h 158"/>
              <a:gd name="T4" fmla="*/ 149 w 158"/>
              <a:gd name="T5" fmla="*/ 58 h 158"/>
              <a:gd name="T6" fmla="*/ 146 w 158"/>
              <a:gd name="T7" fmla="*/ 51 h 158"/>
              <a:gd name="T8" fmla="*/ 143 w 158"/>
              <a:gd name="T9" fmla="*/ 44 h 158"/>
              <a:gd name="T10" fmla="*/ 139 w 158"/>
              <a:gd name="T11" fmla="*/ 38 h 158"/>
              <a:gd name="T12" fmla="*/ 135 w 158"/>
              <a:gd name="T13" fmla="*/ 32 h 158"/>
              <a:gd name="T14" fmla="*/ 129 w 158"/>
              <a:gd name="T15" fmla="*/ 26 h 158"/>
              <a:gd name="T16" fmla="*/ 124 w 158"/>
              <a:gd name="T17" fmla="*/ 21 h 158"/>
              <a:gd name="T18" fmla="*/ 117 w 158"/>
              <a:gd name="T19" fmla="*/ 17 h 158"/>
              <a:gd name="T20" fmla="*/ 111 w 158"/>
              <a:gd name="T21" fmla="*/ 13 h 158"/>
              <a:gd name="T22" fmla="*/ 104 w 158"/>
              <a:gd name="T23" fmla="*/ 10 h 158"/>
              <a:gd name="T24" fmla="*/ 96 w 158"/>
              <a:gd name="T25" fmla="*/ 8 h 158"/>
              <a:gd name="T26" fmla="*/ 89 w 158"/>
              <a:gd name="T27" fmla="*/ 7 h 158"/>
              <a:gd name="T28" fmla="*/ 81 w 158"/>
              <a:gd name="T29" fmla="*/ 6 h 158"/>
              <a:gd name="T30" fmla="*/ 74 w 158"/>
              <a:gd name="T31" fmla="*/ 6 h 158"/>
              <a:gd name="T32" fmla="*/ 66 w 158"/>
              <a:gd name="T33" fmla="*/ 7 h 158"/>
              <a:gd name="T34" fmla="*/ 59 w 158"/>
              <a:gd name="T35" fmla="*/ 9 h 158"/>
              <a:gd name="T36" fmla="*/ 52 w 158"/>
              <a:gd name="T37" fmla="*/ 11 h 158"/>
              <a:gd name="T38" fmla="*/ 45 w 158"/>
              <a:gd name="T39" fmla="*/ 15 h 158"/>
              <a:gd name="T40" fmla="*/ 38 w 158"/>
              <a:gd name="T41" fmla="*/ 19 h 158"/>
              <a:gd name="T42" fmla="*/ 32 w 158"/>
              <a:gd name="T43" fmla="*/ 23 h 158"/>
              <a:gd name="T44" fmla="*/ 27 w 158"/>
              <a:gd name="T45" fmla="*/ 28 h 158"/>
              <a:gd name="T46" fmla="*/ 22 w 158"/>
              <a:gd name="T47" fmla="*/ 34 h 158"/>
              <a:gd name="T48" fmla="*/ 17 w 158"/>
              <a:gd name="T49" fmla="*/ 40 h 158"/>
              <a:gd name="T50" fmla="*/ 14 w 158"/>
              <a:gd name="T51" fmla="*/ 47 h 158"/>
              <a:gd name="T52" fmla="*/ 11 w 158"/>
              <a:gd name="T53" fmla="*/ 54 h 158"/>
              <a:gd name="T54" fmla="*/ 9 w 158"/>
              <a:gd name="T55" fmla="*/ 61 h 158"/>
              <a:gd name="T56" fmla="*/ 7 w 158"/>
              <a:gd name="T57" fmla="*/ 69 h 158"/>
              <a:gd name="T58" fmla="*/ 7 w 158"/>
              <a:gd name="T59" fmla="*/ 76 h 158"/>
              <a:gd name="T60" fmla="*/ 7 w 158"/>
              <a:gd name="T61" fmla="*/ 84 h 158"/>
              <a:gd name="T62" fmla="*/ 8 w 158"/>
              <a:gd name="T63" fmla="*/ 92 h 158"/>
              <a:gd name="T64" fmla="*/ 10 w 158"/>
              <a:gd name="T65" fmla="*/ 99 h 158"/>
              <a:gd name="T66" fmla="*/ 12 w 158"/>
              <a:gd name="T67" fmla="*/ 106 h 158"/>
              <a:gd name="T68" fmla="*/ 15 w 158"/>
              <a:gd name="T69" fmla="*/ 113 h 158"/>
              <a:gd name="T70" fmla="*/ 19 w 158"/>
              <a:gd name="T71" fmla="*/ 120 h 158"/>
              <a:gd name="T72" fmla="*/ 24 w 158"/>
              <a:gd name="T73" fmla="*/ 126 h 158"/>
              <a:gd name="T74" fmla="*/ 29 w 158"/>
              <a:gd name="T75" fmla="*/ 131 h 158"/>
              <a:gd name="T76" fmla="*/ 35 w 158"/>
              <a:gd name="T77" fmla="*/ 136 h 158"/>
              <a:gd name="T78" fmla="*/ 41 w 158"/>
              <a:gd name="T79" fmla="*/ 140 h 158"/>
              <a:gd name="T80" fmla="*/ 48 w 158"/>
              <a:gd name="T81" fmla="*/ 144 h 158"/>
              <a:gd name="T82" fmla="*/ 55 w 158"/>
              <a:gd name="T83" fmla="*/ 147 h 158"/>
              <a:gd name="T84" fmla="*/ 62 w 158"/>
              <a:gd name="T85" fmla="*/ 149 h 158"/>
              <a:gd name="T86" fmla="*/ 69 w 158"/>
              <a:gd name="T87" fmla="*/ 151 h 158"/>
              <a:gd name="T88" fmla="*/ 77 w 158"/>
              <a:gd name="T89" fmla="*/ 151 h 158"/>
              <a:gd name="T90" fmla="*/ 85 w 158"/>
              <a:gd name="T91" fmla="*/ 151 h 158"/>
              <a:gd name="T92" fmla="*/ 92 w 158"/>
              <a:gd name="T93" fmla="*/ 150 h 158"/>
              <a:gd name="T94" fmla="*/ 100 w 158"/>
              <a:gd name="T95" fmla="*/ 148 h 158"/>
              <a:gd name="T96" fmla="*/ 107 w 158"/>
              <a:gd name="T97" fmla="*/ 146 h 158"/>
              <a:gd name="T98" fmla="*/ 114 w 158"/>
              <a:gd name="T99" fmla="*/ 143 h 158"/>
              <a:gd name="T100" fmla="*/ 120 w 158"/>
              <a:gd name="T101" fmla="*/ 139 h 158"/>
              <a:gd name="T102" fmla="*/ 126 w 158"/>
              <a:gd name="T103" fmla="*/ 134 h 158"/>
              <a:gd name="T104" fmla="*/ 132 w 158"/>
              <a:gd name="T105" fmla="*/ 129 h 158"/>
              <a:gd name="T106" fmla="*/ 137 w 158"/>
              <a:gd name="T107" fmla="*/ 123 h 158"/>
              <a:gd name="T108" fmla="*/ 141 w 158"/>
              <a:gd name="T109" fmla="*/ 117 h 158"/>
              <a:gd name="T110" fmla="*/ 145 w 158"/>
              <a:gd name="T111" fmla="*/ 110 h 158"/>
              <a:gd name="T112" fmla="*/ 148 w 158"/>
              <a:gd name="T113" fmla="*/ 103 h 158"/>
              <a:gd name="T114" fmla="*/ 150 w 158"/>
              <a:gd name="T115" fmla="*/ 96 h 158"/>
              <a:gd name="T116" fmla="*/ 151 w 158"/>
              <a:gd name="T117" fmla="*/ 88 h 158"/>
              <a:gd name="T118" fmla="*/ 152 w 158"/>
              <a:gd name="T119" fmla="*/ 8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8" h="158">
                <a:moveTo>
                  <a:pt x="157" y="80"/>
                </a:moveTo>
                <a:cubicBezTo>
                  <a:pt x="157" y="80"/>
                  <a:pt x="157" y="80"/>
                  <a:pt x="158" y="80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8" y="78"/>
                  <a:pt x="158" y="78"/>
                  <a:pt x="158" y="77"/>
                </a:cubicBezTo>
                <a:cubicBezTo>
                  <a:pt x="157" y="77"/>
                  <a:pt x="157" y="77"/>
                  <a:pt x="157" y="77"/>
                </a:cubicBezTo>
                <a:cubicBezTo>
                  <a:pt x="156" y="77"/>
                  <a:pt x="154" y="77"/>
                  <a:pt x="152" y="76"/>
                </a:cubicBezTo>
                <a:cubicBezTo>
                  <a:pt x="152" y="75"/>
                  <a:pt x="152" y="74"/>
                  <a:pt x="152" y="73"/>
                </a:cubicBezTo>
                <a:cubicBezTo>
                  <a:pt x="154" y="73"/>
                  <a:pt x="156" y="72"/>
                  <a:pt x="156" y="72"/>
                </a:cubicBezTo>
                <a:cubicBezTo>
                  <a:pt x="157" y="72"/>
                  <a:pt x="157" y="72"/>
                  <a:pt x="157" y="71"/>
                </a:cubicBezTo>
                <a:cubicBezTo>
                  <a:pt x="158" y="71"/>
                  <a:pt x="158" y="71"/>
                  <a:pt x="158" y="70"/>
                </a:cubicBezTo>
                <a:cubicBezTo>
                  <a:pt x="158" y="70"/>
                  <a:pt x="157" y="70"/>
                  <a:pt x="157" y="69"/>
                </a:cubicBezTo>
                <a:cubicBezTo>
                  <a:pt x="157" y="69"/>
                  <a:pt x="156" y="69"/>
                  <a:pt x="156" y="69"/>
                </a:cubicBezTo>
                <a:cubicBezTo>
                  <a:pt x="156" y="69"/>
                  <a:pt x="153" y="69"/>
                  <a:pt x="151" y="69"/>
                </a:cubicBezTo>
                <a:cubicBezTo>
                  <a:pt x="151" y="68"/>
                  <a:pt x="151" y="67"/>
                  <a:pt x="151" y="66"/>
                </a:cubicBezTo>
                <a:cubicBezTo>
                  <a:pt x="153" y="65"/>
                  <a:pt x="155" y="64"/>
                  <a:pt x="155" y="64"/>
                </a:cubicBezTo>
                <a:cubicBezTo>
                  <a:pt x="156" y="64"/>
                  <a:pt x="156" y="64"/>
                  <a:pt x="156" y="63"/>
                </a:cubicBezTo>
                <a:cubicBezTo>
                  <a:pt x="156" y="63"/>
                  <a:pt x="156" y="63"/>
                  <a:pt x="156" y="62"/>
                </a:cubicBezTo>
                <a:cubicBezTo>
                  <a:pt x="156" y="62"/>
                  <a:pt x="156" y="61"/>
                  <a:pt x="156" y="61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4" y="61"/>
                  <a:pt x="152" y="61"/>
                  <a:pt x="150" y="61"/>
                </a:cubicBezTo>
                <a:cubicBezTo>
                  <a:pt x="149" y="60"/>
                  <a:pt x="149" y="59"/>
                  <a:pt x="149" y="58"/>
                </a:cubicBezTo>
                <a:cubicBezTo>
                  <a:pt x="151" y="57"/>
                  <a:pt x="153" y="56"/>
                  <a:pt x="153" y="56"/>
                </a:cubicBezTo>
                <a:cubicBezTo>
                  <a:pt x="154" y="56"/>
                  <a:pt x="154" y="56"/>
                  <a:pt x="154" y="55"/>
                </a:cubicBezTo>
                <a:cubicBezTo>
                  <a:pt x="154" y="55"/>
                  <a:pt x="154" y="55"/>
                  <a:pt x="154" y="54"/>
                </a:cubicBezTo>
                <a:cubicBezTo>
                  <a:pt x="154" y="54"/>
                  <a:pt x="154" y="53"/>
                  <a:pt x="153" y="53"/>
                </a:cubicBezTo>
                <a:cubicBezTo>
                  <a:pt x="153" y="53"/>
                  <a:pt x="153" y="53"/>
                  <a:pt x="152" y="53"/>
                </a:cubicBezTo>
                <a:cubicBezTo>
                  <a:pt x="152" y="53"/>
                  <a:pt x="150" y="54"/>
                  <a:pt x="148" y="54"/>
                </a:cubicBezTo>
                <a:cubicBezTo>
                  <a:pt x="147" y="53"/>
                  <a:pt x="147" y="52"/>
                  <a:pt x="146" y="51"/>
                </a:cubicBezTo>
                <a:cubicBezTo>
                  <a:pt x="148" y="50"/>
                  <a:pt x="150" y="49"/>
                  <a:pt x="151" y="49"/>
                </a:cubicBezTo>
                <a:cubicBezTo>
                  <a:pt x="151" y="48"/>
                  <a:pt x="151" y="48"/>
                  <a:pt x="151" y="48"/>
                </a:cubicBezTo>
                <a:cubicBezTo>
                  <a:pt x="152" y="47"/>
                  <a:pt x="151" y="47"/>
                  <a:pt x="151" y="46"/>
                </a:cubicBezTo>
                <a:cubicBezTo>
                  <a:pt x="151" y="46"/>
                  <a:pt x="151" y="46"/>
                  <a:pt x="150" y="46"/>
                </a:cubicBezTo>
                <a:cubicBezTo>
                  <a:pt x="150" y="45"/>
                  <a:pt x="150" y="45"/>
                  <a:pt x="149" y="46"/>
                </a:cubicBezTo>
                <a:cubicBezTo>
                  <a:pt x="149" y="46"/>
                  <a:pt x="147" y="46"/>
                  <a:pt x="145" y="47"/>
                </a:cubicBezTo>
                <a:cubicBezTo>
                  <a:pt x="144" y="46"/>
                  <a:pt x="144" y="45"/>
                  <a:pt x="143" y="44"/>
                </a:cubicBezTo>
                <a:cubicBezTo>
                  <a:pt x="145" y="43"/>
                  <a:pt x="147" y="42"/>
                  <a:pt x="147" y="41"/>
                </a:cubicBezTo>
                <a:cubicBezTo>
                  <a:pt x="147" y="41"/>
                  <a:pt x="148" y="41"/>
                  <a:pt x="148" y="40"/>
                </a:cubicBezTo>
                <a:cubicBezTo>
                  <a:pt x="148" y="40"/>
                  <a:pt x="148" y="39"/>
                  <a:pt x="148" y="39"/>
                </a:cubicBezTo>
                <a:cubicBezTo>
                  <a:pt x="147" y="39"/>
                  <a:pt x="147" y="38"/>
                  <a:pt x="147" y="38"/>
                </a:cubicBezTo>
                <a:cubicBezTo>
                  <a:pt x="146" y="38"/>
                  <a:pt x="146" y="38"/>
                  <a:pt x="145" y="38"/>
                </a:cubicBezTo>
                <a:cubicBezTo>
                  <a:pt x="145" y="39"/>
                  <a:pt x="143" y="39"/>
                  <a:pt x="141" y="40"/>
                </a:cubicBezTo>
                <a:cubicBezTo>
                  <a:pt x="140" y="39"/>
                  <a:pt x="140" y="39"/>
                  <a:pt x="139" y="38"/>
                </a:cubicBezTo>
                <a:cubicBezTo>
                  <a:pt x="141" y="36"/>
                  <a:pt x="142" y="35"/>
                  <a:pt x="143" y="34"/>
                </a:cubicBezTo>
                <a:cubicBezTo>
                  <a:pt x="143" y="34"/>
                  <a:pt x="143" y="34"/>
                  <a:pt x="143" y="33"/>
                </a:cubicBezTo>
                <a:cubicBezTo>
                  <a:pt x="143" y="33"/>
                  <a:pt x="143" y="32"/>
                  <a:pt x="143" y="32"/>
                </a:cubicBezTo>
                <a:cubicBezTo>
                  <a:pt x="143" y="32"/>
                  <a:pt x="142" y="32"/>
                  <a:pt x="142" y="31"/>
                </a:cubicBezTo>
                <a:cubicBezTo>
                  <a:pt x="142" y="31"/>
                  <a:pt x="141" y="31"/>
                  <a:pt x="141" y="32"/>
                </a:cubicBezTo>
                <a:cubicBezTo>
                  <a:pt x="140" y="32"/>
                  <a:pt x="138" y="33"/>
                  <a:pt x="137" y="34"/>
                </a:cubicBezTo>
                <a:cubicBezTo>
                  <a:pt x="136" y="33"/>
                  <a:pt x="135" y="32"/>
                  <a:pt x="135" y="32"/>
                </a:cubicBezTo>
                <a:cubicBezTo>
                  <a:pt x="136" y="30"/>
                  <a:pt x="138" y="28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6"/>
                  <a:pt x="133" y="27"/>
                  <a:pt x="132" y="28"/>
                </a:cubicBezTo>
                <a:cubicBezTo>
                  <a:pt x="131" y="28"/>
                  <a:pt x="130" y="27"/>
                  <a:pt x="129" y="26"/>
                </a:cubicBezTo>
                <a:cubicBezTo>
                  <a:pt x="131" y="24"/>
                  <a:pt x="132" y="22"/>
                  <a:pt x="132" y="22"/>
                </a:cubicBezTo>
                <a:cubicBezTo>
                  <a:pt x="133" y="22"/>
                  <a:pt x="133" y="21"/>
                  <a:pt x="133" y="21"/>
                </a:cubicBezTo>
                <a:cubicBezTo>
                  <a:pt x="133" y="20"/>
                  <a:pt x="132" y="20"/>
                  <a:pt x="132" y="20"/>
                </a:cubicBezTo>
                <a:cubicBezTo>
                  <a:pt x="132" y="20"/>
                  <a:pt x="131" y="19"/>
                  <a:pt x="131" y="19"/>
                </a:cubicBezTo>
                <a:cubicBezTo>
                  <a:pt x="130" y="19"/>
                  <a:pt x="130" y="19"/>
                  <a:pt x="130" y="20"/>
                </a:cubicBezTo>
                <a:cubicBezTo>
                  <a:pt x="129" y="20"/>
                  <a:pt x="128" y="22"/>
                  <a:pt x="126" y="23"/>
                </a:cubicBezTo>
                <a:cubicBezTo>
                  <a:pt x="125" y="22"/>
                  <a:pt x="124" y="22"/>
                  <a:pt x="124" y="21"/>
                </a:cubicBezTo>
                <a:cubicBezTo>
                  <a:pt x="125" y="19"/>
                  <a:pt x="126" y="17"/>
                  <a:pt x="126" y="17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5" y="14"/>
                  <a:pt x="125" y="14"/>
                  <a:pt x="124" y="14"/>
                </a:cubicBezTo>
                <a:cubicBezTo>
                  <a:pt x="124" y="14"/>
                  <a:pt x="124" y="15"/>
                  <a:pt x="123" y="15"/>
                </a:cubicBezTo>
                <a:cubicBezTo>
                  <a:pt x="123" y="15"/>
                  <a:pt x="121" y="17"/>
                  <a:pt x="120" y="19"/>
                </a:cubicBezTo>
                <a:cubicBezTo>
                  <a:pt x="119" y="18"/>
                  <a:pt x="118" y="17"/>
                  <a:pt x="117" y="17"/>
                </a:cubicBezTo>
                <a:cubicBezTo>
                  <a:pt x="118" y="15"/>
                  <a:pt x="119" y="13"/>
                  <a:pt x="119" y="12"/>
                </a:cubicBezTo>
                <a:cubicBezTo>
                  <a:pt x="120" y="12"/>
                  <a:pt x="120" y="11"/>
                  <a:pt x="119" y="11"/>
                </a:cubicBezTo>
                <a:cubicBezTo>
                  <a:pt x="119" y="11"/>
                  <a:pt x="119" y="10"/>
                  <a:pt x="119" y="10"/>
                </a:cubicBezTo>
                <a:cubicBezTo>
                  <a:pt x="118" y="10"/>
                  <a:pt x="118" y="10"/>
                  <a:pt x="117" y="10"/>
                </a:cubicBezTo>
                <a:cubicBezTo>
                  <a:pt x="117" y="10"/>
                  <a:pt x="117" y="10"/>
                  <a:pt x="116" y="11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13" y="14"/>
                  <a:pt x="112" y="14"/>
                  <a:pt x="111" y="13"/>
                </a:cubicBezTo>
                <a:cubicBezTo>
                  <a:pt x="111" y="11"/>
                  <a:pt x="112" y="9"/>
                  <a:pt x="112" y="8"/>
                </a:cubicBezTo>
                <a:cubicBezTo>
                  <a:pt x="112" y="8"/>
                  <a:pt x="112" y="8"/>
                  <a:pt x="112" y="7"/>
                </a:cubicBezTo>
                <a:cubicBezTo>
                  <a:pt x="112" y="7"/>
                  <a:pt x="112" y="7"/>
                  <a:pt x="111" y="6"/>
                </a:cubicBezTo>
                <a:cubicBezTo>
                  <a:pt x="111" y="6"/>
                  <a:pt x="110" y="6"/>
                  <a:pt x="110" y="6"/>
                </a:cubicBezTo>
                <a:cubicBezTo>
                  <a:pt x="110" y="6"/>
                  <a:pt x="109" y="7"/>
                  <a:pt x="109" y="7"/>
                </a:cubicBezTo>
                <a:cubicBezTo>
                  <a:pt x="109" y="7"/>
                  <a:pt x="108" y="9"/>
                  <a:pt x="107" y="11"/>
                </a:cubicBezTo>
                <a:cubicBezTo>
                  <a:pt x="106" y="11"/>
                  <a:pt x="105" y="10"/>
                  <a:pt x="104" y="10"/>
                </a:cubicBezTo>
                <a:cubicBezTo>
                  <a:pt x="104" y="8"/>
                  <a:pt x="105" y="6"/>
                  <a:pt x="105" y="5"/>
                </a:cubicBezTo>
                <a:cubicBezTo>
                  <a:pt x="105" y="5"/>
                  <a:pt x="105" y="4"/>
                  <a:pt x="105" y="4"/>
                </a:cubicBezTo>
                <a:cubicBezTo>
                  <a:pt x="104" y="4"/>
                  <a:pt x="104" y="4"/>
                  <a:pt x="104" y="3"/>
                </a:cubicBezTo>
                <a:cubicBezTo>
                  <a:pt x="103" y="3"/>
                  <a:pt x="103" y="3"/>
                  <a:pt x="102" y="3"/>
                </a:cubicBezTo>
                <a:cubicBezTo>
                  <a:pt x="102" y="4"/>
                  <a:pt x="102" y="4"/>
                  <a:pt x="101" y="4"/>
                </a:cubicBezTo>
                <a:cubicBezTo>
                  <a:pt x="101" y="5"/>
                  <a:pt x="100" y="7"/>
                  <a:pt x="100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7" y="6"/>
                  <a:pt x="97" y="4"/>
                  <a:pt x="97" y="3"/>
                </a:cubicBezTo>
                <a:cubicBezTo>
                  <a:pt x="97" y="3"/>
                  <a:pt x="97" y="2"/>
                  <a:pt x="97" y="2"/>
                </a:cubicBezTo>
                <a:cubicBezTo>
                  <a:pt x="96" y="2"/>
                  <a:pt x="96" y="1"/>
                  <a:pt x="96" y="1"/>
                </a:cubicBezTo>
                <a:cubicBezTo>
                  <a:pt x="95" y="1"/>
                  <a:pt x="95" y="1"/>
                  <a:pt x="94" y="1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3"/>
                  <a:pt x="93" y="5"/>
                  <a:pt x="92" y="7"/>
                </a:cubicBezTo>
                <a:cubicBezTo>
                  <a:pt x="91" y="7"/>
                  <a:pt x="90" y="7"/>
                  <a:pt x="89" y="7"/>
                </a:cubicBezTo>
                <a:cubicBezTo>
                  <a:pt x="89" y="4"/>
                  <a:pt x="89" y="2"/>
                  <a:pt x="89" y="2"/>
                </a:cubicBezTo>
                <a:cubicBezTo>
                  <a:pt x="89" y="1"/>
                  <a:pt x="89" y="1"/>
                  <a:pt x="89" y="0"/>
                </a:cubicBezTo>
                <a:cubicBezTo>
                  <a:pt x="88" y="0"/>
                  <a:pt x="88" y="0"/>
                  <a:pt x="87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5" y="2"/>
                  <a:pt x="85" y="4"/>
                  <a:pt x="85" y="6"/>
                </a:cubicBezTo>
                <a:cubicBezTo>
                  <a:pt x="84" y="6"/>
                  <a:pt x="82" y="6"/>
                  <a:pt x="81" y="6"/>
                </a:cubicBezTo>
                <a:cubicBezTo>
                  <a:pt x="81" y="4"/>
                  <a:pt x="81" y="2"/>
                  <a:pt x="81" y="1"/>
                </a:cubicBezTo>
                <a:cubicBezTo>
                  <a:pt x="81" y="1"/>
                  <a:pt x="81" y="0"/>
                  <a:pt x="80" y="0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0"/>
                  <a:pt x="78" y="1"/>
                  <a:pt x="77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3" y="4"/>
                  <a:pt x="73" y="2"/>
                  <a:pt x="73" y="1"/>
                </a:cubicBezTo>
                <a:cubicBezTo>
                  <a:pt x="73" y="1"/>
                  <a:pt x="72" y="0"/>
                  <a:pt x="72" y="0"/>
                </a:cubicBezTo>
                <a:cubicBezTo>
                  <a:pt x="72" y="0"/>
                  <a:pt x="71" y="0"/>
                  <a:pt x="7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1"/>
                  <a:pt x="69" y="1"/>
                  <a:pt x="69" y="2"/>
                </a:cubicBezTo>
                <a:cubicBezTo>
                  <a:pt x="69" y="2"/>
                  <a:pt x="69" y="4"/>
                  <a:pt x="69" y="7"/>
                </a:cubicBezTo>
                <a:cubicBezTo>
                  <a:pt x="68" y="7"/>
                  <a:pt x="67" y="7"/>
                  <a:pt x="66" y="7"/>
                </a:cubicBezTo>
                <a:cubicBezTo>
                  <a:pt x="66" y="5"/>
                  <a:pt x="65" y="3"/>
                  <a:pt x="65" y="2"/>
                </a:cubicBezTo>
                <a:cubicBezTo>
                  <a:pt x="65" y="2"/>
                  <a:pt x="64" y="2"/>
                  <a:pt x="64" y="1"/>
                </a:cubicBezTo>
                <a:cubicBezTo>
                  <a:pt x="64" y="1"/>
                  <a:pt x="63" y="1"/>
                  <a:pt x="63" y="1"/>
                </a:cubicBezTo>
                <a:cubicBezTo>
                  <a:pt x="62" y="1"/>
                  <a:pt x="62" y="2"/>
                  <a:pt x="62" y="2"/>
                </a:cubicBezTo>
                <a:cubicBezTo>
                  <a:pt x="62" y="2"/>
                  <a:pt x="61" y="3"/>
                  <a:pt x="61" y="3"/>
                </a:cubicBezTo>
                <a:cubicBezTo>
                  <a:pt x="61" y="4"/>
                  <a:pt x="62" y="6"/>
                  <a:pt x="62" y="8"/>
                </a:cubicBezTo>
                <a:cubicBezTo>
                  <a:pt x="61" y="8"/>
                  <a:pt x="60" y="8"/>
                  <a:pt x="59" y="9"/>
                </a:cubicBezTo>
                <a:cubicBezTo>
                  <a:pt x="58" y="7"/>
                  <a:pt x="57" y="5"/>
                  <a:pt x="57" y="4"/>
                </a:cubicBezTo>
                <a:cubicBezTo>
                  <a:pt x="57" y="4"/>
                  <a:pt x="56" y="4"/>
                  <a:pt x="56" y="3"/>
                </a:cubicBezTo>
                <a:cubicBezTo>
                  <a:pt x="56" y="3"/>
                  <a:pt x="55" y="3"/>
                  <a:pt x="55" y="3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4"/>
                  <a:pt x="54" y="5"/>
                  <a:pt x="54" y="5"/>
                </a:cubicBezTo>
                <a:cubicBezTo>
                  <a:pt x="54" y="6"/>
                  <a:pt x="54" y="8"/>
                  <a:pt x="55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9"/>
                  <a:pt x="49" y="7"/>
                  <a:pt x="49" y="7"/>
                </a:cubicBezTo>
                <a:cubicBezTo>
                  <a:pt x="49" y="7"/>
                  <a:pt x="49" y="6"/>
                  <a:pt x="48" y="6"/>
                </a:cubicBezTo>
                <a:cubicBezTo>
                  <a:pt x="48" y="6"/>
                  <a:pt x="47" y="6"/>
                  <a:pt x="47" y="6"/>
                </a:cubicBezTo>
                <a:cubicBezTo>
                  <a:pt x="47" y="7"/>
                  <a:pt x="46" y="7"/>
                  <a:pt x="46" y="7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9"/>
                  <a:pt x="47" y="11"/>
                  <a:pt x="48" y="13"/>
                </a:cubicBezTo>
                <a:cubicBezTo>
                  <a:pt x="47" y="14"/>
                  <a:pt x="46" y="14"/>
                  <a:pt x="45" y="15"/>
                </a:cubicBezTo>
                <a:cubicBezTo>
                  <a:pt x="44" y="13"/>
                  <a:pt x="42" y="11"/>
                  <a:pt x="42" y="11"/>
                </a:cubicBezTo>
                <a:cubicBezTo>
                  <a:pt x="42" y="10"/>
                  <a:pt x="41" y="10"/>
                  <a:pt x="41" y="10"/>
                </a:cubicBezTo>
                <a:cubicBezTo>
                  <a:pt x="41" y="10"/>
                  <a:pt x="40" y="10"/>
                  <a:pt x="40" y="10"/>
                </a:cubicBezTo>
                <a:cubicBezTo>
                  <a:pt x="39" y="10"/>
                  <a:pt x="39" y="11"/>
                  <a:pt x="39" y="11"/>
                </a:cubicBezTo>
                <a:cubicBezTo>
                  <a:pt x="39" y="11"/>
                  <a:pt x="39" y="12"/>
                  <a:pt x="39" y="12"/>
                </a:cubicBezTo>
                <a:cubicBezTo>
                  <a:pt x="39" y="13"/>
                  <a:pt x="40" y="15"/>
                  <a:pt x="41" y="17"/>
                </a:cubicBezTo>
                <a:cubicBezTo>
                  <a:pt x="40" y="17"/>
                  <a:pt x="39" y="18"/>
                  <a:pt x="38" y="19"/>
                </a:cubicBezTo>
                <a:cubicBezTo>
                  <a:pt x="37" y="17"/>
                  <a:pt x="35" y="15"/>
                  <a:pt x="35" y="15"/>
                </a:cubicBezTo>
                <a:cubicBezTo>
                  <a:pt x="35" y="15"/>
                  <a:pt x="34" y="14"/>
                  <a:pt x="34" y="14"/>
                </a:cubicBezTo>
                <a:cubicBezTo>
                  <a:pt x="34" y="14"/>
                  <a:pt x="33" y="14"/>
                  <a:pt x="33" y="15"/>
                </a:cubicBezTo>
                <a:cubicBezTo>
                  <a:pt x="32" y="15"/>
                  <a:pt x="32" y="15"/>
                  <a:pt x="32" y="16"/>
                </a:cubicBezTo>
                <a:cubicBezTo>
                  <a:pt x="32" y="16"/>
                  <a:pt x="32" y="16"/>
                  <a:pt x="32" y="17"/>
                </a:cubicBezTo>
                <a:cubicBezTo>
                  <a:pt x="33" y="17"/>
                  <a:pt x="34" y="19"/>
                  <a:pt x="35" y="21"/>
                </a:cubicBezTo>
                <a:cubicBezTo>
                  <a:pt x="34" y="22"/>
                  <a:pt x="33" y="22"/>
                  <a:pt x="32" y="23"/>
                </a:cubicBezTo>
                <a:cubicBezTo>
                  <a:pt x="31" y="22"/>
                  <a:pt x="29" y="20"/>
                  <a:pt x="29" y="20"/>
                </a:cubicBezTo>
                <a:cubicBezTo>
                  <a:pt x="28" y="19"/>
                  <a:pt x="28" y="19"/>
                  <a:pt x="27" y="19"/>
                </a:cubicBezTo>
                <a:cubicBezTo>
                  <a:pt x="27" y="19"/>
                  <a:pt x="27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6" y="22"/>
                  <a:pt x="28" y="24"/>
                  <a:pt x="29" y="26"/>
                </a:cubicBezTo>
                <a:cubicBezTo>
                  <a:pt x="28" y="27"/>
                  <a:pt x="27" y="28"/>
                  <a:pt x="27" y="28"/>
                </a:cubicBezTo>
                <a:cubicBezTo>
                  <a:pt x="25" y="27"/>
                  <a:pt x="23" y="26"/>
                  <a:pt x="23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1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1" y="28"/>
                  <a:pt x="22" y="30"/>
                  <a:pt x="24" y="32"/>
                </a:cubicBezTo>
                <a:cubicBezTo>
                  <a:pt x="23" y="32"/>
                  <a:pt x="22" y="33"/>
                  <a:pt x="22" y="34"/>
                </a:cubicBezTo>
                <a:cubicBezTo>
                  <a:pt x="20" y="33"/>
                  <a:pt x="18" y="32"/>
                  <a:pt x="18" y="32"/>
                </a:cubicBezTo>
                <a:cubicBezTo>
                  <a:pt x="17" y="31"/>
                  <a:pt x="17" y="31"/>
                  <a:pt x="16" y="31"/>
                </a:cubicBezTo>
                <a:cubicBezTo>
                  <a:pt x="16" y="32"/>
                  <a:pt x="16" y="32"/>
                  <a:pt x="15" y="32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5"/>
                  <a:pt x="18" y="36"/>
                  <a:pt x="19" y="38"/>
                </a:cubicBezTo>
                <a:cubicBezTo>
                  <a:pt x="19" y="39"/>
                  <a:pt x="18" y="39"/>
                  <a:pt x="17" y="40"/>
                </a:cubicBezTo>
                <a:cubicBezTo>
                  <a:pt x="15" y="39"/>
                  <a:pt x="13" y="39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1" y="38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2"/>
                  <a:pt x="14" y="43"/>
                  <a:pt x="15" y="44"/>
                </a:cubicBezTo>
                <a:cubicBezTo>
                  <a:pt x="15" y="45"/>
                  <a:pt x="14" y="46"/>
                  <a:pt x="14" y="47"/>
                </a:cubicBezTo>
                <a:cubicBezTo>
                  <a:pt x="12" y="46"/>
                  <a:pt x="10" y="46"/>
                  <a:pt x="9" y="46"/>
                </a:cubicBezTo>
                <a:cubicBezTo>
                  <a:pt x="9" y="45"/>
                  <a:pt x="8" y="45"/>
                  <a:pt x="8" y="46"/>
                </a:cubicBezTo>
                <a:cubicBezTo>
                  <a:pt x="8" y="46"/>
                  <a:pt x="7" y="46"/>
                  <a:pt x="7" y="46"/>
                </a:cubicBezTo>
                <a:cubicBezTo>
                  <a:pt x="7" y="47"/>
                  <a:pt x="7" y="47"/>
                  <a:pt x="7" y="48"/>
                </a:cubicBezTo>
                <a:cubicBezTo>
                  <a:pt x="7" y="48"/>
                  <a:pt x="7" y="48"/>
                  <a:pt x="8" y="49"/>
                </a:cubicBezTo>
                <a:cubicBezTo>
                  <a:pt x="8" y="49"/>
                  <a:pt x="10" y="50"/>
                  <a:pt x="12" y="51"/>
                </a:cubicBezTo>
                <a:cubicBezTo>
                  <a:pt x="12" y="52"/>
                  <a:pt x="11" y="53"/>
                  <a:pt x="11" y="54"/>
                </a:cubicBezTo>
                <a:cubicBezTo>
                  <a:pt x="9" y="54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3"/>
                  <a:pt x="4" y="54"/>
                  <a:pt x="4" y="5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6"/>
                  <a:pt x="5" y="56"/>
                  <a:pt x="5" y="56"/>
                </a:cubicBezTo>
                <a:cubicBezTo>
                  <a:pt x="5" y="56"/>
                  <a:pt x="8" y="57"/>
                  <a:pt x="10" y="58"/>
                </a:cubicBezTo>
                <a:cubicBezTo>
                  <a:pt x="9" y="59"/>
                  <a:pt x="9" y="60"/>
                  <a:pt x="9" y="61"/>
                </a:cubicBezTo>
                <a:cubicBezTo>
                  <a:pt x="7" y="61"/>
                  <a:pt x="4" y="61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2" y="62"/>
                  <a:pt x="2" y="62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4"/>
                  <a:pt x="3" y="64"/>
                  <a:pt x="3" y="64"/>
                </a:cubicBezTo>
                <a:cubicBezTo>
                  <a:pt x="4" y="64"/>
                  <a:pt x="6" y="65"/>
                  <a:pt x="8" y="66"/>
                </a:cubicBezTo>
                <a:cubicBezTo>
                  <a:pt x="8" y="67"/>
                  <a:pt x="7" y="68"/>
                  <a:pt x="7" y="69"/>
                </a:cubicBezTo>
                <a:cubicBezTo>
                  <a:pt x="5" y="69"/>
                  <a:pt x="3" y="69"/>
                  <a:pt x="2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2"/>
                  <a:pt x="2" y="72"/>
                  <a:pt x="2" y="72"/>
                </a:cubicBezTo>
                <a:cubicBezTo>
                  <a:pt x="2" y="72"/>
                  <a:pt x="5" y="73"/>
                  <a:pt x="7" y="73"/>
                </a:cubicBezTo>
                <a:cubicBezTo>
                  <a:pt x="7" y="74"/>
                  <a:pt x="7" y="75"/>
                  <a:pt x="7" y="76"/>
                </a:cubicBezTo>
                <a:cubicBezTo>
                  <a:pt x="5" y="77"/>
                  <a:pt x="2" y="77"/>
                  <a:pt x="2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8"/>
                  <a:pt x="0" y="79"/>
                </a:cubicBezTo>
                <a:cubicBezTo>
                  <a:pt x="0" y="79"/>
                  <a:pt x="0" y="79"/>
                  <a:pt x="1" y="80"/>
                </a:cubicBezTo>
                <a:cubicBezTo>
                  <a:pt x="1" y="80"/>
                  <a:pt x="1" y="80"/>
                  <a:pt x="2" y="80"/>
                </a:cubicBezTo>
                <a:cubicBezTo>
                  <a:pt x="2" y="80"/>
                  <a:pt x="5" y="81"/>
                  <a:pt x="7" y="81"/>
                </a:cubicBezTo>
                <a:cubicBezTo>
                  <a:pt x="7" y="82"/>
                  <a:pt x="7" y="83"/>
                  <a:pt x="7" y="84"/>
                </a:cubicBezTo>
                <a:cubicBezTo>
                  <a:pt x="5" y="84"/>
                  <a:pt x="2" y="85"/>
                  <a:pt x="2" y="85"/>
                </a:cubicBezTo>
                <a:cubicBezTo>
                  <a:pt x="2" y="85"/>
                  <a:pt x="1" y="85"/>
                  <a:pt x="1" y="86"/>
                </a:cubicBezTo>
                <a:cubicBezTo>
                  <a:pt x="1" y="86"/>
                  <a:pt x="1" y="86"/>
                  <a:pt x="1" y="87"/>
                </a:cubicBezTo>
                <a:cubicBezTo>
                  <a:pt x="1" y="87"/>
                  <a:pt x="1" y="88"/>
                  <a:pt x="1" y="88"/>
                </a:cubicBezTo>
                <a:cubicBezTo>
                  <a:pt x="2" y="88"/>
                  <a:pt x="2" y="88"/>
                  <a:pt x="2" y="88"/>
                </a:cubicBezTo>
                <a:cubicBezTo>
                  <a:pt x="3" y="88"/>
                  <a:pt x="5" y="88"/>
                  <a:pt x="7" y="88"/>
                </a:cubicBezTo>
                <a:cubicBezTo>
                  <a:pt x="7" y="89"/>
                  <a:pt x="8" y="90"/>
                  <a:pt x="8" y="92"/>
                </a:cubicBezTo>
                <a:cubicBezTo>
                  <a:pt x="6" y="92"/>
                  <a:pt x="4" y="93"/>
                  <a:pt x="3" y="93"/>
                </a:cubicBezTo>
                <a:cubicBezTo>
                  <a:pt x="3" y="93"/>
                  <a:pt x="2" y="93"/>
                  <a:pt x="2" y="94"/>
                </a:cubicBezTo>
                <a:cubicBezTo>
                  <a:pt x="2" y="94"/>
                  <a:pt x="2" y="95"/>
                  <a:pt x="2" y="95"/>
                </a:cubicBezTo>
                <a:cubicBezTo>
                  <a:pt x="2" y="95"/>
                  <a:pt x="2" y="96"/>
                  <a:pt x="3" y="96"/>
                </a:cubicBezTo>
                <a:cubicBezTo>
                  <a:pt x="3" y="96"/>
                  <a:pt x="3" y="96"/>
                  <a:pt x="4" y="96"/>
                </a:cubicBezTo>
                <a:cubicBezTo>
                  <a:pt x="4" y="96"/>
                  <a:pt x="7" y="96"/>
                  <a:pt x="9" y="96"/>
                </a:cubicBezTo>
                <a:cubicBezTo>
                  <a:pt x="9" y="97"/>
                  <a:pt x="9" y="98"/>
                  <a:pt x="10" y="99"/>
                </a:cubicBezTo>
                <a:cubicBezTo>
                  <a:pt x="8" y="100"/>
                  <a:pt x="5" y="101"/>
                  <a:pt x="5" y="101"/>
                </a:cubicBezTo>
                <a:cubicBezTo>
                  <a:pt x="5" y="101"/>
                  <a:pt x="4" y="101"/>
                  <a:pt x="4" y="102"/>
                </a:cubicBezTo>
                <a:cubicBezTo>
                  <a:pt x="4" y="102"/>
                  <a:pt x="4" y="103"/>
                  <a:pt x="4" y="103"/>
                </a:cubicBezTo>
                <a:cubicBezTo>
                  <a:pt x="4" y="103"/>
                  <a:pt x="5" y="104"/>
                  <a:pt x="5" y="104"/>
                </a:cubicBezTo>
                <a:cubicBezTo>
                  <a:pt x="5" y="104"/>
                  <a:pt x="6" y="104"/>
                  <a:pt x="6" y="104"/>
                </a:cubicBezTo>
                <a:cubicBezTo>
                  <a:pt x="7" y="104"/>
                  <a:pt x="9" y="104"/>
                  <a:pt x="11" y="103"/>
                </a:cubicBezTo>
                <a:cubicBezTo>
                  <a:pt x="11" y="104"/>
                  <a:pt x="12" y="105"/>
                  <a:pt x="12" y="106"/>
                </a:cubicBezTo>
                <a:cubicBezTo>
                  <a:pt x="10" y="107"/>
                  <a:pt x="8" y="108"/>
                  <a:pt x="8" y="109"/>
                </a:cubicBezTo>
                <a:cubicBezTo>
                  <a:pt x="7" y="109"/>
                  <a:pt x="7" y="109"/>
                  <a:pt x="7" y="110"/>
                </a:cubicBezTo>
                <a:cubicBezTo>
                  <a:pt x="7" y="110"/>
                  <a:pt x="7" y="110"/>
                  <a:pt x="7" y="111"/>
                </a:cubicBezTo>
                <a:cubicBezTo>
                  <a:pt x="7" y="111"/>
                  <a:pt x="8" y="111"/>
                  <a:pt x="8" y="112"/>
                </a:cubicBezTo>
                <a:cubicBezTo>
                  <a:pt x="8" y="112"/>
                  <a:pt x="9" y="112"/>
                  <a:pt x="9" y="112"/>
                </a:cubicBezTo>
                <a:cubicBezTo>
                  <a:pt x="10" y="111"/>
                  <a:pt x="12" y="111"/>
                  <a:pt x="14" y="110"/>
                </a:cubicBezTo>
                <a:cubicBezTo>
                  <a:pt x="14" y="111"/>
                  <a:pt x="15" y="112"/>
                  <a:pt x="15" y="113"/>
                </a:cubicBezTo>
                <a:cubicBezTo>
                  <a:pt x="14" y="114"/>
                  <a:pt x="12" y="116"/>
                  <a:pt x="11" y="116"/>
                </a:cubicBezTo>
                <a:cubicBezTo>
                  <a:pt x="11" y="116"/>
                  <a:pt x="11" y="117"/>
                  <a:pt x="11" y="117"/>
                </a:cubicBezTo>
                <a:cubicBezTo>
                  <a:pt x="11" y="117"/>
                  <a:pt x="11" y="118"/>
                  <a:pt x="11" y="118"/>
                </a:cubicBezTo>
                <a:cubicBezTo>
                  <a:pt x="11" y="118"/>
                  <a:pt x="11" y="119"/>
                  <a:pt x="12" y="119"/>
                </a:cubicBezTo>
                <a:cubicBezTo>
                  <a:pt x="12" y="119"/>
                  <a:pt x="13" y="119"/>
                  <a:pt x="13" y="119"/>
                </a:cubicBezTo>
                <a:cubicBezTo>
                  <a:pt x="13" y="119"/>
                  <a:pt x="15" y="118"/>
                  <a:pt x="17" y="117"/>
                </a:cubicBezTo>
                <a:cubicBezTo>
                  <a:pt x="18" y="118"/>
                  <a:pt x="19" y="119"/>
                  <a:pt x="19" y="120"/>
                </a:cubicBezTo>
                <a:cubicBezTo>
                  <a:pt x="18" y="121"/>
                  <a:pt x="16" y="122"/>
                  <a:pt x="16" y="123"/>
                </a:cubicBezTo>
                <a:cubicBezTo>
                  <a:pt x="15" y="123"/>
                  <a:pt x="15" y="123"/>
                  <a:pt x="15" y="124"/>
                </a:cubicBezTo>
                <a:cubicBezTo>
                  <a:pt x="15" y="124"/>
                  <a:pt x="15" y="125"/>
                  <a:pt x="15" y="125"/>
                </a:cubicBezTo>
                <a:cubicBezTo>
                  <a:pt x="16" y="125"/>
                  <a:pt x="16" y="126"/>
                  <a:pt x="16" y="126"/>
                </a:cubicBezTo>
                <a:cubicBezTo>
                  <a:pt x="17" y="126"/>
                  <a:pt x="17" y="126"/>
                  <a:pt x="18" y="126"/>
                </a:cubicBezTo>
                <a:cubicBezTo>
                  <a:pt x="18" y="125"/>
                  <a:pt x="20" y="124"/>
                  <a:pt x="22" y="123"/>
                </a:cubicBezTo>
                <a:cubicBezTo>
                  <a:pt x="22" y="124"/>
                  <a:pt x="23" y="125"/>
                  <a:pt x="24" y="126"/>
                </a:cubicBezTo>
                <a:cubicBezTo>
                  <a:pt x="22" y="127"/>
                  <a:pt x="21" y="129"/>
                  <a:pt x="21" y="129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131"/>
                  <a:pt x="20" y="131"/>
                  <a:pt x="21" y="131"/>
                </a:cubicBezTo>
                <a:cubicBezTo>
                  <a:pt x="21" y="132"/>
                  <a:pt x="21" y="132"/>
                  <a:pt x="22" y="132"/>
                </a:cubicBezTo>
                <a:cubicBezTo>
                  <a:pt x="22" y="132"/>
                  <a:pt x="22" y="132"/>
                  <a:pt x="23" y="132"/>
                </a:cubicBezTo>
                <a:cubicBezTo>
                  <a:pt x="23" y="131"/>
                  <a:pt x="25" y="130"/>
                  <a:pt x="27" y="129"/>
                </a:cubicBezTo>
                <a:cubicBezTo>
                  <a:pt x="27" y="130"/>
                  <a:pt x="28" y="130"/>
                  <a:pt x="29" y="131"/>
                </a:cubicBezTo>
                <a:cubicBezTo>
                  <a:pt x="28" y="133"/>
                  <a:pt x="26" y="135"/>
                  <a:pt x="26" y="135"/>
                </a:cubicBezTo>
                <a:cubicBezTo>
                  <a:pt x="26" y="135"/>
                  <a:pt x="26" y="136"/>
                  <a:pt x="26" y="136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8"/>
                  <a:pt x="27" y="138"/>
                  <a:pt x="27" y="138"/>
                </a:cubicBezTo>
                <a:cubicBezTo>
                  <a:pt x="28" y="138"/>
                  <a:pt x="28" y="138"/>
                  <a:pt x="29" y="137"/>
                </a:cubicBezTo>
                <a:cubicBezTo>
                  <a:pt x="29" y="137"/>
                  <a:pt x="31" y="135"/>
                  <a:pt x="32" y="134"/>
                </a:cubicBezTo>
                <a:cubicBezTo>
                  <a:pt x="33" y="135"/>
                  <a:pt x="34" y="135"/>
                  <a:pt x="35" y="136"/>
                </a:cubicBezTo>
                <a:cubicBezTo>
                  <a:pt x="34" y="138"/>
                  <a:pt x="33" y="140"/>
                  <a:pt x="32" y="140"/>
                </a:cubicBezTo>
                <a:cubicBezTo>
                  <a:pt x="32" y="141"/>
                  <a:pt x="32" y="141"/>
                  <a:pt x="32" y="142"/>
                </a:cubicBezTo>
                <a:cubicBezTo>
                  <a:pt x="32" y="142"/>
                  <a:pt x="32" y="142"/>
                  <a:pt x="33" y="143"/>
                </a:cubicBezTo>
                <a:cubicBezTo>
                  <a:pt x="33" y="143"/>
                  <a:pt x="34" y="143"/>
                  <a:pt x="34" y="143"/>
                </a:cubicBezTo>
                <a:cubicBezTo>
                  <a:pt x="34" y="143"/>
                  <a:pt x="35" y="143"/>
                  <a:pt x="35" y="142"/>
                </a:cubicBezTo>
                <a:cubicBezTo>
                  <a:pt x="35" y="142"/>
                  <a:pt x="37" y="140"/>
                  <a:pt x="38" y="139"/>
                </a:cubicBezTo>
                <a:cubicBezTo>
                  <a:pt x="39" y="139"/>
                  <a:pt x="40" y="140"/>
                  <a:pt x="41" y="140"/>
                </a:cubicBezTo>
                <a:cubicBezTo>
                  <a:pt x="40" y="142"/>
                  <a:pt x="39" y="145"/>
                  <a:pt x="39" y="145"/>
                </a:cubicBezTo>
                <a:cubicBezTo>
                  <a:pt x="39" y="145"/>
                  <a:pt x="39" y="146"/>
                  <a:pt x="39" y="146"/>
                </a:cubicBezTo>
                <a:cubicBezTo>
                  <a:pt x="39" y="146"/>
                  <a:pt x="39" y="147"/>
                  <a:pt x="40" y="147"/>
                </a:cubicBezTo>
                <a:cubicBezTo>
                  <a:pt x="40" y="147"/>
                  <a:pt x="41" y="147"/>
                  <a:pt x="41" y="147"/>
                </a:cubicBezTo>
                <a:cubicBezTo>
                  <a:pt x="41" y="147"/>
                  <a:pt x="42" y="147"/>
                  <a:pt x="42" y="147"/>
                </a:cubicBezTo>
                <a:cubicBezTo>
                  <a:pt x="42" y="146"/>
                  <a:pt x="44" y="144"/>
                  <a:pt x="45" y="143"/>
                </a:cubicBezTo>
                <a:cubicBezTo>
                  <a:pt x="46" y="143"/>
                  <a:pt x="47" y="144"/>
                  <a:pt x="48" y="144"/>
                </a:cubicBezTo>
                <a:cubicBezTo>
                  <a:pt x="47" y="146"/>
                  <a:pt x="46" y="148"/>
                  <a:pt x="46" y="149"/>
                </a:cubicBezTo>
                <a:cubicBezTo>
                  <a:pt x="46" y="149"/>
                  <a:pt x="46" y="150"/>
                  <a:pt x="46" y="150"/>
                </a:cubicBezTo>
                <a:cubicBezTo>
                  <a:pt x="46" y="150"/>
                  <a:pt x="47" y="151"/>
                  <a:pt x="47" y="151"/>
                </a:cubicBezTo>
                <a:cubicBezTo>
                  <a:pt x="47" y="151"/>
                  <a:pt x="48" y="151"/>
                  <a:pt x="48" y="151"/>
                </a:cubicBezTo>
                <a:cubicBezTo>
                  <a:pt x="49" y="151"/>
                  <a:pt x="49" y="150"/>
                  <a:pt x="49" y="150"/>
                </a:cubicBezTo>
                <a:cubicBezTo>
                  <a:pt x="49" y="150"/>
                  <a:pt x="51" y="148"/>
                  <a:pt x="52" y="146"/>
                </a:cubicBezTo>
                <a:cubicBezTo>
                  <a:pt x="53" y="146"/>
                  <a:pt x="54" y="147"/>
                  <a:pt x="55" y="147"/>
                </a:cubicBezTo>
                <a:cubicBezTo>
                  <a:pt x="54" y="149"/>
                  <a:pt x="54" y="151"/>
                  <a:pt x="54" y="152"/>
                </a:cubicBezTo>
                <a:cubicBezTo>
                  <a:pt x="54" y="152"/>
                  <a:pt x="54" y="153"/>
                  <a:pt x="54" y="153"/>
                </a:cubicBezTo>
                <a:cubicBezTo>
                  <a:pt x="54" y="153"/>
                  <a:pt x="54" y="154"/>
                  <a:pt x="55" y="154"/>
                </a:cubicBezTo>
                <a:cubicBezTo>
                  <a:pt x="55" y="154"/>
                  <a:pt x="56" y="154"/>
                  <a:pt x="56" y="154"/>
                </a:cubicBezTo>
                <a:cubicBezTo>
                  <a:pt x="56" y="154"/>
                  <a:pt x="57" y="153"/>
                  <a:pt x="57" y="153"/>
                </a:cubicBezTo>
                <a:cubicBezTo>
                  <a:pt x="57" y="152"/>
                  <a:pt x="58" y="150"/>
                  <a:pt x="59" y="148"/>
                </a:cubicBezTo>
                <a:cubicBezTo>
                  <a:pt x="60" y="149"/>
                  <a:pt x="61" y="149"/>
                  <a:pt x="62" y="149"/>
                </a:cubicBezTo>
                <a:cubicBezTo>
                  <a:pt x="62" y="151"/>
                  <a:pt x="61" y="154"/>
                  <a:pt x="61" y="154"/>
                </a:cubicBezTo>
                <a:cubicBezTo>
                  <a:pt x="61" y="155"/>
                  <a:pt x="62" y="155"/>
                  <a:pt x="62" y="155"/>
                </a:cubicBezTo>
                <a:cubicBezTo>
                  <a:pt x="62" y="156"/>
                  <a:pt x="62" y="156"/>
                  <a:pt x="63" y="156"/>
                </a:cubicBezTo>
                <a:cubicBezTo>
                  <a:pt x="63" y="156"/>
                  <a:pt x="64" y="156"/>
                  <a:pt x="64" y="156"/>
                </a:cubicBezTo>
                <a:cubicBezTo>
                  <a:pt x="64" y="155"/>
                  <a:pt x="65" y="155"/>
                  <a:pt x="65" y="155"/>
                </a:cubicBezTo>
                <a:cubicBezTo>
                  <a:pt x="65" y="154"/>
                  <a:pt x="66" y="152"/>
                  <a:pt x="66" y="150"/>
                </a:cubicBezTo>
                <a:cubicBezTo>
                  <a:pt x="67" y="150"/>
                  <a:pt x="68" y="150"/>
                  <a:pt x="69" y="151"/>
                </a:cubicBezTo>
                <a:cubicBezTo>
                  <a:pt x="69" y="153"/>
                  <a:pt x="69" y="155"/>
                  <a:pt x="69" y="155"/>
                </a:cubicBezTo>
                <a:cubicBezTo>
                  <a:pt x="69" y="156"/>
                  <a:pt x="70" y="156"/>
                  <a:pt x="70" y="157"/>
                </a:cubicBezTo>
                <a:cubicBezTo>
                  <a:pt x="70" y="157"/>
                  <a:pt x="70" y="157"/>
                  <a:pt x="71" y="157"/>
                </a:cubicBezTo>
                <a:cubicBezTo>
                  <a:pt x="71" y="157"/>
                  <a:pt x="72" y="157"/>
                  <a:pt x="72" y="157"/>
                </a:cubicBezTo>
                <a:cubicBezTo>
                  <a:pt x="72" y="157"/>
                  <a:pt x="73" y="156"/>
                  <a:pt x="73" y="156"/>
                </a:cubicBezTo>
                <a:cubicBezTo>
                  <a:pt x="73" y="155"/>
                  <a:pt x="73" y="153"/>
                  <a:pt x="74" y="151"/>
                </a:cubicBezTo>
                <a:cubicBezTo>
                  <a:pt x="75" y="151"/>
                  <a:pt x="76" y="151"/>
                  <a:pt x="77" y="151"/>
                </a:cubicBezTo>
                <a:cubicBezTo>
                  <a:pt x="77" y="153"/>
                  <a:pt x="77" y="156"/>
                  <a:pt x="77" y="156"/>
                </a:cubicBezTo>
                <a:cubicBezTo>
                  <a:pt x="78" y="157"/>
                  <a:pt x="78" y="157"/>
                  <a:pt x="78" y="157"/>
                </a:cubicBezTo>
                <a:cubicBezTo>
                  <a:pt x="78" y="157"/>
                  <a:pt x="79" y="158"/>
                  <a:pt x="79" y="158"/>
                </a:cubicBezTo>
                <a:cubicBezTo>
                  <a:pt x="80" y="158"/>
                  <a:pt x="80" y="157"/>
                  <a:pt x="80" y="157"/>
                </a:cubicBezTo>
                <a:cubicBezTo>
                  <a:pt x="81" y="157"/>
                  <a:pt x="81" y="157"/>
                  <a:pt x="81" y="156"/>
                </a:cubicBezTo>
                <a:cubicBezTo>
                  <a:pt x="81" y="156"/>
                  <a:pt x="81" y="153"/>
                  <a:pt x="81" y="151"/>
                </a:cubicBezTo>
                <a:cubicBezTo>
                  <a:pt x="82" y="151"/>
                  <a:pt x="84" y="151"/>
                  <a:pt x="85" y="151"/>
                </a:cubicBezTo>
                <a:cubicBezTo>
                  <a:pt x="85" y="153"/>
                  <a:pt x="85" y="155"/>
                  <a:pt x="86" y="156"/>
                </a:cubicBezTo>
                <a:cubicBezTo>
                  <a:pt x="86" y="156"/>
                  <a:pt x="86" y="157"/>
                  <a:pt x="86" y="157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88" y="157"/>
                  <a:pt x="88" y="157"/>
                  <a:pt x="89" y="157"/>
                </a:cubicBezTo>
                <a:cubicBezTo>
                  <a:pt x="89" y="156"/>
                  <a:pt x="89" y="156"/>
                  <a:pt x="89" y="155"/>
                </a:cubicBezTo>
                <a:cubicBezTo>
                  <a:pt x="89" y="155"/>
                  <a:pt x="89" y="153"/>
                  <a:pt x="89" y="151"/>
                </a:cubicBezTo>
                <a:cubicBezTo>
                  <a:pt x="90" y="150"/>
                  <a:pt x="91" y="150"/>
                  <a:pt x="92" y="150"/>
                </a:cubicBezTo>
                <a:cubicBezTo>
                  <a:pt x="93" y="152"/>
                  <a:pt x="93" y="154"/>
                  <a:pt x="94" y="155"/>
                </a:cubicBezTo>
                <a:cubicBezTo>
                  <a:pt x="94" y="155"/>
                  <a:pt x="94" y="155"/>
                  <a:pt x="94" y="156"/>
                </a:cubicBezTo>
                <a:cubicBezTo>
                  <a:pt x="95" y="156"/>
                  <a:pt x="95" y="156"/>
                  <a:pt x="96" y="156"/>
                </a:cubicBezTo>
                <a:cubicBezTo>
                  <a:pt x="96" y="156"/>
                  <a:pt x="96" y="156"/>
                  <a:pt x="97" y="155"/>
                </a:cubicBezTo>
                <a:cubicBezTo>
                  <a:pt x="97" y="155"/>
                  <a:pt x="97" y="155"/>
                  <a:pt x="97" y="154"/>
                </a:cubicBezTo>
                <a:cubicBezTo>
                  <a:pt x="97" y="154"/>
                  <a:pt x="97" y="151"/>
                  <a:pt x="96" y="149"/>
                </a:cubicBezTo>
                <a:cubicBezTo>
                  <a:pt x="97" y="149"/>
                  <a:pt x="98" y="149"/>
                  <a:pt x="100" y="148"/>
                </a:cubicBezTo>
                <a:cubicBezTo>
                  <a:pt x="100" y="150"/>
                  <a:pt x="101" y="152"/>
                  <a:pt x="101" y="153"/>
                </a:cubicBezTo>
                <a:cubicBezTo>
                  <a:pt x="102" y="153"/>
                  <a:pt x="102" y="154"/>
                  <a:pt x="102" y="154"/>
                </a:cubicBezTo>
                <a:cubicBezTo>
                  <a:pt x="103" y="154"/>
                  <a:pt x="103" y="154"/>
                  <a:pt x="104" y="154"/>
                </a:cubicBezTo>
                <a:cubicBezTo>
                  <a:pt x="104" y="154"/>
                  <a:pt x="104" y="153"/>
                  <a:pt x="105" y="153"/>
                </a:cubicBezTo>
                <a:cubicBezTo>
                  <a:pt x="105" y="153"/>
                  <a:pt x="105" y="152"/>
                  <a:pt x="105" y="152"/>
                </a:cubicBezTo>
                <a:cubicBezTo>
                  <a:pt x="105" y="151"/>
                  <a:pt x="104" y="149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8"/>
                  <a:pt x="109" y="150"/>
                  <a:pt x="109" y="150"/>
                </a:cubicBezTo>
                <a:cubicBezTo>
                  <a:pt x="109" y="150"/>
                  <a:pt x="110" y="151"/>
                  <a:pt x="110" y="151"/>
                </a:cubicBezTo>
                <a:cubicBezTo>
                  <a:pt x="110" y="151"/>
                  <a:pt x="111" y="151"/>
                  <a:pt x="111" y="151"/>
                </a:cubicBezTo>
                <a:cubicBezTo>
                  <a:pt x="112" y="151"/>
                  <a:pt x="112" y="150"/>
                  <a:pt x="112" y="150"/>
                </a:cubicBezTo>
                <a:cubicBezTo>
                  <a:pt x="112" y="150"/>
                  <a:pt x="112" y="149"/>
                  <a:pt x="112" y="149"/>
                </a:cubicBezTo>
                <a:cubicBezTo>
                  <a:pt x="112" y="148"/>
                  <a:pt x="111" y="146"/>
                  <a:pt x="111" y="144"/>
                </a:cubicBezTo>
                <a:cubicBezTo>
                  <a:pt x="112" y="144"/>
                  <a:pt x="113" y="143"/>
                  <a:pt x="114" y="143"/>
                </a:cubicBezTo>
                <a:cubicBezTo>
                  <a:pt x="115" y="144"/>
                  <a:pt x="116" y="146"/>
                  <a:pt x="116" y="147"/>
                </a:cubicBezTo>
                <a:cubicBezTo>
                  <a:pt x="117" y="147"/>
                  <a:pt x="117" y="147"/>
                  <a:pt x="117" y="147"/>
                </a:cubicBezTo>
                <a:cubicBezTo>
                  <a:pt x="118" y="147"/>
                  <a:pt x="118" y="147"/>
                  <a:pt x="119" y="147"/>
                </a:cubicBezTo>
                <a:cubicBezTo>
                  <a:pt x="119" y="147"/>
                  <a:pt x="119" y="146"/>
                  <a:pt x="119" y="146"/>
                </a:cubicBezTo>
                <a:cubicBezTo>
                  <a:pt x="120" y="146"/>
                  <a:pt x="120" y="145"/>
                  <a:pt x="119" y="145"/>
                </a:cubicBezTo>
                <a:cubicBezTo>
                  <a:pt x="119" y="145"/>
                  <a:pt x="118" y="142"/>
                  <a:pt x="117" y="140"/>
                </a:cubicBezTo>
                <a:cubicBezTo>
                  <a:pt x="118" y="140"/>
                  <a:pt x="119" y="139"/>
                  <a:pt x="120" y="139"/>
                </a:cubicBezTo>
                <a:cubicBezTo>
                  <a:pt x="121" y="140"/>
                  <a:pt x="123" y="142"/>
                  <a:pt x="123" y="142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5" y="143"/>
                  <a:pt x="125" y="143"/>
                  <a:pt x="126" y="143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26" y="140"/>
                  <a:pt x="125" y="138"/>
                  <a:pt x="124" y="136"/>
                </a:cubicBezTo>
                <a:cubicBezTo>
                  <a:pt x="124" y="135"/>
                  <a:pt x="125" y="135"/>
                  <a:pt x="126" y="134"/>
                </a:cubicBezTo>
                <a:cubicBezTo>
                  <a:pt x="128" y="135"/>
                  <a:pt x="129" y="137"/>
                  <a:pt x="130" y="137"/>
                </a:cubicBezTo>
                <a:cubicBezTo>
                  <a:pt x="130" y="138"/>
                  <a:pt x="130" y="138"/>
                  <a:pt x="131" y="138"/>
                </a:cubicBezTo>
                <a:cubicBezTo>
                  <a:pt x="131" y="138"/>
                  <a:pt x="132" y="138"/>
                  <a:pt x="132" y="137"/>
                </a:cubicBezTo>
                <a:cubicBezTo>
                  <a:pt x="132" y="137"/>
                  <a:pt x="133" y="137"/>
                  <a:pt x="133" y="136"/>
                </a:cubicBezTo>
                <a:cubicBezTo>
                  <a:pt x="133" y="136"/>
                  <a:pt x="133" y="135"/>
                  <a:pt x="132" y="135"/>
                </a:cubicBezTo>
                <a:cubicBezTo>
                  <a:pt x="132" y="135"/>
                  <a:pt x="131" y="133"/>
                  <a:pt x="129" y="131"/>
                </a:cubicBezTo>
                <a:cubicBezTo>
                  <a:pt x="130" y="130"/>
                  <a:pt x="131" y="130"/>
                  <a:pt x="132" y="129"/>
                </a:cubicBezTo>
                <a:cubicBezTo>
                  <a:pt x="133" y="130"/>
                  <a:pt x="135" y="131"/>
                  <a:pt x="136" y="132"/>
                </a:cubicBezTo>
                <a:cubicBezTo>
                  <a:pt x="136" y="132"/>
                  <a:pt x="136" y="132"/>
                  <a:pt x="137" y="132"/>
                </a:cubicBezTo>
                <a:cubicBezTo>
                  <a:pt x="137" y="132"/>
                  <a:pt x="138" y="132"/>
                  <a:pt x="138" y="131"/>
                </a:cubicBezTo>
                <a:cubicBezTo>
                  <a:pt x="138" y="131"/>
                  <a:pt x="138" y="131"/>
                  <a:pt x="138" y="130"/>
                </a:cubicBezTo>
                <a:cubicBezTo>
                  <a:pt x="138" y="130"/>
                  <a:pt x="138" y="130"/>
                  <a:pt x="138" y="129"/>
                </a:cubicBezTo>
                <a:cubicBezTo>
                  <a:pt x="138" y="129"/>
                  <a:pt x="136" y="127"/>
                  <a:pt x="135" y="126"/>
                </a:cubicBezTo>
                <a:cubicBezTo>
                  <a:pt x="135" y="125"/>
                  <a:pt x="136" y="124"/>
                  <a:pt x="137" y="123"/>
                </a:cubicBezTo>
                <a:cubicBezTo>
                  <a:pt x="138" y="124"/>
                  <a:pt x="140" y="125"/>
                  <a:pt x="141" y="126"/>
                </a:cubicBezTo>
                <a:cubicBezTo>
                  <a:pt x="141" y="126"/>
                  <a:pt x="142" y="126"/>
                  <a:pt x="142" y="126"/>
                </a:cubicBezTo>
                <a:cubicBezTo>
                  <a:pt x="142" y="126"/>
                  <a:pt x="143" y="125"/>
                  <a:pt x="143" y="125"/>
                </a:cubicBezTo>
                <a:cubicBezTo>
                  <a:pt x="143" y="125"/>
                  <a:pt x="143" y="124"/>
                  <a:pt x="143" y="124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2" y="122"/>
                  <a:pt x="141" y="121"/>
                  <a:pt x="139" y="120"/>
                </a:cubicBezTo>
                <a:cubicBezTo>
                  <a:pt x="140" y="119"/>
                  <a:pt x="140" y="118"/>
                  <a:pt x="141" y="117"/>
                </a:cubicBezTo>
                <a:cubicBezTo>
                  <a:pt x="143" y="118"/>
                  <a:pt x="145" y="119"/>
                  <a:pt x="145" y="119"/>
                </a:cubicBezTo>
                <a:cubicBezTo>
                  <a:pt x="146" y="119"/>
                  <a:pt x="146" y="119"/>
                  <a:pt x="147" y="119"/>
                </a:cubicBezTo>
                <a:cubicBezTo>
                  <a:pt x="147" y="119"/>
                  <a:pt x="147" y="118"/>
                  <a:pt x="148" y="118"/>
                </a:cubicBezTo>
                <a:cubicBezTo>
                  <a:pt x="148" y="118"/>
                  <a:pt x="148" y="117"/>
                  <a:pt x="148" y="117"/>
                </a:cubicBezTo>
                <a:cubicBezTo>
                  <a:pt x="148" y="117"/>
                  <a:pt x="147" y="116"/>
                  <a:pt x="147" y="116"/>
                </a:cubicBezTo>
                <a:cubicBezTo>
                  <a:pt x="147" y="116"/>
                  <a:pt x="145" y="114"/>
                  <a:pt x="143" y="113"/>
                </a:cubicBezTo>
                <a:cubicBezTo>
                  <a:pt x="144" y="112"/>
                  <a:pt x="144" y="111"/>
                  <a:pt x="145" y="110"/>
                </a:cubicBezTo>
                <a:cubicBezTo>
                  <a:pt x="147" y="111"/>
                  <a:pt x="149" y="111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10"/>
                  <a:pt x="152" y="110"/>
                  <a:pt x="151" y="110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0" y="108"/>
                  <a:pt x="148" y="107"/>
                  <a:pt x="146" y="106"/>
                </a:cubicBezTo>
                <a:cubicBezTo>
                  <a:pt x="147" y="105"/>
                  <a:pt x="147" y="104"/>
                  <a:pt x="148" y="103"/>
                </a:cubicBezTo>
                <a:cubicBezTo>
                  <a:pt x="150" y="104"/>
                  <a:pt x="152" y="104"/>
                  <a:pt x="152" y="104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4" y="104"/>
                  <a:pt x="154" y="103"/>
                  <a:pt x="154" y="103"/>
                </a:cubicBezTo>
                <a:cubicBezTo>
                  <a:pt x="154" y="103"/>
                  <a:pt x="154" y="102"/>
                  <a:pt x="154" y="102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153" y="101"/>
                  <a:pt x="151" y="100"/>
                  <a:pt x="149" y="99"/>
                </a:cubicBezTo>
                <a:cubicBezTo>
                  <a:pt x="149" y="98"/>
                  <a:pt x="149" y="97"/>
                  <a:pt x="150" y="96"/>
                </a:cubicBezTo>
                <a:cubicBezTo>
                  <a:pt x="152" y="96"/>
                  <a:pt x="154" y="96"/>
                  <a:pt x="155" y="96"/>
                </a:cubicBezTo>
                <a:cubicBezTo>
                  <a:pt x="155" y="96"/>
                  <a:pt x="155" y="96"/>
                  <a:pt x="156" y="96"/>
                </a:cubicBezTo>
                <a:cubicBezTo>
                  <a:pt x="156" y="96"/>
                  <a:pt x="156" y="95"/>
                  <a:pt x="156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3"/>
                  <a:pt x="156" y="93"/>
                  <a:pt x="155" y="93"/>
                </a:cubicBezTo>
                <a:cubicBezTo>
                  <a:pt x="155" y="93"/>
                  <a:pt x="153" y="92"/>
                  <a:pt x="151" y="92"/>
                </a:cubicBezTo>
                <a:cubicBezTo>
                  <a:pt x="151" y="90"/>
                  <a:pt x="151" y="89"/>
                  <a:pt x="151" y="88"/>
                </a:cubicBezTo>
                <a:cubicBezTo>
                  <a:pt x="153" y="88"/>
                  <a:pt x="156" y="88"/>
                  <a:pt x="156" y="88"/>
                </a:cubicBezTo>
                <a:cubicBezTo>
                  <a:pt x="156" y="88"/>
                  <a:pt x="157" y="88"/>
                  <a:pt x="157" y="88"/>
                </a:cubicBezTo>
                <a:cubicBezTo>
                  <a:pt x="157" y="88"/>
                  <a:pt x="158" y="87"/>
                  <a:pt x="158" y="87"/>
                </a:cubicBezTo>
                <a:cubicBezTo>
                  <a:pt x="158" y="86"/>
                  <a:pt x="158" y="86"/>
                  <a:pt x="157" y="86"/>
                </a:cubicBezTo>
                <a:cubicBezTo>
                  <a:pt x="157" y="85"/>
                  <a:pt x="157" y="85"/>
                  <a:pt x="156" y="85"/>
                </a:cubicBezTo>
                <a:cubicBezTo>
                  <a:pt x="156" y="85"/>
                  <a:pt x="154" y="84"/>
                  <a:pt x="152" y="84"/>
                </a:cubicBezTo>
                <a:cubicBezTo>
                  <a:pt x="152" y="83"/>
                  <a:pt x="152" y="82"/>
                  <a:pt x="152" y="81"/>
                </a:cubicBezTo>
                <a:cubicBezTo>
                  <a:pt x="154" y="81"/>
                  <a:pt x="156" y="80"/>
                  <a:pt x="157" y="80"/>
                </a:cubicBezTo>
                <a:close/>
                <a:moveTo>
                  <a:pt x="79" y="142"/>
                </a:moveTo>
                <a:cubicBezTo>
                  <a:pt x="44" y="142"/>
                  <a:pt x="16" y="113"/>
                  <a:pt x="16" y="79"/>
                </a:cubicBezTo>
                <a:cubicBezTo>
                  <a:pt x="16" y="44"/>
                  <a:pt x="44" y="16"/>
                  <a:pt x="79" y="16"/>
                </a:cubicBezTo>
                <a:cubicBezTo>
                  <a:pt x="114" y="16"/>
                  <a:pt x="142" y="44"/>
                  <a:pt x="142" y="79"/>
                </a:cubicBezTo>
                <a:cubicBezTo>
                  <a:pt x="142" y="113"/>
                  <a:pt x="114" y="142"/>
                  <a:pt x="79" y="142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1031875" y="3992563"/>
            <a:ext cx="509588" cy="509588"/>
          </a:xfrm>
          <a:custGeom>
            <a:avLst/>
            <a:gdLst>
              <a:gd name="T0" fmla="*/ 138 w 144"/>
              <a:gd name="T1" fmla="*/ 67 h 144"/>
              <a:gd name="T2" fmla="*/ 137 w 144"/>
              <a:gd name="T3" fmla="*/ 60 h 144"/>
              <a:gd name="T4" fmla="*/ 135 w 144"/>
              <a:gd name="T5" fmla="*/ 53 h 144"/>
              <a:gd name="T6" fmla="*/ 133 w 144"/>
              <a:gd name="T7" fmla="*/ 47 h 144"/>
              <a:gd name="T8" fmla="*/ 130 w 144"/>
              <a:gd name="T9" fmla="*/ 40 h 144"/>
              <a:gd name="T10" fmla="*/ 126 w 144"/>
              <a:gd name="T11" fmla="*/ 34 h 144"/>
              <a:gd name="T12" fmla="*/ 122 w 144"/>
              <a:gd name="T13" fmla="*/ 29 h 144"/>
              <a:gd name="T14" fmla="*/ 117 w 144"/>
              <a:gd name="T15" fmla="*/ 24 h 144"/>
              <a:gd name="T16" fmla="*/ 112 w 144"/>
              <a:gd name="T17" fmla="*/ 19 h 144"/>
              <a:gd name="T18" fmla="*/ 106 w 144"/>
              <a:gd name="T19" fmla="*/ 15 h 144"/>
              <a:gd name="T20" fmla="*/ 100 w 144"/>
              <a:gd name="T21" fmla="*/ 12 h 144"/>
              <a:gd name="T22" fmla="*/ 94 w 144"/>
              <a:gd name="T23" fmla="*/ 9 h 144"/>
              <a:gd name="T24" fmla="*/ 87 w 144"/>
              <a:gd name="T25" fmla="*/ 7 h 144"/>
              <a:gd name="T26" fmla="*/ 81 w 144"/>
              <a:gd name="T27" fmla="*/ 6 h 144"/>
              <a:gd name="T28" fmla="*/ 74 w 144"/>
              <a:gd name="T29" fmla="*/ 6 h 144"/>
              <a:gd name="T30" fmla="*/ 67 w 144"/>
              <a:gd name="T31" fmla="*/ 6 h 144"/>
              <a:gd name="T32" fmla="*/ 60 w 144"/>
              <a:gd name="T33" fmla="*/ 7 h 144"/>
              <a:gd name="T34" fmla="*/ 53 w 144"/>
              <a:gd name="T35" fmla="*/ 8 h 144"/>
              <a:gd name="T36" fmla="*/ 47 w 144"/>
              <a:gd name="T37" fmla="*/ 11 h 144"/>
              <a:gd name="T38" fmla="*/ 40 w 144"/>
              <a:gd name="T39" fmla="*/ 13 h 144"/>
              <a:gd name="T40" fmla="*/ 35 w 144"/>
              <a:gd name="T41" fmla="*/ 17 h 144"/>
              <a:gd name="T42" fmla="*/ 29 w 144"/>
              <a:gd name="T43" fmla="*/ 21 h 144"/>
              <a:gd name="T44" fmla="*/ 24 w 144"/>
              <a:gd name="T45" fmla="*/ 26 h 144"/>
              <a:gd name="T46" fmla="*/ 19 w 144"/>
              <a:gd name="T47" fmla="*/ 31 h 144"/>
              <a:gd name="T48" fmla="*/ 16 w 144"/>
              <a:gd name="T49" fmla="*/ 37 h 144"/>
              <a:gd name="T50" fmla="*/ 12 w 144"/>
              <a:gd name="T51" fmla="*/ 43 h 144"/>
              <a:gd name="T52" fmla="*/ 10 w 144"/>
              <a:gd name="T53" fmla="*/ 49 h 144"/>
              <a:gd name="T54" fmla="*/ 8 w 144"/>
              <a:gd name="T55" fmla="*/ 56 h 144"/>
              <a:gd name="T56" fmla="*/ 6 w 144"/>
              <a:gd name="T57" fmla="*/ 63 h 144"/>
              <a:gd name="T58" fmla="*/ 6 w 144"/>
              <a:gd name="T59" fmla="*/ 70 h 144"/>
              <a:gd name="T60" fmla="*/ 6 w 144"/>
              <a:gd name="T61" fmla="*/ 77 h 144"/>
              <a:gd name="T62" fmla="*/ 7 w 144"/>
              <a:gd name="T63" fmla="*/ 84 h 144"/>
              <a:gd name="T64" fmla="*/ 8 w 144"/>
              <a:gd name="T65" fmla="*/ 90 h 144"/>
              <a:gd name="T66" fmla="*/ 11 w 144"/>
              <a:gd name="T67" fmla="*/ 97 h 144"/>
              <a:gd name="T68" fmla="*/ 14 w 144"/>
              <a:gd name="T69" fmla="*/ 103 h 144"/>
              <a:gd name="T70" fmla="*/ 17 w 144"/>
              <a:gd name="T71" fmla="*/ 109 h 144"/>
              <a:gd name="T72" fmla="*/ 21 w 144"/>
              <a:gd name="T73" fmla="*/ 115 h 144"/>
              <a:gd name="T74" fmla="*/ 26 w 144"/>
              <a:gd name="T75" fmla="*/ 120 h 144"/>
              <a:gd name="T76" fmla="*/ 31 w 144"/>
              <a:gd name="T77" fmla="*/ 124 h 144"/>
              <a:gd name="T78" fmla="*/ 37 w 144"/>
              <a:gd name="T79" fmla="*/ 128 h 144"/>
              <a:gd name="T80" fmla="*/ 43 w 144"/>
              <a:gd name="T81" fmla="*/ 131 h 144"/>
              <a:gd name="T82" fmla="*/ 49 w 144"/>
              <a:gd name="T83" fmla="*/ 134 h 144"/>
              <a:gd name="T84" fmla="*/ 56 w 144"/>
              <a:gd name="T85" fmla="*/ 136 h 144"/>
              <a:gd name="T86" fmla="*/ 63 w 144"/>
              <a:gd name="T87" fmla="*/ 137 h 144"/>
              <a:gd name="T88" fmla="*/ 70 w 144"/>
              <a:gd name="T89" fmla="*/ 138 h 144"/>
              <a:gd name="T90" fmla="*/ 77 w 144"/>
              <a:gd name="T91" fmla="*/ 138 h 144"/>
              <a:gd name="T92" fmla="*/ 83 w 144"/>
              <a:gd name="T93" fmla="*/ 137 h 144"/>
              <a:gd name="T94" fmla="*/ 90 w 144"/>
              <a:gd name="T95" fmla="*/ 135 h 144"/>
              <a:gd name="T96" fmla="*/ 97 w 144"/>
              <a:gd name="T97" fmla="*/ 133 h 144"/>
              <a:gd name="T98" fmla="*/ 103 w 144"/>
              <a:gd name="T99" fmla="*/ 130 h 144"/>
              <a:gd name="T100" fmla="*/ 109 w 144"/>
              <a:gd name="T101" fmla="*/ 126 h 144"/>
              <a:gd name="T102" fmla="*/ 114 w 144"/>
              <a:gd name="T103" fmla="*/ 122 h 144"/>
              <a:gd name="T104" fmla="*/ 120 w 144"/>
              <a:gd name="T105" fmla="*/ 117 h 144"/>
              <a:gd name="T106" fmla="*/ 124 w 144"/>
              <a:gd name="T107" fmla="*/ 112 h 144"/>
              <a:gd name="T108" fmla="*/ 128 w 144"/>
              <a:gd name="T109" fmla="*/ 107 h 144"/>
              <a:gd name="T110" fmla="*/ 131 w 144"/>
              <a:gd name="T111" fmla="*/ 100 h 144"/>
              <a:gd name="T112" fmla="*/ 134 w 144"/>
              <a:gd name="T113" fmla="*/ 94 h 144"/>
              <a:gd name="T114" fmla="*/ 136 w 144"/>
              <a:gd name="T115" fmla="*/ 87 h 144"/>
              <a:gd name="T116" fmla="*/ 137 w 144"/>
              <a:gd name="T117" fmla="*/ 81 h 144"/>
              <a:gd name="T118" fmla="*/ 138 w 144"/>
              <a:gd name="T119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44">
                <a:moveTo>
                  <a:pt x="142" y="73"/>
                </a:moveTo>
                <a:cubicBezTo>
                  <a:pt x="143" y="73"/>
                  <a:pt x="143" y="73"/>
                  <a:pt x="143" y="73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4" y="71"/>
                  <a:pt x="143" y="71"/>
                  <a:pt x="143" y="71"/>
                </a:cubicBezTo>
                <a:cubicBezTo>
                  <a:pt x="143" y="70"/>
                  <a:pt x="143" y="70"/>
                  <a:pt x="142" y="70"/>
                </a:cubicBezTo>
                <a:cubicBezTo>
                  <a:pt x="142" y="70"/>
                  <a:pt x="140" y="70"/>
                  <a:pt x="138" y="70"/>
                </a:cubicBezTo>
                <a:cubicBezTo>
                  <a:pt x="138" y="69"/>
                  <a:pt x="138" y="68"/>
                  <a:pt x="138" y="67"/>
                </a:cubicBezTo>
                <a:cubicBezTo>
                  <a:pt x="140" y="66"/>
                  <a:pt x="142" y="66"/>
                  <a:pt x="142" y="66"/>
                </a:cubicBezTo>
                <a:cubicBezTo>
                  <a:pt x="142" y="66"/>
                  <a:pt x="143" y="66"/>
                  <a:pt x="143" y="65"/>
                </a:cubicBezTo>
                <a:cubicBezTo>
                  <a:pt x="143" y="65"/>
                  <a:pt x="143" y="65"/>
                  <a:pt x="143" y="64"/>
                </a:cubicBezTo>
                <a:cubicBezTo>
                  <a:pt x="143" y="64"/>
                  <a:pt x="143" y="63"/>
                  <a:pt x="143" y="63"/>
                </a:cubicBezTo>
                <a:cubicBezTo>
                  <a:pt x="142" y="63"/>
                  <a:pt x="142" y="63"/>
                  <a:pt x="142" y="63"/>
                </a:cubicBezTo>
                <a:cubicBezTo>
                  <a:pt x="141" y="63"/>
                  <a:pt x="139" y="63"/>
                  <a:pt x="137" y="63"/>
                </a:cubicBezTo>
                <a:cubicBezTo>
                  <a:pt x="137" y="62"/>
                  <a:pt x="137" y="61"/>
                  <a:pt x="137" y="60"/>
                </a:cubicBezTo>
                <a:cubicBezTo>
                  <a:pt x="139" y="59"/>
                  <a:pt x="141" y="59"/>
                  <a:pt x="141" y="59"/>
                </a:cubicBezTo>
                <a:cubicBezTo>
                  <a:pt x="141" y="58"/>
                  <a:pt x="142" y="58"/>
                  <a:pt x="142" y="58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6"/>
                  <a:pt x="142" y="56"/>
                  <a:pt x="141" y="56"/>
                </a:cubicBezTo>
                <a:cubicBezTo>
                  <a:pt x="141" y="56"/>
                  <a:pt x="141" y="55"/>
                  <a:pt x="140" y="56"/>
                </a:cubicBezTo>
                <a:cubicBezTo>
                  <a:pt x="140" y="56"/>
                  <a:pt x="138" y="56"/>
                  <a:pt x="136" y="56"/>
                </a:cubicBezTo>
                <a:cubicBezTo>
                  <a:pt x="136" y="55"/>
                  <a:pt x="135" y="54"/>
                  <a:pt x="135" y="53"/>
                </a:cubicBezTo>
                <a:cubicBezTo>
                  <a:pt x="137" y="52"/>
                  <a:pt x="139" y="52"/>
                  <a:pt x="139" y="51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0" y="49"/>
                  <a:pt x="140" y="49"/>
                  <a:pt x="139" y="49"/>
                </a:cubicBezTo>
                <a:cubicBezTo>
                  <a:pt x="139" y="48"/>
                  <a:pt x="139" y="48"/>
                  <a:pt x="138" y="48"/>
                </a:cubicBezTo>
                <a:cubicBezTo>
                  <a:pt x="138" y="49"/>
                  <a:pt x="136" y="49"/>
                  <a:pt x="134" y="49"/>
                </a:cubicBezTo>
                <a:cubicBezTo>
                  <a:pt x="134" y="48"/>
                  <a:pt x="133" y="48"/>
                  <a:pt x="133" y="47"/>
                </a:cubicBezTo>
                <a:cubicBezTo>
                  <a:pt x="134" y="46"/>
                  <a:pt x="136" y="45"/>
                  <a:pt x="137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5" y="42"/>
                  <a:pt x="133" y="42"/>
                  <a:pt x="131" y="43"/>
                </a:cubicBezTo>
                <a:cubicBezTo>
                  <a:pt x="131" y="42"/>
                  <a:pt x="130" y="41"/>
                  <a:pt x="130" y="40"/>
                </a:cubicBezTo>
                <a:cubicBezTo>
                  <a:pt x="132" y="39"/>
                  <a:pt x="133" y="38"/>
                  <a:pt x="134" y="38"/>
                </a:cubicBezTo>
                <a:cubicBezTo>
                  <a:pt x="134" y="38"/>
                  <a:pt x="134" y="37"/>
                  <a:pt x="134" y="37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4" y="35"/>
                  <a:pt x="133" y="35"/>
                  <a:pt x="133" y="35"/>
                </a:cubicBezTo>
                <a:cubicBezTo>
                  <a:pt x="133" y="35"/>
                  <a:pt x="132" y="35"/>
                  <a:pt x="132" y="35"/>
                </a:cubicBezTo>
                <a:cubicBezTo>
                  <a:pt x="132" y="35"/>
                  <a:pt x="130" y="36"/>
                  <a:pt x="128" y="37"/>
                </a:cubicBezTo>
                <a:cubicBezTo>
                  <a:pt x="127" y="36"/>
                  <a:pt x="127" y="35"/>
                  <a:pt x="126" y="34"/>
                </a:cubicBezTo>
                <a:cubicBezTo>
                  <a:pt x="128" y="33"/>
                  <a:pt x="129" y="32"/>
                  <a:pt x="130" y="32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0"/>
                  <a:pt x="130" y="30"/>
                  <a:pt x="130" y="29"/>
                </a:cubicBezTo>
                <a:cubicBezTo>
                  <a:pt x="130" y="29"/>
                  <a:pt x="129" y="29"/>
                  <a:pt x="129" y="29"/>
                </a:cubicBezTo>
                <a:cubicBezTo>
                  <a:pt x="129" y="29"/>
                  <a:pt x="128" y="29"/>
                  <a:pt x="128" y="29"/>
                </a:cubicBezTo>
                <a:cubicBezTo>
                  <a:pt x="128" y="29"/>
                  <a:pt x="126" y="30"/>
                  <a:pt x="124" y="31"/>
                </a:cubicBezTo>
                <a:cubicBezTo>
                  <a:pt x="123" y="31"/>
                  <a:pt x="123" y="30"/>
                  <a:pt x="122" y="29"/>
                </a:cubicBezTo>
                <a:cubicBezTo>
                  <a:pt x="123" y="28"/>
                  <a:pt x="125" y="26"/>
                  <a:pt x="125" y="26"/>
                </a:cubicBezTo>
                <a:cubicBezTo>
                  <a:pt x="125" y="25"/>
                  <a:pt x="126" y="25"/>
                  <a:pt x="125" y="25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3"/>
                  <a:pt x="125" y="23"/>
                  <a:pt x="124" y="23"/>
                </a:cubicBezTo>
                <a:cubicBezTo>
                  <a:pt x="124" y="23"/>
                  <a:pt x="123" y="23"/>
                  <a:pt x="123" y="23"/>
                </a:cubicBezTo>
                <a:cubicBezTo>
                  <a:pt x="123" y="24"/>
                  <a:pt x="121" y="25"/>
                  <a:pt x="120" y="26"/>
                </a:cubicBezTo>
                <a:cubicBezTo>
                  <a:pt x="119" y="25"/>
                  <a:pt x="118" y="25"/>
                  <a:pt x="117" y="24"/>
                </a:cubicBezTo>
                <a:cubicBezTo>
                  <a:pt x="118" y="22"/>
                  <a:pt x="120" y="21"/>
                  <a:pt x="120" y="20"/>
                </a:cubicBezTo>
                <a:cubicBezTo>
                  <a:pt x="120" y="20"/>
                  <a:pt x="120" y="20"/>
                  <a:pt x="120" y="19"/>
                </a:cubicBezTo>
                <a:cubicBezTo>
                  <a:pt x="120" y="19"/>
                  <a:pt x="120" y="19"/>
                  <a:pt x="120" y="18"/>
                </a:cubicBezTo>
                <a:cubicBezTo>
                  <a:pt x="120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7" y="19"/>
                  <a:pt x="116" y="20"/>
                  <a:pt x="114" y="21"/>
                </a:cubicBezTo>
                <a:cubicBezTo>
                  <a:pt x="114" y="21"/>
                  <a:pt x="113" y="20"/>
                  <a:pt x="112" y="19"/>
                </a:cubicBezTo>
                <a:cubicBezTo>
                  <a:pt x="113" y="18"/>
                  <a:pt x="114" y="16"/>
                  <a:pt x="114" y="16"/>
                </a:cubicBezTo>
                <a:cubicBezTo>
                  <a:pt x="115" y="15"/>
                  <a:pt x="115" y="15"/>
                  <a:pt x="115" y="14"/>
                </a:cubicBezTo>
                <a:cubicBezTo>
                  <a:pt x="114" y="14"/>
                  <a:pt x="114" y="14"/>
                  <a:pt x="114" y="13"/>
                </a:cubicBezTo>
                <a:cubicBezTo>
                  <a:pt x="114" y="13"/>
                  <a:pt x="113" y="13"/>
                  <a:pt x="113" y="13"/>
                </a:cubicBezTo>
                <a:cubicBezTo>
                  <a:pt x="113" y="13"/>
                  <a:pt x="112" y="13"/>
                  <a:pt x="112" y="14"/>
                </a:cubicBezTo>
                <a:cubicBezTo>
                  <a:pt x="112" y="14"/>
                  <a:pt x="110" y="16"/>
                  <a:pt x="109" y="17"/>
                </a:cubicBezTo>
                <a:cubicBezTo>
                  <a:pt x="108" y="16"/>
                  <a:pt x="107" y="16"/>
                  <a:pt x="106" y="15"/>
                </a:cubicBezTo>
                <a:cubicBezTo>
                  <a:pt x="107" y="14"/>
                  <a:pt x="108" y="12"/>
                  <a:pt x="108" y="11"/>
                </a:cubicBezTo>
                <a:cubicBezTo>
                  <a:pt x="108" y="11"/>
                  <a:pt x="108" y="11"/>
                  <a:pt x="108" y="10"/>
                </a:cubicBezTo>
                <a:cubicBezTo>
                  <a:pt x="108" y="10"/>
                  <a:pt x="108" y="10"/>
                  <a:pt x="108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6" y="9"/>
                  <a:pt x="106" y="10"/>
                </a:cubicBezTo>
                <a:cubicBezTo>
                  <a:pt x="105" y="10"/>
                  <a:pt x="104" y="12"/>
                  <a:pt x="103" y="13"/>
                </a:cubicBezTo>
                <a:cubicBezTo>
                  <a:pt x="102" y="13"/>
                  <a:pt x="101" y="13"/>
                  <a:pt x="100" y="12"/>
                </a:cubicBezTo>
                <a:cubicBezTo>
                  <a:pt x="101" y="10"/>
                  <a:pt x="102" y="8"/>
                  <a:pt x="102" y="8"/>
                </a:cubicBezTo>
                <a:cubicBezTo>
                  <a:pt x="102" y="8"/>
                  <a:pt x="102" y="7"/>
                  <a:pt x="102" y="7"/>
                </a:cubicBezTo>
                <a:cubicBezTo>
                  <a:pt x="102" y="6"/>
                  <a:pt x="101" y="6"/>
                  <a:pt x="101" y="6"/>
                </a:cubicBezTo>
                <a:cubicBezTo>
                  <a:pt x="101" y="6"/>
                  <a:pt x="100" y="6"/>
                  <a:pt x="100" y="6"/>
                </a:cubicBezTo>
                <a:cubicBezTo>
                  <a:pt x="100" y="6"/>
                  <a:pt x="99" y="6"/>
                  <a:pt x="99" y="7"/>
                </a:cubicBezTo>
                <a:cubicBezTo>
                  <a:pt x="99" y="7"/>
                  <a:pt x="98" y="9"/>
                  <a:pt x="97" y="11"/>
                </a:cubicBezTo>
                <a:cubicBezTo>
                  <a:pt x="96" y="10"/>
                  <a:pt x="95" y="10"/>
                  <a:pt x="94" y="9"/>
                </a:cubicBezTo>
                <a:cubicBezTo>
                  <a:pt x="94" y="8"/>
                  <a:pt x="95" y="5"/>
                  <a:pt x="95" y="5"/>
                </a:cubicBezTo>
                <a:cubicBezTo>
                  <a:pt x="95" y="5"/>
                  <a:pt x="95" y="4"/>
                  <a:pt x="95" y="4"/>
                </a:cubicBezTo>
                <a:cubicBezTo>
                  <a:pt x="95" y="4"/>
                  <a:pt x="94" y="3"/>
                  <a:pt x="94" y="3"/>
                </a:cubicBezTo>
                <a:cubicBezTo>
                  <a:pt x="94" y="3"/>
                  <a:pt x="93" y="3"/>
                  <a:pt x="93" y="3"/>
                </a:cubicBezTo>
                <a:cubicBezTo>
                  <a:pt x="93" y="4"/>
                  <a:pt x="92" y="4"/>
                  <a:pt x="92" y="4"/>
                </a:cubicBezTo>
                <a:cubicBezTo>
                  <a:pt x="92" y="5"/>
                  <a:pt x="91" y="6"/>
                  <a:pt x="90" y="8"/>
                </a:cubicBezTo>
                <a:cubicBezTo>
                  <a:pt x="89" y="8"/>
                  <a:pt x="88" y="8"/>
                  <a:pt x="87" y="7"/>
                </a:cubicBezTo>
                <a:cubicBezTo>
                  <a:pt x="88" y="5"/>
                  <a:pt x="88" y="3"/>
                  <a:pt x="88" y="3"/>
                </a:cubicBezTo>
                <a:cubicBezTo>
                  <a:pt x="88" y="3"/>
                  <a:pt x="88" y="2"/>
                  <a:pt x="88" y="2"/>
                </a:cubicBezTo>
                <a:cubicBezTo>
                  <a:pt x="87" y="2"/>
                  <a:pt x="87" y="1"/>
                  <a:pt x="87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5" y="2"/>
                  <a:pt x="85" y="2"/>
                  <a:pt x="85" y="2"/>
                </a:cubicBezTo>
                <a:cubicBezTo>
                  <a:pt x="85" y="3"/>
                  <a:pt x="84" y="5"/>
                  <a:pt x="83" y="7"/>
                </a:cubicBezTo>
                <a:cubicBezTo>
                  <a:pt x="83" y="6"/>
                  <a:pt x="82" y="6"/>
                  <a:pt x="81" y="6"/>
                </a:cubicBezTo>
                <a:cubicBezTo>
                  <a:pt x="81" y="4"/>
                  <a:pt x="81" y="2"/>
                  <a:pt x="81" y="2"/>
                </a:cubicBezTo>
                <a:cubicBezTo>
                  <a:pt x="81" y="1"/>
                  <a:pt x="81" y="1"/>
                  <a:pt x="80" y="1"/>
                </a:cubicBezTo>
                <a:cubicBezTo>
                  <a:pt x="80" y="0"/>
                  <a:pt x="80" y="0"/>
                  <a:pt x="79" y="0"/>
                </a:cubicBezTo>
                <a:cubicBezTo>
                  <a:pt x="79" y="0"/>
                  <a:pt x="78" y="0"/>
                  <a:pt x="78" y="0"/>
                </a:cubicBezTo>
                <a:cubicBezTo>
                  <a:pt x="78" y="1"/>
                  <a:pt x="78" y="1"/>
                  <a:pt x="78" y="1"/>
                </a:cubicBezTo>
                <a:cubicBezTo>
                  <a:pt x="77" y="2"/>
                  <a:pt x="77" y="4"/>
                  <a:pt x="77" y="6"/>
                </a:cubicBezTo>
                <a:cubicBezTo>
                  <a:pt x="76" y="6"/>
                  <a:pt x="75" y="6"/>
                  <a:pt x="74" y="6"/>
                </a:cubicBezTo>
                <a:cubicBezTo>
                  <a:pt x="74" y="4"/>
                  <a:pt x="73" y="2"/>
                  <a:pt x="73" y="1"/>
                </a:cubicBezTo>
                <a:cubicBezTo>
                  <a:pt x="73" y="1"/>
                  <a:pt x="73" y="0"/>
                  <a:pt x="73" y="0"/>
                </a:cubicBezTo>
                <a:cubicBezTo>
                  <a:pt x="73" y="0"/>
                  <a:pt x="72" y="0"/>
                  <a:pt x="7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70" y="1"/>
                  <a:pt x="70" y="1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8" y="6"/>
                  <a:pt x="67" y="6"/>
                </a:cubicBezTo>
                <a:cubicBezTo>
                  <a:pt x="66" y="4"/>
                  <a:pt x="66" y="2"/>
                  <a:pt x="66" y="1"/>
                </a:cubicBezTo>
                <a:cubicBezTo>
                  <a:pt x="66" y="1"/>
                  <a:pt x="66" y="1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3" y="0"/>
                  <a:pt x="63" y="1"/>
                </a:cubicBezTo>
                <a:cubicBezTo>
                  <a:pt x="63" y="1"/>
                  <a:pt x="63" y="1"/>
                  <a:pt x="63" y="2"/>
                </a:cubicBezTo>
                <a:cubicBezTo>
                  <a:pt x="63" y="2"/>
                  <a:pt x="63" y="4"/>
                  <a:pt x="63" y="6"/>
                </a:cubicBezTo>
                <a:cubicBezTo>
                  <a:pt x="62" y="6"/>
                  <a:pt x="61" y="6"/>
                  <a:pt x="60" y="7"/>
                </a:cubicBezTo>
                <a:cubicBezTo>
                  <a:pt x="59" y="5"/>
                  <a:pt x="59" y="3"/>
                  <a:pt x="59" y="2"/>
                </a:cubicBezTo>
                <a:cubicBezTo>
                  <a:pt x="58" y="2"/>
                  <a:pt x="58" y="2"/>
                  <a:pt x="58" y="1"/>
                </a:cubicBezTo>
                <a:cubicBezTo>
                  <a:pt x="58" y="1"/>
                  <a:pt x="57" y="1"/>
                  <a:pt x="57" y="1"/>
                </a:cubicBezTo>
                <a:cubicBezTo>
                  <a:pt x="56" y="1"/>
                  <a:pt x="56" y="2"/>
                  <a:pt x="56" y="2"/>
                </a:cubicBezTo>
                <a:cubicBezTo>
                  <a:pt x="56" y="2"/>
                  <a:pt x="55" y="3"/>
                  <a:pt x="56" y="3"/>
                </a:cubicBezTo>
                <a:cubicBezTo>
                  <a:pt x="56" y="3"/>
                  <a:pt x="56" y="5"/>
                  <a:pt x="56" y="7"/>
                </a:cubicBezTo>
                <a:cubicBezTo>
                  <a:pt x="55" y="8"/>
                  <a:pt x="54" y="8"/>
                  <a:pt x="53" y="8"/>
                </a:cubicBezTo>
                <a:cubicBezTo>
                  <a:pt x="52" y="6"/>
                  <a:pt x="52" y="5"/>
                  <a:pt x="51" y="4"/>
                </a:cubicBezTo>
                <a:cubicBezTo>
                  <a:pt x="51" y="4"/>
                  <a:pt x="51" y="4"/>
                  <a:pt x="5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49" y="3"/>
                  <a:pt x="49" y="4"/>
                  <a:pt x="49" y="4"/>
                </a:cubicBezTo>
                <a:cubicBezTo>
                  <a:pt x="49" y="4"/>
                  <a:pt x="48" y="5"/>
                  <a:pt x="49" y="5"/>
                </a:cubicBezTo>
                <a:cubicBezTo>
                  <a:pt x="49" y="5"/>
                  <a:pt x="49" y="8"/>
                  <a:pt x="49" y="9"/>
                </a:cubicBezTo>
                <a:cubicBezTo>
                  <a:pt x="49" y="10"/>
                  <a:pt x="48" y="10"/>
                  <a:pt x="47" y="11"/>
                </a:cubicBezTo>
                <a:cubicBezTo>
                  <a:pt x="46" y="9"/>
                  <a:pt x="45" y="7"/>
                  <a:pt x="45" y="7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6"/>
                  <a:pt x="42" y="6"/>
                  <a:pt x="42" y="7"/>
                </a:cubicBezTo>
                <a:cubicBezTo>
                  <a:pt x="42" y="7"/>
                  <a:pt x="42" y="8"/>
                  <a:pt x="42" y="8"/>
                </a:cubicBezTo>
                <a:cubicBezTo>
                  <a:pt x="42" y="8"/>
                  <a:pt x="42" y="10"/>
                  <a:pt x="43" y="12"/>
                </a:cubicBezTo>
                <a:cubicBezTo>
                  <a:pt x="42" y="13"/>
                  <a:pt x="41" y="13"/>
                  <a:pt x="40" y="13"/>
                </a:cubicBezTo>
                <a:cubicBezTo>
                  <a:pt x="39" y="12"/>
                  <a:pt x="38" y="10"/>
                  <a:pt x="38" y="10"/>
                </a:cubicBezTo>
                <a:cubicBezTo>
                  <a:pt x="38" y="9"/>
                  <a:pt x="37" y="9"/>
                  <a:pt x="37" y="9"/>
                </a:cubicBezTo>
                <a:cubicBezTo>
                  <a:pt x="37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6" y="14"/>
                  <a:pt x="37" y="15"/>
                </a:cubicBezTo>
                <a:cubicBezTo>
                  <a:pt x="36" y="16"/>
                  <a:pt x="35" y="16"/>
                  <a:pt x="35" y="17"/>
                </a:cubicBezTo>
                <a:cubicBezTo>
                  <a:pt x="33" y="16"/>
                  <a:pt x="32" y="14"/>
                  <a:pt x="32" y="14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6"/>
                  <a:pt x="30" y="18"/>
                  <a:pt x="31" y="19"/>
                </a:cubicBezTo>
                <a:cubicBezTo>
                  <a:pt x="31" y="20"/>
                  <a:pt x="30" y="21"/>
                  <a:pt x="29" y="21"/>
                </a:cubicBezTo>
                <a:cubicBezTo>
                  <a:pt x="28" y="20"/>
                  <a:pt x="26" y="19"/>
                  <a:pt x="26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1"/>
                  <a:pt x="25" y="22"/>
                  <a:pt x="26" y="24"/>
                </a:cubicBezTo>
                <a:cubicBezTo>
                  <a:pt x="25" y="25"/>
                  <a:pt x="25" y="25"/>
                  <a:pt x="24" y="26"/>
                </a:cubicBezTo>
                <a:cubicBezTo>
                  <a:pt x="22" y="25"/>
                  <a:pt x="21" y="24"/>
                  <a:pt x="20" y="23"/>
                </a:cubicBezTo>
                <a:cubicBezTo>
                  <a:pt x="20" y="23"/>
                  <a:pt x="20" y="23"/>
                  <a:pt x="19" y="23"/>
                </a:cubicBezTo>
                <a:cubicBezTo>
                  <a:pt x="19" y="23"/>
                  <a:pt x="19" y="23"/>
                  <a:pt x="18" y="24"/>
                </a:cubicBez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8" y="26"/>
                </a:cubicBezTo>
                <a:cubicBezTo>
                  <a:pt x="19" y="26"/>
                  <a:pt x="20" y="28"/>
                  <a:pt x="21" y="29"/>
                </a:cubicBezTo>
                <a:cubicBezTo>
                  <a:pt x="21" y="30"/>
                  <a:pt x="20" y="31"/>
                  <a:pt x="19" y="31"/>
                </a:cubicBezTo>
                <a:cubicBezTo>
                  <a:pt x="18" y="30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1"/>
                  <a:pt x="14" y="31"/>
                  <a:pt x="14" y="32"/>
                </a:cubicBezTo>
                <a:cubicBezTo>
                  <a:pt x="14" y="32"/>
                  <a:pt x="16" y="33"/>
                  <a:pt x="17" y="34"/>
                </a:cubicBezTo>
                <a:cubicBezTo>
                  <a:pt x="17" y="35"/>
                  <a:pt x="16" y="36"/>
                  <a:pt x="16" y="37"/>
                </a:cubicBezTo>
                <a:cubicBezTo>
                  <a:pt x="14" y="36"/>
                  <a:pt x="12" y="35"/>
                  <a:pt x="11" y="35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10" y="35"/>
                  <a:pt x="10" y="36"/>
                </a:cubicBezTo>
                <a:cubicBezTo>
                  <a:pt x="9" y="36"/>
                  <a:pt x="9" y="36"/>
                  <a:pt x="9" y="37"/>
                </a:cubicBezTo>
                <a:cubicBezTo>
                  <a:pt x="9" y="37"/>
                  <a:pt x="10" y="38"/>
                  <a:pt x="10" y="38"/>
                </a:cubicBezTo>
                <a:cubicBezTo>
                  <a:pt x="10" y="38"/>
                  <a:pt x="12" y="39"/>
                  <a:pt x="14" y="40"/>
                </a:cubicBezTo>
                <a:cubicBezTo>
                  <a:pt x="13" y="41"/>
                  <a:pt x="13" y="42"/>
                  <a:pt x="12" y="43"/>
                </a:cubicBezTo>
                <a:cubicBezTo>
                  <a:pt x="10" y="42"/>
                  <a:pt x="8" y="42"/>
                  <a:pt x="8" y="42"/>
                </a:cubicBezTo>
                <a:cubicBezTo>
                  <a:pt x="8" y="41"/>
                  <a:pt x="7" y="41"/>
                  <a:pt x="7" y="42"/>
                </a:cubicBezTo>
                <a:cubicBezTo>
                  <a:pt x="7" y="42"/>
                  <a:pt x="6" y="42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4"/>
                  <a:pt x="6" y="44"/>
                  <a:pt x="7" y="44"/>
                </a:cubicBezTo>
                <a:cubicBezTo>
                  <a:pt x="7" y="45"/>
                  <a:pt x="9" y="46"/>
                  <a:pt x="11" y="47"/>
                </a:cubicBezTo>
                <a:cubicBezTo>
                  <a:pt x="10" y="48"/>
                  <a:pt x="10" y="48"/>
                  <a:pt x="10" y="49"/>
                </a:cubicBezTo>
                <a:cubicBezTo>
                  <a:pt x="8" y="49"/>
                  <a:pt x="6" y="49"/>
                  <a:pt x="5" y="48"/>
                </a:cubicBezTo>
                <a:cubicBezTo>
                  <a:pt x="5" y="48"/>
                  <a:pt x="4" y="48"/>
                  <a:pt x="4" y="49"/>
                </a:cubicBezTo>
                <a:cubicBezTo>
                  <a:pt x="4" y="49"/>
                  <a:pt x="4" y="49"/>
                  <a:pt x="3" y="50"/>
                </a:cubicBezTo>
                <a:cubicBezTo>
                  <a:pt x="3" y="50"/>
                  <a:pt x="3" y="50"/>
                  <a:pt x="3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5" y="52"/>
                  <a:pt x="7" y="52"/>
                  <a:pt x="8" y="53"/>
                </a:cubicBezTo>
                <a:cubicBezTo>
                  <a:pt x="8" y="54"/>
                  <a:pt x="8" y="55"/>
                  <a:pt x="8" y="56"/>
                </a:cubicBezTo>
                <a:cubicBezTo>
                  <a:pt x="6" y="56"/>
                  <a:pt x="4" y="56"/>
                  <a:pt x="3" y="56"/>
                </a:cubicBezTo>
                <a:cubicBezTo>
                  <a:pt x="3" y="55"/>
                  <a:pt x="2" y="56"/>
                  <a:pt x="2" y="56"/>
                </a:cubicBezTo>
                <a:cubicBezTo>
                  <a:pt x="2" y="56"/>
                  <a:pt x="2" y="56"/>
                  <a:pt x="2" y="57"/>
                </a:cubicBezTo>
                <a:cubicBezTo>
                  <a:pt x="1" y="57"/>
                  <a:pt x="2" y="58"/>
                  <a:pt x="2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3" y="59"/>
                  <a:pt x="5" y="59"/>
                  <a:pt x="7" y="60"/>
                </a:cubicBezTo>
                <a:cubicBezTo>
                  <a:pt x="7" y="61"/>
                  <a:pt x="6" y="62"/>
                  <a:pt x="6" y="63"/>
                </a:cubicBezTo>
                <a:cubicBezTo>
                  <a:pt x="4" y="63"/>
                  <a:pt x="2" y="63"/>
                  <a:pt x="2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0" y="65"/>
                  <a:pt x="1" y="65"/>
                </a:cubicBezTo>
                <a:cubicBezTo>
                  <a:pt x="1" y="66"/>
                  <a:pt x="1" y="66"/>
                  <a:pt x="2" y="66"/>
                </a:cubicBezTo>
                <a:cubicBezTo>
                  <a:pt x="2" y="66"/>
                  <a:pt x="4" y="66"/>
                  <a:pt x="6" y="67"/>
                </a:cubicBezTo>
                <a:cubicBezTo>
                  <a:pt x="6" y="68"/>
                  <a:pt x="6" y="69"/>
                  <a:pt x="6" y="70"/>
                </a:cubicBezTo>
                <a:cubicBezTo>
                  <a:pt x="4" y="70"/>
                  <a:pt x="2" y="70"/>
                  <a:pt x="1" y="70"/>
                </a:cubicBezTo>
                <a:cubicBezTo>
                  <a:pt x="1" y="70"/>
                  <a:pt x="1" y="70"/>
                  <a:pt x="0" y="71"/>
                </a:cubicBezTo>
                <a:cubicBezTo>
                  <a:pt x="0" y="71"/>
                  <a:pt x="0" y="71"/>
                  <a:pt x="0" y="72"/>
                </a:cubicBezTo>
                <a:cubicBezTo>
                  <a:pt x="0" y="72"/>
                  <a:pt x="0" y="72"/>
                  <a:pt x="0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2" y="73"/>
                  <a:pt x="4" y="74"/>
                  <a:pt x="6" y="74"/>
                </a:cubicBezTo>
                <a:cubicBezTo>
                  <a:pt x="6" y="75"/>
                  <a:pt x="6" y="76"/>
                  <a:pt x="6" y="77"/>
                </a:cubicBezTo>
                <a:cubicBezTo>
                  <a:pt x="4" y="77"/>
                  <a:pt x="2" y="78"/>
                  <a:pt x="2" y="78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1" y="80"/>
                  <a:pt x="1" y="80"/>
                </a:cubicBezTo>
                <a:cubicBezTo>
                  <a:pt x="1" y="80"/>
                  <a:pt x="1" y="81"/>
                  <a:pt x="2" y="81"/>
                </a:cubicBezTo>
                <a:cubicBezTo>
                  <a:pt x="2" y="81"/>
                  <a:pt x="4" y="81"/>
                  <a:pt x="6" y="81"/>
                </a:cubicBezTo>
                <a:cubicBezTo>
                  <a:pt x="6" y="82"/>
                  <a:pt x="7" y="83"/>
                  <a:pt x="7" y="84"/>
                </a:cubicBezTo>
                <a:cubicBezTo>
                  <a:pt x="5" y="84"/>
                  <a:pt x="3" y="85"/>
                  <a:pt x="2" y="85"/>
                </a:cubicBezTo>
                <a:cubicBezTo>
                  <a:pt x="2" y="85"/>
                  <a:pt x="2" y="85"/>
                  <a:pt x="2" y="86"/>
                </a:cubicBezTo>
                <a:cubicBezTo>
                  <a:pt x="2" y="86"/>
                  <a:pt x="1" y="86"/>
                  <a:pt x="2" y="87"/>
                </a:cubicBezTo>
                <a:cubicBezTo>
                  <a:pt x="2" y="87"/>
                  <a:pt x="2" y="87"/>
                  <a:pt x="2" y="88"/>
                </a:cubicBezTo>
                <a:cubicBezTo>
                  <a:pt x="2" y="88"/>
                  <a:pt x="3" y="88"/>
                  <a:pt x="3" y="88"/>
                </a:cubicBezTo>
                <a:cubicBezTo>
                  <a:pt x="4" y="88"/>
                  <a:pt x="6" y="88"/>
                  <a:pt x="8" y="87"/>
                </a:cubicBezTo>
                <a:cubicBezTo>
                  <a:pt x="8" y="88"/>
                  <a:pt x="8" y="89"/>
                  <a:pt x="8" y="90"/>
                </a:cubicBezTo>
                <a:cubicBezTo>
                  <a:pt x="7" y="91"/>
                  <a:pt x="5" y="92"/>
                  <a:pt x="4" y="92"/>
                </a:cubicBezTo>
                <a:cubicBezTo>
                  <a:pt x="4" y="92"/>
                  <a:pt x="4" y="92"/>
                  <a:pt x="3" y="93"/>
                </a:cubicBezTo>
                <a:cubicBezTo>
                  <a:pt x="3" y="93"/>
                  <a:pt x="3" y="94"/>
                  <a:pt x="3" y="94"/>
                </a:cubicBezTo>
                <a:cubicBezTo>
                  <a:pt x="4" y="94"/>
                  <a:pt x="4" y="95"/>
                  <a:pt x="4" y="95"/>
                </a:cubicBezTo>
                <a:cubicBezTo>
                  <a:pt x="4" y="95"/>
                  <a:pt x="5" y="95"/>
                  <a:pt x="5" y="95"/>
                </a:cubicBezTo>
                <a:cubicBezTo>
                  <a:pt x="6" y="95"/>
                  <a:pt x="8" y="94"/>
                  <a:pt x="10" y="94"/>
                </a:cubicBezTo>
                <a:cubicBezTo>
                  <a:pt x="10" y="95"/>
                  <a:pt x="10" y="96"/>
                  <a:pt x="11" y="97"/>
                </a:cubicBezTo>
                <a:cubicBezTo>
                  <a:pt x="9" y="98"/>
                  <a:pt x="7" y="99"/>
                  <a:pt x="7" y="99"/>
                </a:cubicBezTo>
                <a:cubicBezTo>
                  <a:pt x="6" y="99"/>
                  <a:pt x="6" y="100"/>
                  <a:pt x="6" y="100"/>
                </a:cubicBezTo>
                <a:cubicBezTo>
                  <a:pt x="6" y="100"/>
                  <a:pt x="6" y="101"/>
                  <a:pt x="6" y="101"/>
                </a:cubicBezTo>
                <a:cubicBezTo>
                  <a:pt x="6" y="101"/>
                  <a:pt x="7" y="102"/>
                  <a:pt x="7" y="102"/>
                </a:cubicBezTo>
                <a:cubicBezTo>
                  <a:pt x="7" y="102"/>
                  <a:pt x="8" y="102"/>
                  <a:pt x="8" y="102"/>
                </a:cubicBezTo>
                <a:cubicBezTo>
                  <a:pt x="8" y="102"/>
                  <a:pt x="10" y="101"/>
                  <a:pt x="12" y="100"/>
                </a:cubicBezTo>
                <a:cubicBezTo>
                  <a:pt x="13" y="101"/>
                  <a:pt x="13" y="102"/>
                  <a:pt x="14" y="103"/>
                </a:cubicBezTo>
                <a:cubicBezTo>
                  <a:pt x="12" y="104"/>
                  <a:pt x="10" y="105"/>
                  <a:pt x="10" y="106"/>
                </a:cubicBezTo>
                <a:cubicBezTo>
                  <a:pt x="10" y="106"/>
                  <a:pt x="9" y="106"/>
                  <a:pt x="9" y="107"/>
                </a:cubicBezTo>
                <a:cubicBezTo>
                  <a:pt x="9" y="107"/>
                  <a:pt x="9" y="107"/>
                  <a:pt x="10" y="10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2" y="108"/>
                  <a:pt x="14" y="107"/>
                  <a:pt x="16" y="107"/>
                </a:cubicBezTo>
                <a:cubicBezTo>
                  <a:pt x="16" y="107"/>
                  <a:pt x="17" y="108"/>
                  <a:pt x="17" y="109"/>
                </a:cubicBezTo>
                <a:cubicBezTo>
                  <a:pt x="16" y="110"/>
                  <a:pt x="14" y="112"/>
                  <a:pt x="14" y="112"/>
                </a:cubicBezTo>
                <a:cubicBezTo>
                  <a:pt x="14" y="112"/>
                  <a:pt x="13" y="113"/>
                  <a:pt x="13" y="113"/>
                </a:cubicBezTo>
                <a:cubicBezTo>
                  <a:pt x="13" y="113"/>
                  <a:pt x="13" y="114"/>
                  <a:pt x="14" y="114"/>
                </a:cubicBezTo>
                <a:cubicBezTo>
                  <a:pt x="14" y="114"/>
                  <a:pt x="14" y="115"/>
                  <a:pt x="15" y="115"/>
                </a:cubicBezTo>
                <a:cubicBezTo>
                  <a:pt x="15" y="115"/>
                  <a:pt x="15" y="115"/>
                  <a:pt x="16" y="114"/>
                </a:cubicBezTo>
                <a:cubicBezTo>
                  <a:pt x="16" y="114"/>
                  <a:pt x="18" y="113"/>
                  <a:pt x="19" y="112"/>
                </a:cubicBezTo>
                <a:cubicBezTo>
                  <a:pt x="20" y="113"/>
                  <a:pt x="21" y="114"/>
                  <a:pt x="21" y="115"/>
                </a:cubicBezTo>
                <a:cubicBezTo>
                  <a:pt x="20" y="116"/>
                  <a:pt x="19" y="118"/>
                  <a:pt x="18" y="118"/>
                </a:cubicBezTo>
                <a:cubicBezTo>
                  <a:pt x="18" y="118"/>
                  <a:pt x="18" y="118"/>
                  <a:pt x="18" y="119"/>
                </a:cubicBezTo>
                <a:cubicBezTo>
                  <a:pt x="18" y="119"/>
                  <a:pt x="18" y="120"/>
                  <a:pt x="18" y="120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1" y="120"/>
                  <a:pt x="22" y="119"/>
                  <a:pt x="24" y="117"/>
                </a:cubicBezTo>
                <a:cubicBezTo>
                  <a:pt x="25" y="118"/>
                  <a:pt x="25" y="119"/>
                  <a:pt x="26" y="120"/>
                </a:cubicBezTo>
                <a:cubicBezTo>
                  <a:pt x="25" y="121"/>
                  <a:pt x="24" y="123"/>
                  <a:pt x="23" y="123"/>
                </a:cubicBezTo>
                <a:cubicBezTo>
                  <a:pt x="23" y="123"/>
                  <a:pt x="23" y="124"/>
                  <a:pt x="23" y="124"/>
                </a:cubicBezTo>
                <a:cubicBezTo>
                  <a:pt x="23" y="125"/>
                  <a:pt x="23" y="125"/>
                  <a:pt x="24" y="125"/>
                </a:cubicBezTo>
                <a:cubicBezTo>
                  <a:pt x="24" y="125"/>
                  <a:pt x="24" y="126"/>
                  <a:pt x="25" y="126"/>
                </a:cubicBezTo>
                <a:cubicBezTo>
                  <a:pt x="25" y="126"/>
                  <a:pt x="25" y="126"/>
                  <a:pt x="26" y="125"/>
                </a:cubicBezTo>
                <a:cubicBezTo>
                  <a:pt x="26" y="125"/>
                  <a:pt x="28" y="123"/>
                  <a:pt x="29" y="122"/>
                </a:cubicBezTo>
                <a:cubicBezTo>
                  <a:pt x="30" y="123"/>
                  <a:pt x="31" y="123"/>
                  <a:pt x="31" y="124"/>
                </a:cubicBezTo>
                <a:cubicBezTo>
                  <a:pt x="30" y="126"/>
                  <a:pt x="29" y="128"/>
                  <a:pt x="29" y="128"/>
                </a:cubicBezTo>
                <a:cubicBezTo>
                  <a:pt x="29" y="128"/>
                  <a:pt x="29" y="129"/>
                  <a:pt x="29" y="129"/>
                </a:cubicBezTo>
                <a:cubicBezTo>
                  <a:pt x="29" y="129"/>
                  <a:pt x="29" y="130"/>
                  <a:pt x="30" y="130"/>
                </a:cubicBezTo>
                <a:cubicBezTo>
                  <a:pt x="30" y="130"/>
                  <a:pt x="30" y="130"/>
                  <a:pt x="31" y="130"/>
                </a:cubicBezTo>
                <a:cubicBezTo>
                  <a:pt x="31" y="130"/>
                  <a:pt x="31" y="130"/>
                  <a:pt x="32" y="130"/>
                </a:cubicBezTo>
                <a:cubicBezTo>
                  <a:pt x="32" y="129"/>
                  <a:pt x="33" y="128"/>
                  <a:pt x="35" y="126"/>
                </a:cubicBezTo>
                <a:cubicBezTo>
                  <a:pt x="35" y="127"/>
                  <a:pt x="36" y="127"/>
                  <a:pt x="37" y="128"/>
                </a:cubicBezTo>
                <a:cubicBezTo>
                  <a:pt x="36" y="130"/>
                  <a:pt x="35" y="132"/>
                  <a:pt x="35" y="132"/>
                </a:cubicBezTo>
                <a:cubicBezTo>
                  <a:pt x="35" y="132"/>
                  <a:pt x="35" y="133"/>
                  <a:pt x="35" y="133"/>
                </a:cubicBezTo>
                <a:cubicBezTo>
                  <a:pt x="35" y="134"/>
                  <a:pt x="35" y="134"/>
                  <a:pt x="36" y="134"/>
                </a:cubicBezTo>
                <a:cubicBezTo>
                  <a:pt x="36" y="134"/>
                  <a:pt x="37" y="134"/>
                  <a:pt x="37" y="134"/>
                </a:cubicBezTo>
                <a:cubicBezTo>
                  <a:pt x="37" y="134"/>
                  <a:pt x="38" y="134"/>
                  <a:pt x="38" y="134"/>
                </a:cubicBezTo>
                <a:cubicBezTo>
                  <a:pt x="38" y="133"/>
                  <a:pt x="39" y="132"/>
                  <a:pt x="40" y="130"/>
                </a:cubicBezTo>
                <a:cubicBezTo>
                  <a:pt x="41" y="130"/>
                  <a:pt x="42" y="131"/>
                  <a:pt x="43" y="131"/>
                </a:cubicBezTo>
                <a:cubicBezTo>
                  <a:pt x="42" y="133"/>
                  <a:pt x="42" y="135"/>
                  <a:pt x="42" y="136"/>
                </a:cubicBezTo>
                <a:cubicBezTo>
                  <a:pt x="42" y="136"/>
                  <a:pt x="42" y="136"/>
                  <a:pt x="42" y="137"/>
                </a:cubicBezTo>
                <a:cubicBezTo>
                  <a:pt x="42" y="137"/>
                  <a:pt x="42" y="137"/>
                  <a:pt x="43" y="137"/>
                </a:cubicBezTo>
                <a:cubicBezTo>
                  <a:pt x="43" y="138"/>
                  <a:pt x="43" y="138"/>
                  <a:pt x="44" y="138"/>
                </a:cubicBezTo>
                <a:cubicBezTo>
                  <a:pt x="44" y="137"/>
                  <a:pt x="44" y="137"/>
                  <a:pt x="45" y="137"/>
                </a:cubicBezTo>
                <a:cubicBezTo>
                  <a:pt x="45" y="136"/>
                  <a:pt x="46" y="135"/>
                  <a:pt x="47" y="133"/>
                </a:cubicBezTo>
                <a:cubicBezTo>
                  <a:pt x="48" y="133"/>
                  <a:pt x="49" y="134"/>
                  <a:pt x="49" y="134"/>
                </a:cubicBezTo>
                <a:cubicBezTo>
                  <a:pt x="49" y="136"/>
                  <a:pt x="49" y="138"/>
                  <a:pt x="49" y="138"/>
                </a:cubicBezTo>
                <a:cubicBezTo>
                  <a:pt x="48" y="139"/>
                  <a:pt x="49" y="139"/>
                  <a:pt x="49" y="139"/>
                </a:cubicBezTo>
                <a:cubicBezTo>
                  <a:pt x="49" y="140"/>
                  <a:pt x="49" y="140"/>
                  <a:pt x="50" y="140"/>
                </a:cubicBezTo>
                <a:cubicBezTo>
                  <a:pt x="50" y="140"/>
                  <a:pt x="50" y="140"/>
                  <a:pt x="51" y="140"/>
                </a:cubicBezTo>
                <a:cubicBezTo>
                  <a:pt x="51" y="140"/>
                  <a:pt x="51" y="140"/>
                  <a:pt x="51" y="139"/>
                </a:cubicBezTo>
                <a:cubicBezTo>
                  <a:pt x="52" y="139"/>
                  <a:pt x="52" y="137"/>
                  <a:pt x="53" y="135"/>
                </a:cubicBezTo>
                <a:cubicBezTo>
                  <a:pt x="54" y="136"/>
                  <a:pt x="55" y="136"/>
                  <a:pt x="56" y="136"/>
                </a:cubicBezTo>
                <a:cubicBezTo>
                  <a:pt x="56" y="138"/>
                  <a:pt x="56" y="140"/>
                  <a:pt x="56" y="140"/>
                </a:cubicBezTo>
                <a:cubicBezTo>
                  <a:pt x="55" y="141"/>
                  <a:pt x="56" y="141"/>
                  <a:pt x="56" y="142"/>
                </a:cubicBezTo>
                <a:cubicBezTo>
                  <a:pt x="56" y="142"/>
                  <a:pt x="56" y="142"/>
                  <a:pt x="57" y="142"/>
                </a:cubicBezTo>
                <a:cubicBezTo>
                  <a:pt x="57" y="142"/>
                  <a:pt x="58" y="142"/>
                  <a:pt x="58" y="142"/>
                </a:cubicBezTo>
                <a:cubicBezTo>
                  <a:pt x="58" y="142"/>
                  <a:pt x="58" y="141"/>
                  <a:pt x="59" y="141"/>
                </a:cubicBezTo>
                <a:cubicBezTo>
                  <a:pt x="59" y="141"/>
                  <a:pt x="59" y="139"/>
                  <a:pt x="60" y="137"/>
                </a:cubicBezTo>
                <a:cubicBezTo>
                  <a:pt x="61" y="137"/>
                  <a:pt x="62" y="137"/>
                  <a:pt x="63" y="137"/>
                </a:cubicBezTo>
                <a:cubicBezTo>
                  <a:pt x="63" y="139"/>
                  <a:pt x="63" y="141"/>
                  <a:pt x="63" y="142"/>
                </a:cubicBezTo>
                <a:cubicBezTo>
                  <a:pt x="63" y="142"/>
                  <a:pt x="63" y="143"/>
                  <a:pt x="63" y="143"/>
                </a:cubicBezTo>
                <a:cubicBezTo>
                  <a:pt x="63" y="143"/>
                  <a:pt x="64" y="143"/>
                  <a:pt x="64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66" y="143"/>
                  <a:pt x="66" y="142"/>
                  <a:pt x="66" y="142"/>
                </a:cubicBezTo>
                <a:cubicBezTo>
                  <a:pt x="66" y="142"/>
                  <a:pt x="66" y="140"/>
                  <a:pt x="67" y="138"/>
                </a:cubicBezTo>
                <a:cubicBezTo>
                  <a:pt x="68" y="138"/>
                  <a:pt x="69" y="138"/>
                  <a:pt x="70" y="138"/>
                </a:cubicBezTo>
                <a:cubicBezTo>
                  <a:pt x="70" y="140"/>
                  <a:pt x="70" y="142"/>
                  <a:pt x="70" y="142"/>
                </a:cubicBezTo>
                <a:cubicBezTo>
                  <a:pt x="70" y="143"/>
                  <a:pt x="70" y="143"/>
                  <a:pt x="71" y="143"/>
                </a:cubicBezTo>
                <a:cubicBezTo>
                  <a:pt x="71" y="143"/>
                  <a:pt x="71" y="144"/>
                  <a:pt x="72" y="144"/>
                </a:cubicBezTo>
                <a:cubicBezTo>
                  <a:pt x="72" y="144"/>
                  <a:pt x="73" y="143"/>
                  <a:pt x="73" y="143"/>
                </a:cubicBezTo>
                <a:cubicBezTo>
                  <a:pt x="73" y="143"/>
                  <a:pt x="73" y="143"/>
                  <a:pt x="73" y="142"/>
                </a:cubicBezTo>
                <a:cubicBezTo>
                  <a:pt x="73" y="142"/>
                  <a:pt x="74" y="140"/>
                  <a:pt x="74" y="138"/>
                </a:cubicBezTo>
                <a:cubicBezTo>
                  <a:pt x="75" y="138"/>
                  <a:pt x="76" y="138"/>
                  <a:pt x="77" y="138"/>
                </a:cubicBezTo>
                <a:cubicBezTo>
                  <a:pt x="77" y="140"/>
                  <a:pt x="77" y="142"/>
                  <a:pt x="78" y="142"/>
                </a:cubicBezTo>
                <a:cubicBezTo>
                  <a:pt x="78" y="142"/>
                  <a:pt x="78" y="143"/>
                  <a:pt x="78" y="143"/>
                </a:cubicBezTo>
                <a:cubicBezTo>
                  <a:pt x="78" y="143"/>
                  <a:pt x="79" y="143"/>
                  <a:pt x="79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1" y="143"/>
                  <a:pt x="81" y="142"/>
                  <a:pt x="81" y="142"/>
                </a:cubicBezTo>
                <a:cubicBezTo>
                  <a:pt x="81" y="141"/>
                  <a:pt x="81" y="139"/>
                  <a:pt x="81" y="137"/>
                </a:cubicBezTo>
                <a:cubicBezTo>
                  <a:pt x="82" y="137"/>
                  <a:pt x="83" y="137"/>
                  <a:pt x="83" y="137"/>
                </a:cubicBezTo>
                <a:cubicBezTo>
                  <a:pt x="84" y="139"/>
                  <a:pt x="85" y="141"/>
                  <a:pt x="85" y="141"/>
                </a:cubicBezTo>
                <a:cubicBezTo>
                  <a:pt x="85" y="141"/>
                  <a:pt x="85" y="142"/>
                  <a:pt x="86" y="142"/>
                </a:cubicBezTo>
                <a:cubicBezTo>
                  <a:pt x="86" y="142"/>
                  <a:pt x="86" y="142"/>
                  <a:pt x="87" y="142"/>
                </a:cubicBezTo>
                <a:cubicBezTo>
                  <a:pt x="87" y="142"/>
                  <a:pt x="87" y="142"/>
                  <a:pt x="88" y="142"/>
                </a:cubicBezTo>
                <a:cubicBezTo>
                  <a:pt x="88" y="141"/>
                  <a:pt x="88" y="141"/>
                  <a:pt x="88" y="140"/>
                </a:cubicBezTo>
                <a:cubicBezTo>
                  <a:pt x="88" y="140"/>
                  <a:pt x="88" y="138"/>
                  <a:pt x="87" y="136"/>
                </a:cubicBezTo>
                <a:cubicBezTo>
                  <a:pt x="88" y="136"/>
                  <a:pt x="89" y="136"/>
                  <a:pt x="90" y="135"/>
                </a:cubicBezTo>
                <a:cubicBezTo>
                  <a:pt x="91" y="137"/>
                  <a:pt x="92" y="139"/>
                  <a:pt x="92" y="139"/>
                </a:cubicBezTo>
                <a:cubicBezTo>
                  <a:pt x="92" y="140"/>
                  <a:pt x="93" y="140"/>
                  <a:pt x="93" y="140"/>
                </a:cubicBezTo>
                <a:cubicBezTo>
                  <a:pt x="93" y="140"/>
                  <a:pt x="94" y="140"/>
                  <a:pt x="94" y="140"/>
                </a:cubicBezTo>
                <a:cubicBezTo>
                  <a:pt x="94" y="140"/>
                  <a:pt x="95" y="140"/>
                  <a:pt x="95" y="139"/>
                </a:cubicBezTo>
                <a:cubicBezTo>
                  <a:pt x="95" y="139"/>
                  <a:pt x="95" y="139"/>
                  <a:pt x="95" y="138"/>
                </a:cubicBezTo>
                <a:cubicBezTo>
                  <a:pt x="95" y="138"/>
                  <a:pt x="94" y="136"/>
                  <a:pt x="94" y="134"/>
                </a:cubicBezTo>
                <a:cubicBezTo>
                  <a:pt x="95" y="134"/>
                  <a:pt x="96" y="133"/>
                  <a:pt x="97" y="133"/>
                </a:cubicBezTo>
                <a:cubicBezTo>
                  <a:pt x="98" y="135"/>
                  <a:pt x="99" y="136"/>
                  <a:pt x="99" y="137"/>
                </a:cubicBezTo>
                <a:cubicBezTo>
                  <a:pt x="99" y="137"/>
                  <a:pt x="100" y="137"/>
                  <a:pt x="100" y="138"/>
                </a:cubicBezTo>
                <a:cubicBezTo>
                  <a:pt x="100" y="138"/>
                  <a:pt x="101" y="138"/>
                  <a:pt x="101" y="137"/>
                </a:cubicBezTo>
                <a:cubicBezTo>
                  <a:pt x="101" y="137"/>
                  <a:pt x="102" y="137"/>
                  <a:pt x="102" y="137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2" y="135"/>
                  <a:pt x="101" y="133"/>
                  <a:pt x="100" y="131"/>
                </a:cubicBezTo>
                <a:cubicBezTo>
                  <a:pt x="101" y="131"/>
                  <a:pt x="102" y="130"/>
                  <a:pt x="103" y="130"/>
                </a:cubicBezTo>
                <a:cubicBezTo>
                  <a:pt x="104" y="132"/>
                  <a:pt x="105" y="133"/>
                  <a:pt x="106" y="134"/>
                </a:cubicBezTo>
                <a:cubicBezTo>
                  <a:pt x="106" y="134"/>
                  <a:pt x="106" y="134"/>
                  <a:pt x="107" y="134"/>
                </a:cubicBezTo>
                <a:cubicBezTo>
                  <a:pt x="107" y="134"/>
                  <a:pt x="107" y="134"/>
                  <a:pt x="108" y="134"/>
                </a:cubicBezTo>
                <a:cubicBezTo>
                  <a:pt x="108" y="134"/>
                  <a:pt x="108" y="134"/>
                  <a:pt x="108" y="133"/>
                </a:cubicBezTo>
                <a:cubicBezTo>
                  <a:pt x="108" y="133"/>
                  <a:pt x="108" y="132"/>
                  <a:pt x="108" y="132"/>
                </a:cubicBezTo>
                <a:cubicBezTo>
                  <a:pt x="108" y="132"/>
                  <a:pt x="107" y="130"/>
                  <a:pt x="106" y="128"/>
                </a:cubicBezTo>
                <a:cubicBezTo>
                  <a:pt x="107" y="127"/>
                  <a:pt x="108" y="127"/>
                  <a:pt x="109" y="126"/>
                </a:cubicBezTo>
                <a:cubicBezTo>
                  <a:pt x="110" y="128"/>
                  <a:pt x="112" y="129"/>
                  <a:pt x="112" y="130"/>
                </a:cubicBezTo>
                <a:cubicBezTo>
                  <a:pt x="112" y="130"/>
                  <a:pt x="113" y="130"/>
                  <a:pt x="113" y="130"/>
                </a:cubicBezTo>
                <a:cubicBezTo>
                  <a:pt x="113" y="130"/>
                  <a:pt x="114" y="130"/>
                  <a:pt x="114" y="130"/>
                </a:cubicBezTo>
                <a:cubicBezTo>
                  <a:pt x="114" y="130"/>
                  <a:pt x="114" y="129"/>
                  <a:pt x="115" y="129"/>
                </a:cubicBezTo>
                <a:cubicBezTo>
                  <a:pt x="115" y="129"/>
                  <a:pt x="115" y="128"/>
                  <a:pt x="114" y="128"/>
                </a:cubicBezTo>
                <a:cubicBezTo>
                  <a:pt x="114" y="128"/>
                  <a:pt x="113" y="126"/>
                  <a:pt x="112" y="124"/>
                </a:cubicBezTo>
                <a:cubicBezTo>
                  <a:pt x="113" y="123"/>
                  <a:pt x="114" y="123"/>
                  <a:pt x="114" y="122"/>
                </a:cubicBezTo>
                <a:cubicBezTo>
                  <a:pt x="116" y="123"/>
                  <a:pt x="117" y="125"/>
                  <a:pt x="118" y="125"/>
                </a:cubicBezTo>
                <a:cubicBezTo>
                  <a:pt x="118" y="126"/>
                  <a:pt x="118" y="126"/>
                  <a:pt x="119" y="126"/>
                </a:cubicBezTo>
                <a:cubicBezTo>
                  <a:pt x="119" y="126"/>
                  <a:pt x="120" y="125"/>
                  <a:pt x="120" y="125"/>
                </a:cubicBezTo>
                <a:cubicBezTo>
                  <a:pt x="120" y="125"/>
                  <a:pt x="120" y="125"/>
                  <a:pt x="120" y="124"/>
                </a:cubicBezTo>
                <a:cubicBezTo>
                  <a:pt x="120" y="124"/>
                  <a:pt x="120" y="123"/>
                  <a:pt x="120" y="123"/>
                </a:cubicBezTo>
                <a:cubicBezTo>
                  <a:pt x="120" y="123"/>
                  <a:pt x="118" y="121"/>
                  <a:pt x="117" y="120"/>
                </a:cubicBezTo>
                <a:cubicBezTo>
                  <a:pt x="118" y="119"/>
                  <a:pt x="119" y="118"/>
                  <a:pt x="120" y="117"/>
                </a:cubicBezTo>
                <a:cubicBezTo>
                  <a:pt x="121" y="119"/>
                  <a:pt x="123" y="120"/>
                  <a:pt x="123" y="120"/>
                </a:cubicBezTo>
                <a:cubicBezTo>
                  <a:pt x="123" y="120"/>
                  <a:pt x="124" y="120"/>
                  <a:pt x="124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5" y="120"/>
                  <a:pt x="125" y="119"/>
                  <a:pt x="125" y="119"/>
                </a:cubicBezTo>
                <a:cubicBezTo>
                  <a:pt x="126" y="118"/>
                  <a:pt x="125" y="118"/>
                  <a:pt x="125" y="118"/>
                </a:cubicBezTo>
                <a:cubicBezTo>
                  <a:pt x="125" y="118"/>
                  <a:pt x="123" y="116"/>
                  <a:pt x="122" y="115"/>
                </a:cubicBezTo>
                <a:cubicBezTo>
                  <a:pt x="123" y="114"/>
                  <a:pt x="123" y="113"/>
                  <a:pt x="124" y="112"/>
                </a:cubicBezTo>
                <a:cubicBezTo>
                  <a:pt x="126" y="113"/>
                  <a:pt x="128" y="114"/>
                  <a:pt x="128" y="114"/>
                </a:cubicBezTo>
                <a:cubicBezTo>
                  <a:pt x="128" y="115"/>
                  <a:pt x="129" y="115"/>
                  <a:pt x="129" y="115"/>
                </a:cubicBezTo>
                <a:cubicBezTo>
                  <a:pt x="129" y="115"/>
                  <a:pt x="130" y="114"/>
                  <a:pt x="130" y="114"/>
                </a:cubicBezTo>
                <a:cubicBezTo>
                  <a:pt x="130" y="114"/>
                  <a:pt x="130" y="113"/>
                  <a:pt x="130" y="113"/>
                </a:cubicBezTo>
                <a:cubicBezTo>
                  <a:pt x="130" y="113"/>
                  <a:pt x="130" y="112"/>
                  <a:pt x="130" y="112"/>
                </a:cubicBezTo>
                <a:cubicBezTo>
                  <a:pt x="129" y="112"/>
                  <a:pt x="128" y="110"/>
                  <a:pt x="126" y="109"/>
                </a:cubicBezTo>
                <a:cubicBezTo>
                  <a:pt x="127" y="108"/>
                  <a:pt x="127" y="107"/>
                  <a:pt x="128" y="107"/>
                </a:cubicBezTo>
                <a:cubicBezTo>
                  <a:pt x="130" y="107"/>
                  <a:pt x="132" y="108"/>
                  <a:pt x="132" y="108"/>
                </a:cubicBezTo>
                <a:cubicBezTo>
                  <a:pt x="132" y="108"/>
                  <a:pt x="133" y="108"/>
                  <a:pt x="133" y="108"/>
                </a:cubicBezTo>
                <a:cubicBezTo>
                  <a:pt x="133" y="108"/>
                  <a:pt x="134" y="108"/>
                  <a:pt x="134" y="108"/>
                </a:cubicBezTo>
                <a:cubicBezTo>
                  <a:pt x="134" y="107"/>
                  <a:pt x="134" y="107"/>
                  <a:pt x="134" y="107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33" y="105"/>
                  <a:pt x="132" y="104"/>
                  <a:pt x="130" y="103"/>
                </a:cubicBezTo>
                <a:cubicBezTo>
                  <a:pt x="130" y="102"/>
                  <a:pt x="131" y="101"/>
                  <a:pt x="131" y="100"/>
                </a:cubicBezTo>
                <a:cubicBezTo>
                  <a:pt x="133" y="101"/>
                  <a:pt x="135" y="102"/>
                  <a:pt x="136" y="102"/>
                </a:cubicBezTo>
                <a:cubicBezTo>
                  <a:pt x="136" y="102"/>
                  <a:pt x="136" y="102"/>
                  <a:pt x="137" y="102"/>
                </a:cubicBezTo>
                <a:cubicBezTo>
                  <a:pt x="137" y="102"/>
                  <a:pt x="137" y="101"/>
                  <a:pt x="137" y="101"/>
                </a:cubicBezTo>
                <a:cubicBezTo>
                  <a:pt x="137" y="101"/>
                  <a:pt x="137" y="100"/>
                  <a:pt x="137" y="100"/>
                </a:cubicBezTo>
                <a:cubicBezTo>
                  <a:pt x="137" y="100"/>
                  <a:pt x="137" y="99"/>
                  <a:pt x="137" y="99"/>
                </a:cubicBezTo>
                <a:cubicBezTo>
                  <a:pt x="136" y="99"/>
                  <a:pt x="134" y="98"/>
                  <a:pt x="133" y="97"/>
                </a:cubicBezTo>
                <a:cubicBezTo>
                  <a:pt x="133" y="96"/>
                  <a:pt x="134" y="95"/>
                  <a:pt x="134" y="94"/>
                </a:cubicBezTo>
                <a:cubicBezTo>
                  <a:pt x="136" y="94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4"/>
                  <a:pt x="140" y="94"/>
                </a:cubicBezTo>
                <a:cubicBezTo>
                  <a:pt x="140" y="94"/>
                  <a:pt x="140" y="93"/>
                  <a:pt x="140" y="93"/>
                </a:cubicBezTo>
                <a:cubicBezTo>
                  <a:pt x="140" y="92"/>
                  <a:pt x="140" y="92"/>
                  <a:pt x="139" y="92"/>
                </a:cubicBezTo>
                <a:cubicBezTo>
                  <a:pt x="139" y="92"/>
                  <a:pt x="137" y="91"/>
                  <a:pt x="135" y="90"/>
                </a:cubicBezTo>
                <a:cubicBezTo>
                  <a:pt x="135" y="89"/>
                  <a:pt x="136" y="88"/>
                  <a:pt x="136" y="87"/>
                </a:cubicBezTo>
                <a:cubicBezTo>
                  <a:pt x="138" y="88"/>
                  <a:pt x="140" y="88"/>
                  <a:pt x="140" y="88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5"/>
                  <a:pt x="141" y="85"/>
                  <a:pt x="141" y="85"/>
                </a:cubicBezTo>
                <a:cubicBezTo>
                  <a:pt x="141" y="85"/>
                  <a:pt x="139" y="84"/>
                  <a:pt x="137" y="84"/>
                </a:cubicBezTo>
                <a:cubicBezTo>
                  <a:pt x="137" y="83"/>
                  <a:pt x="137" y="82"/>
                  <a:pt x="137" y="81"/>
                </a:cubicBezTo>
                <a:cubicBezTo>
                  <a:pt x="139" y="81"/>
                  <a:pt x="141" y="81"/>
                  <a:pt x="142" y="81"/>
                </a:cubicBezTo>
                <a:cubicBezTo>
                  <a:pt x="142" y="81"/>
                  <a:pt x="142" y="80"/>
                  <a:pt x="143" y="80"/>
                </a:cubicBezTo>
                <a:cubicBezTo>
                  <a:pt x="143" y="80"/>
                  <a:pt x="143" y="80"/>
                  <a:pt x="143" y="79"/>
                </a:cubicBezTo>
                <a:cubicBezTo>
                  <a:pt x="143" y="79"/>
                  <a:pt x="143" y="79"/>
                  <a:pt x="143" y="78"/>
                </a:cubicBezTo>
                <a:cubicBezTo>
                  <a:pt x="143" y="78"/>
                  <a:pt x="142" y="78"/>
                  <a:pt x="142" y="78"/>
                </a:cubicBezTo>
                <a:cubicBezTo>
                  <a:pt x="142" y="78"/>
                  <a:pt x="140" y="77"/>
                  <a:pt x="138" y="77"/>
                </a:cubicBezTo>
                <a:cubicBezTo>
                  <a:pt x="138" y="76"/>
                  <a:pt x="138" y="75"/>
                  <a:pt x="138" y="74"/>
                </a:cubicBezTo>
                <a:cubicBezTo>
                  <a:pt x="140" y="74"/>
                  <a:pt x="142" y="73"/>
                  <a:pt x="142" y="73"/>
                </a:cubicBezTo>
                <a:close/>
                <a:moveTo>
                  <a:pt x="72" y="129"/>
                </a:moveTo>
                <a:cubicBezTo>
                  <a:pt x="40" y="129"/>
                  <a:pt x="15" y="103"/>
                  <a:pt x="15" y="72"/>
                </a:cubicBezTo>
                <a:cubicBezTo>
                  <a:pt x="15" y="40"/>
                  <a:pt x="40" y="14"/>
                  <a:pt x="72" y="14"/>
                </a:cubicBezTo>
                <a:cubicBezTo>
                  <a:pt x="103" y="14"/>
                  <a:pt x="129" y="40"/>
                  <a:pt x="129" y="72"/>
                </a:cubicBezTo>
                <a:cubicBezTo>
                  <a:pt x="129" y="103"/>
                  <a:pt x="103" y="129"/>
                  <a:pt x="72" y="12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711657" y="3779563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1031875" y="202723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53015" y="105220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028060" y="356552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805685" y="3982874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6759202" y="4894840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7807089" y="467798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50842" y="3887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811652" y="4857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1741104" y="904876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1560130" y="4247357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114043" y="4600575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150841" y="2236788"/>
            <a:ext cx="210315" cy="209550"/>
          </a:xfrm>
          <a:custGeom>
            <a:avLst/>
            <a:gdLst>
              <a:gd name="T0" fmla="*/ 121 w 123"/>
              <a:gd name="T1" fmla="*/ 60 h 123"/>
              <a:gd name="T2" fmla="*/ 122 w 123"/>
              <a:gd name="T3" fmla="*/ 51 h 123"/>
              <a:gd name="T4" fmla="*/ 118 w 123"/>
              <a:gd name="T5" fmla="*/ 43 h 123"/>
              <a:gd name="T6" fmla="*/ 111 w 123"/>
              <a:gd name="T7" fmla="*/ 41 h 123"/>
              <a:gd name="T8" fmla="*/ 114 w 123"/>
              <a:gd name="T9" fmla="*/ 30 h 123"/>
              <a:gd name="T10" fmla="*/ 109 w 123"/>
              <a:gd name="T11" fmla="*/ 23 h 123"/>
              <a:gd name="T12" fmla="*/ 98 w 123"/>
              <a:gd name="T13" fmla="*/ 22 h 123"/>
              <a:gd name="T14" fmla="*/ 98 w 123"/>
              <a:gd name="T15" fmla="*/ 14 h 123"/>
              <a:gd name="T16" fmla="*/ 92 w 123"/>
              <a:gd name="T17" fmla="*/ 8 h 123"/>
              <a:gd name="T18" fmla="*/ 84 w 123"/>
              <a:gd name="T19" fmla="*/ 6 h 123"/>
              <a:gd name="T20" fmla="*/ 77 w 123"/>
              <a:gd name="T21" fmla="*/ 10 h 123"/>
              <a:gd name="T22" fmla="*/ 71 w 123"/>
              <a:gd name="T23" fmla="*/ 1 h 123"/>
              <a:gd name="T24" fmla="*/ 63 w 123"/>
              <a:gd name="T25" fmla="*/ 0 h 123"/>
              <a:gd name="T26" fmla="*/ 55 w 123"/>
              <a:gd name="T27" fmla="*/ 8 h 123"/>
              <a:gd name="T28" fmla="*/ 49 w 123"/>
              <a:gd name="T29" fmla="*/ 3 h 123"/>
              <a:gd name="T30" fmla="*/ 40 w 123"/>
              <a:gd name="T31" fmla="*/ 4 h 123"/>
              <a:gd name="T32" fmla="*/ 33 w 123"/>
              <a:gd name="T33" fmla="*/ 9 h 123"/>
              <a:gd name="T34" fmla="*/ 32 w 123"/>
              <a:gd name="T35" fmla="*/ 17 h 123"/>
              <a:gd name="T36" fmla="*/ 21 w 123"/>
              <a:gd name="T37" fmla="*/ 16 h 123"/>
              <a:gd name="T38" fmla="*/ 15 w 123"/>
              <a:gd name="T39" fmla="*/ 21 h 123"/>
              <a:gd name="T40" fmla="*/ 16 w 123"/>
              <a:gd name="T41" fmla="*/ 32 h 123"/>
              <a:gd name="T42" fmla="*/ 8 w 123"/>
              <a:gd name="T43" fmla="*/ 34 h 123"/>
              <a:gd name="T44" fmla="*/ 3 w 123"/>
              <a:gd name="T45" fmla="*/ 41 h 123"/>
              <a:gd name="T46" fmla="*/ 3 w 123"/>
              <a:gd name="T47" fmla="*/ 49 h 123"/>
              <a:gd name="T48" fmla="*/ 8 w 123"/>
              <a:gd name="T49" fmla="*/ 55 h 123"/>
              <a:gd name="T50" fmla="*/ 0 w 123"/>
              <a:gd name="T51" fmla="*/ 63 h 123"/>
              <a:gd name="T52" fmla="*/ 1 w 123"/>
              <a:gd name="T53" fmla="*/ 71 h 123"/>
              <a:gd name="T54" fmla="*/ 10 w 123"/>
              <a:gd name="T55" fmla="*/ 78 h 123"/>
              <a:gd name="T56" fmla="*/ 6 w 123"/>
              <a:gd name="T57" fmla="*/ 84 h 123"/>
              <a:gd name="T58" fmla="*/ 8 w 123"/>
              <a:gd name="T59" fmla="*/ 93 h 123"/>
              <a:gd name="T60" fmla="*/ 14 w 123"/>
              <a:gd name="T61" fmla="*/ 99 h 123"/>
              <a:gd name="T62" fmla="*/ 22 w 123"/>
              <a:gd name="T63" fmla="*/ 98 h 123"/>
              <a:gd name="T64" fmla="*/ 23 w 123"/>
              <a:gd name="T65" fmla="*/ 110 h 123"/>
              <a:gd name="T66" fmla="*/ 30 w 123"/>
              <a:gd name="T67" fmla="*/ 114 h 123"/>
              <a:gd name="T68" fmla="*/ 40 w 123"/>
              <a:gd name="T69" fmla="*/ 111 h 123"/>
              <a:gd name="T70" fmla="*/ 43 w 123"/>
              <a:gd name="T71" fmla="*/ 119 h 123"/>
              <a:gd name="T72" fmla="*/ 51 w 123"/>
              <a:gd name="T73" fmla="*/ 123 h 123"/>
              <a:gd name="T74" fmla="*/ 59 w 123"/>
              <a:gd name="T75" fmla="*/ 122 h 123"/>
              <a:gd name="T76" fmla="*/ 64 w 123"/>
              <a:gd name="T77" fmla="*/ 115 h 123"/>
              <a:gd name="T78" fmla="*/ 73 w 123"/>
              <a:gd name="T79" fmla="*/ 122 h 123"/>
              <a:gd name="T80" fmla="*/ 81 w 123"/>
              <a:gd name="T81" fmla="*/ 120 h 123"/>
              <a:gd name="T82" fmla="*/ 86 w 123"/>
              <a:gd name="T83" fmla="*/ 110 h 123"/>
              <a:gd name="T84" fmla="*/ 93 w 123"/>
              <a:gd name="T85" fmla="*/ 113 h 123"/>
              <a:gd name="T86" fmla="*/ 101 w 123"/>
              <a:gd name="T87" fmla="*/ 109 h 123"/>
              <a:gd name="T88" fmla="*/ 106 w 123"/>
              <a:gd name="T89" fmla="*/ 102 h 123"/>
              <a:gd name="T90" fmla="*/ 104 w 123"/>
              <a:gd name="T91" fmla="*/ 94 h 123"/>
              <a:gd name="T92" fmla="*/ 115 w 123"/>
              <a:gd name="T93" fmla="*/ 91 h 123"/>
              <a:gd name="T94" fmla="*/ 118 w 123"/>
              <a:gd name="T95" fmla="*/ 84 h 123"/>
              <a:gd name="T96" fmla="*/ 114 w 123"/>
              <a:gd name="T97" fmla="*/ 74 h 123"/>
              <a:gd name="T98" fmla="*/ 121 w 123"/>
              <a:gd name="T99" fmla="*/ 70 h 123"/>
              <a:gd name="T100" fmla="*/ 61 w 123"/>
              <a:gd name="T101" fmla="*/ 111 h 123"/>
              <a:gd name="T102" fmla="*/ 45 w 123"/>
              <a:gd name="T103" fmla="*/ 108 h 123"/>
              <a:gd name="T104" fmla="*/ 31 w 123"/>
              <a:gd name="T105" fmla="*/ 10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" h="123">
                <a:moveTo>
                  <a:pt x="121" y="64"/>
                </a:moveTo>
                <a:cubicBezTo>
                  <a:pt x="122" y="64"/>
                  <a:pt x="122" y="63"/>
                  <a:pt x="123" y="63"/>
                </a:cubicBezTo>
                <a:cubicBezTo>
                  <a:pt x="123" y="63"/>
                  <a:pt x="123" y="62"/>
                  <a:pt x="123" y="62"/>
                </a:cubicBezTo>
                <a:cubicBezTo>
                  <a:pt x="123" y="61"/>
                  <a:pt x="123" y="61"/>
                  <a:pt x="123" y="60"/>
                </a:cubicBezTo>
                <a:cubicBezTo>
                  <a:pt x="122" y="60"/>
                  <a:pt x="122" y="60"/>
                  <a:pt x="121" y="60"/>
                </a:cubicBezTo>
                <a:cubicBezTo>
                  <a:pt x="121" y="59"/>
                  <a:pt x="118" y="59"/>
                  <a:pt x="115" y="59"/>
                </a:cubicBezTo>
                <a:cubicBezTo>
                  <a:pt x="115" y="58"/>
                  <a:pt x="115" y="56"/>
                  <a:pt x="115" y="55"/>
                </a:cubicBezTo>
                <a:cubicBezTo>
                  <a:pt x="117" y="54"/>
                  <a:pt x="120" y="54"/>
                  <a:pt x="121" y="53"/>
                </a:cubicBezTo>
                <a:cubicBezTo>
                  <a:pt x="121" y="53"/>
                  <a:pt x="122" y="53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2" y="50"/>
                  <a:pt x="122" y="50"/>
                  <a:pt x="121" y="50"/>
                </a:cubicBezTo>
                <a:cubicBezTo>
                  <a:pt x="121" y="49"/>
                  <a:pt x="121" y="49"/>
                  <a:pt x="120" y="49"/>
                </a:cubicBezTo>
                <a:cubicBezTo>
                  <a:pt x="119" y="49"/>
                  <a:pt x="116" y="50"/>
                  <a:pt x="114" y="50"/>
                </a:cubicBezTo>
                <a:cubicBezTo>
                  <a:pt x="113" y="48"/>
                  <a:pt x="113" y="47"/>
                  <a:pt x="113" y="46"/>
                </a:cubicBezTo>
                <a:cubicBezTo>
                  <a:pt x="115" y="45"/>
                  <a:pt x="118" y="43"/>
                  <a:pt x="118" y="43"/>
                </a:cubicBezTo>
                <a:cubicBezTo>
                  <a:pt x="119" y="43"/>
                  <a:pt x="119" y="43"/>
                  <a:pt x="119" y="42"/>
                </a:cubicBezTo>
                <a:cubicBezTo>
                  <a:pt x="120" y="42"/>
                  <a:pt x="120" y="41"/>
                  <a:pt x="119" y="41"/>
                </a:cubicBezTo>
                <a:cubicBezTo>
                  <a:pt x="119" y="40"/>
                  <a:pt x="119" y="40"/>
                  <a:pt x="118" y="39"/>
                </a:cubicBezTo>
                <a:cubicBezTo>
                  <a:pt x="118" y="39"/>
                  <a:pt x="117" y="39"/>
                  <a:pt x="117" y="39"/>
                </a:cubicBezTo>
                <a:cubicBezTo>
                  <a:pt x="116" y="39"/>
                  <a:pt x="113" y="40"/>
                  <a:pt x="111" y="41"/>
                </a:cubicBezTo>
                <a:cubicBezTo>
                  <a:pt x="110" y="40"/>
                  <a:pt x="110" y="38"/>
                  <a:pt x="109" y="37"/>
                </a:cubicBezTo>
                <a:cubicBezTo>
                  <a:pt x="111" y="36"/>
                  <a:pt x="114" y="34"/>
                  <a:pt x="114" y="34"/>
                </a:cubicBezTo>
                <a:cubicBezTo>
                  <a:pt x="115" y="33"/>
                  <a:pt x="115" y="33"/>
                  <a:pt x="115" y="32"/>
                </a:cubicBezTo>
                <a:cubicBezTo>
                  <a:pt x="115" y="32"/>
                  <a:pt x="115" y="31"/>
                  <a:pt x="115" y="31"/>
                </a:cubicBezTo>
                <a:cubicBezTo>
                  <a:pt x="115" y="30"/>
                  <a:pt x="114" y="30"/>
                  <a:pt x="114" y="30"/>
                </a:cubicBezTo>
                <a:cubicBezTo>
                  <a:pt x="113" y="30"/>
                  <a:pt x="113" y="30"/>
                  <a:pt x="112" y="30"/>
                </a:cubicBezTo>
                <a:cubicBezTo>
                  <a:pt x="112" y="30"/>
                  <a:pt x="109" y="31"/>
                  <a:pt x="106" y="32"/>
                </a:cubicBezTo>
                <a:cubicBezTo>
                  <a:pt x="106" y="31"/>
                  <a:pt x="105" y="30"/>
                  <a:pt x="104" y="29"/>
                </a:cubicBezTo>
                <a:cubicBezTo>
                  <a:pt x="106" y="27"/>
                  <a:pt x="108" y="25"/>
                  <a:pt x="109" y="25"/>
                </a:cubicBezTo>
                <a:cubicBezTo>
                  <a:pt x="109" y="24"/>
                  <a:pt x="109" y="24"/>
                  <a:pt x="109" y="23"/>
                </a:cubicBezTo>
                <a:cubicBezTo>
                  <a:pt x="109" y="23"/>
                  <a:pt x="109" y="22"/>
                  <a:pt x="109" y="22"/>
                </a:cubicBezTo>
                <a:cubicBezTo>
                  <a:pt x="108" y="22"/>
                  <a:pt x="108" y="21"/>
                  <a:pt x="107" y="21"/>
                </a:cubicBezTo>
                <a:cubicBezTo>
                  <a:pt x="107" y="21"/>
                  <a:pt x="106" y="21"/>
                  <a:pt x="106" y="22"/>
                </a:cubicBezTo>
                <a:cubicBezTo>
                  <a:pt x="105" y="22"/>
                  <a:pt x="103" y="24"/>
                  <a:pt x="101" y="25"/>
                </a:cubicBezTo>
                <a:cubicBezTo>
                  <a:pt x="100" y="24"/>
                  <a:pt x="99" y="23"/>
                  <a:pt x="98" y="22"/>
                </a:cubicBezTo>
                <a:cubicBezTo>
                  <a:pt x="99" y="20"/>
                  <a:pt x="101" y="18"/>
                  <a:pt x="102" y="17"/>
                </a:cubicBezTo>
                <a:cubicBezTo>
                  <a:pt x="102" y="17"/>
                  <a:pt x="102" y="16"/>
                  <a:pt x="102" y="16"/>
                </a:cubicBezTo>
                <a:cubicBezTo>
                  <a:pt x="102" y="15"/>
                  <a:pt x="101" y="15"/>
                  <a:pt x="101" y="14"/>
                </a:cubicBezTo>
                <a:cubicBezTo>
                  <a:pt x="101" y="14"/>
                  <a:pt x="100" y="14"/>
                  <a:pt x="100" y="14"/>
                </a:cubicBezTo>
                <a:cubicBezTo>
                  <a:pt x="99" y="14"/>
                  <a:pt x="99" y="14"/>
                  <a:pt x="98" y="14"/>
                </a:cubicBezTo>
                <a:cubicBezTo>
                  <a:pt x="98" y="15"/>
                  <a:pt x="96" y="17"/>
                  <a:pt x="94" y="19"/>
                </a:cubicBezTo>
                <a:cubicBezTo>
                  <a:pt x="93" y="18"/>
                  <a:pt x="92" y="17"/>
                  <a:pt x="91" y="17"/>
                </a:cubicBezTo>
                <a:cubicBezTo>
                  <a:pt x="92" y="14"/>
                  <a:pt x="93" y="11"/>
                  <a:pt x="93" y="11"/>
                </a:cubicBezTo>
                <a:cubicBezTo>
                  <a:pt x="93" y="10"/>
                  <a:pt x="93" y="10"/>
                  <a:pt x="93" y="9"/>
                </a:cubicBezTo>
                <a:cubicBezTo>
                  <a:pt x="93" y="9"/>
                  <a:pt x="93" y="8"/>
                  <a:pt x="92" y="8"/>
                </a:cubicBezTo>
                <a:cubicBezTo>
                  <a:pt x="92" y="8"/>
                  <a:pt x="91" y="8"/>
                  <a:pt x="91" y="8"/>
                </a:cubicBezTo>
                <a:cubicBezTo>
                  <a:pt x="90" y="8"/>
                  <a:pt x="90" y="8"/>
                  <a:pt x="90" y="9"/>
                </a:cubicBezTo>
                <a:cubicBezTo>
                  <a:pt x="89" y="9"/>
                  <a:pt x="87" y="12"/>
                  <a:pt x="86" y="14"/>
                </a:cubicBezTo>
                <a:cubicBezTo>
                  <a:pt x="85" y="13"/>
                  <a:pt x="83" y="13"/>
                  <a:pt x="82" y="12"/>
                </a:cubicBezTo>
                <a:cubicBezTo>
                  <a:pt x="83" y="10"/>
                  <a:pt x="84" y="7"/>
                  <a:pt x="84" y="6"/>
                </a:cubicBezTo>
                <a:cubicBezTo>
                  <a:pt x="84" y="6"/>
                  <a:pt x="84" y="5"/>
                  <a:pt x="84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1" y="3"/>
                  <a:pt x="81" y="4"/>
                </a:cubicBezTo>
                <a:cubicBezTo>
                  <a:pt x="81" y="4"/>
                  <a:pt x="80" y="4"/>
                  <a:pt x="80" y="5"/>
                </a:cubicBezTo>
                <a:cubicBezTo>
                  <a:pt x="80" y="5"/>
                  <a:pt x="78" y="8"/>
                  <a:pt x="77" y="10"/>
                </a:cubicBezTo>
                <a:cubicBezTo>
                  <a:pt x="76" y="10"/>
                  <a:pt x="75" y="10"/>
                  <a:pt x="73" y="9"/>
                </a:cubicBezTo>
                <a:cubicBezTo>
                  <a:pt x="74" y="7"/>
                  <a:pt x="74" y="4"/>
                  <a:pt x="74" y="3"/>
                </a:cubicBezTo>
                <a:cubicBezTo>
                  <a:pt x="74" y="3"/>
                  <a:pt x="74" y="2"/>
                  <a:pt x="73" y="2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70" y="3"/>
                  <a:pt x="69" y="6"/>
                  <a:pt x="68" y="8"/>
                </a:cubicBezTo>
                <a:cubicBezTo>
                  <a:pt x="67" y="8"/>
                  <a:pt x="65" y="8"/>
                  <a:pt x="64" y="8"/>
                </a:cubicBezTo>
                <a:cubicBezTo>
                  <a:pt x="64" y="5"/>
                  <a:pt x="64" y="2"/>
                  <a:pt x="64" y="2"/>
                </a:cubicBezTo>
                <a:cubicBezTo>
                  <a:pt x="63" y="1"/>
                  <a:pt x="63" y="1"/>
                  <a:pt x="63" y="0"/>
                </a:cubicBezTo>
                <a:cubicBezTo>
                  <a:pt x="62" y="0"/>
                  <a:pt x="62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1"/>
                  <a:pt x="59" y="1"/>
                  <a:pt x="59" y="2"/>
                </a:cubicBezTo>
                <a:cubicBezTo>
                  <a:pt x="59" y="2"/>
                  <a:pt x="59" y="5"/>
                  <a:pt x="59" y="8"/>
                </a:cubicBezTo>
                <a:cubicBezTo>
                  <a:pt x="57" y="8"/>
                  <a:pt x="56" y="8"/>
                  <a:pt x="55" y="8"/>
                </a:cubicBezTo>
                <a:cubicBezTo>
                  <a:pt x="54" y="6"/>
                  <a:pt x="53" y="3"/>
                  <a:pt x="53" y="2"/>
                </a:cubicBezTo>
                <a:cubicBezTo>
                  <a:pt x="53" y="2"/>
                  <a:pt x="53" y="1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0" y="1"/>
                  <a:pt x="50" y="1"/>
                  <a:pt x="49" y="2"/>
                </a:cubicBezTo>
                <a:cubicBezTo>
                  <a:pt x="49" y="2"/>
                  <a:pt x="49" y="3"/>
                  <a:pt x="49" y="3"/>
                </a:cubicBezTo>
                <a:cubicBezTo>
                  <a:pt x="49" y="4"/>
                  <a:pt x="49" y="7"/>
                  <a:pt x="49" y="9"/>
                </a:cubicBezTo>
                <a:cubicBezTo>
                  <a:pt x="48" y="10"/>
                  <a:pt x="47" y="10"/>
                  <a:pt x="46" y="10"/>
                </a:cubicBezTo>
                <a:cubicBezTo>
                  <a:pt x="44" y="8"/>
                  <a:pt x="43" y="5"/>
                  <a:pt x="43" y="5"/>
                </a:cubicBezTo>
                <a:cubicBezTo>
                  <a:pt x="43" y="4"/>
                  <a:pt x="42" y="4"/>
                  <a:pt x="42" y="4"/>
                </a:cubicBezTo>
                <a:cubicBezTo>
                  <a:pt x="41" y="3"/>
                  <a:pt x="41" y="3"/>
                  <a:pt x="40" y="4"/>
                </a:cubicBezTo>
                <a:cubicBezTo>
                  <a:pt x="40" y="4"/>
                  <a:pt x="39" y="4"/>
                  <a:pt x="39" y="5"/>
                </a:cubicBezTo>
                <a:cubicBezTo>
                  <a:pt x="39" y="5"/>
                  <a:pt x="39" y="6"/>
                  <a:pt x="39" y="6"/>
                </a:cubicBezTo>
                <a:cubicBezTo>
                  <a:pt x="39" y="7"/>
                  <a:pt x="40" y="10"/>
                  <a:pt x="40" y="12"/>
                </a:cubicBezTo>
                <a:cubicBezTo>
                  <a:pt x="39" y="13"/>
                  <a:pt x="38" y="13"/>
                  <a:pt x="37" y="14"/>
                </a:cubicBezTo>
                <a:cubicBezTo>
                  <a:pt x="35" y="12"/>
                  <a:pt x="34" y="9"/>
                  <a:pt x="33" y="9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0" y="8"/>
                  <a:pt x="30" y="9"/>
                  <a:pt x="30" y="9"/>
                </a:cubicBezTo>
                <a:cubicBezTo>
                  <a:pt x="29" y="10"/>
                  <a:pt x="29" y="10"/>
                  <a:pt x="30" y="11"/>
                </a:cubicBezTo>
                <a:cubicBezTo>
                  <a:pt x="30" y="11"/>
                  <a:pt x="31" y="14"/>
                  <a:pt x="32" y="17"/>
                </a:cubicBezTo>
                <a:cubicBezTo>
                  <a:pt x="31" y="17"/>
                  <a:pt x="30" y="18"/>
                  <a:pt x="29" y="19"/>
                </a:cubicBezTo>
                <a:cubicBezTo>
                  <a:pt x="27" y="17"/>
                  <a:pt x="25" y="15"/>
                  <a:pt x="25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4"/>
                </a:cubicBezTo>
                <a:cubicBezTo>
                  <a:pt x="21" y="15"/>
                  <a:pt x="21" y="15"/>
                  <a:pt x="21" y="16"/>
                </a:cubicBezTo>
                <a:cubicBezTo>
                  <a:pt x="21" y="16"/>
                  <a:pt x="21" y="17"/>
                  <a:pt x="21" y="17"/>
                </a:cubicBezTo>
                <a:cubicBezTo>
                  <a:pt x="22" y="18"/>
                  <a:pt x="23" y="20"/>
                  <a:pt x="25" y="22"/>
                </a:cubicBezTo>
                <a:cubicBezTo>
                  <a:pt x="24" y="23"/>
                  <a:pt x="23" y="24"/>
                  <a:pt x="22" y="25"/>
                </a:cubicBezTo>
                <a:cubicBezTo>
                  <a:pt x="20" y="24"/>
                  <a:pt x="17" y="22"/>
                  <a:pt x="17" y="22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2"/>
                  <a:pt x="14" y="22"/>
                </a:cubicBezTo>
                <a:cubicBezTo>
                  <a:pt x="14" y="22"/>
                  <a:pt x="14" y="23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5" y="25"/>
                  <a:pt x="17" y="27"/>
                  <a:pt x="19" y="29"/>
                </a:cubicBezTo>
                <a:cubicBezTo>
                  <a:pt x="18" y="30"/>
                  <a:pt x="17" y="31"/>
                  <a:pt x="16" y="32"/>
                </a:cubicBezTo>
                <a:cubicBezTo>
                  <a:pt x="14" y="31"/>
                  <a:pt x="11" y="30"/>
                  <a:pt x="11" y="30"/>
                </a:cubicBezTo>
                <a:cubicBezTo>
                  <a:pt x="10" y="30"/>
                  <a:pt x="10" y="30"/>
                  <a:pt x="9" y="30"/>
                </a:cubicBezTo>
                <a:cubicBezTo>
                  <a:pt x="9" y="30"/>
                  <a:pt x="8" y="30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3"/>
                  <a:pt x="8" y="33"/>
                  <a:pt x="8" y="34"/>
                </a:cubicBezTo>
                <a:cubicBezTo>
                  <a:pt x="9" y="34"/>
                  <a:pt x="11" y="36"/>
                  <a:pt x="14" y="37"/>
                </a:cubicBezTo>
                <a:cubicBezTo>
                  <a:pt x="13" y="38"/>
                  <a:pt x="12" y="40"/>
                  <a:pt x="12" y="41"/>
                </a:cubicBezTo>
                <a:cubicBezTo>
                  <a:pt x="9" y="40"/>
                  <a:pt x="7" y="39"/>
                  <a:pt x="6" y="39"/>
                </a:cubicBezTo>
                <a:cubicBezTo>
                  <a:pt x="5" y="39"/>
                  <a:pt x="5" y="39"/>
                  <a:pt x="4" y="39"/>
                </a:cubicBezTo>
                <a:cubicBezTo>
                  <a:pt x="4" y="40"/>
                  <a:pt x="4" y="40"/>
                  <a:pt x="3" y="41"/>
                </a:cubicBezTo>
                <a:cubicBezTo>
                  <a:pt x="3" y="41"/>
                  <a:pt x="3" y="42"/>
                  <a:pt x="3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3"/>
                  <a:pt x="8" y="45"/>
                  <a:pt x="10" y="46"/>
                </a:cubicBezTo>
                <a:cubicBezTo>
                  <a:pt x="10" y="47"/>
                  <a:pt x="9" y="48"/>
                  <a:pt x="9" y="50"/>
                </a:cubicBezTo>
                <a:cubicBezTo>
                  <a:pt x="6" y="50"/>
                  <a:pt x="3" y="49"/>
                  <a:pt x="3" y="49"/>
                </a:cubicBezTo>
                <a:cubicBezTo>
                  <a:pt x="2" y="49"/>
                  <a:pt x="2" y="49"/>
                  <a:pt x="1" y="50"/>
                </a:cubicBezTo>
                <a:cubicBezTo>
                  <a:pt x="1" y="50"/>
                  <a:pt x="1" y="50"/>
                  <a:pt x="1" y="51"/>
                </a:cubicBezTo>
                <a:cubicBezTo>
                  <a:pt x="1" y="51"/>
                  <a:pt x="1" y="52"/>
                  <a:pt x="1" y="53"/>
                </a:cubicBezTo>
                <a:cubicBezTo>
                  <a:pt x="1" y="53"/>
                  <a:pt x="2" y="53"/>
                  <a:pt x="2" y="53"/>
                </a:cubicBezTo>
                <a:cubicBezTo>
                  <a:pt x="3" y="54"/>
                  <a:pt x="6" y="54"/>
                  <a:pt x="8" y="55"/>
                </a:cubicBezTo>
                <a:cubicBezTo>
                  <a:pt x="8" y="56"/>
                  <a:pt x="8" y="58"/>
                  <a:pt x="8" y="59"/>
                </a:cubicBezTo>
                <a:cubicBezTo>
                  <a:pt x="5" y="59"/>
                  <a:pt x="2" y="59"/>
                  <a:pt x="2" y="60"/>
                </a:cubicBezTo>
                <a:cubicBezTo>
                  <a:pt x="1" y="60"/>
                  <a:pt x="1" y="60"/>
                  <a:pt x="0" y="60"/>
                </a:cubicBezTo>
                <a:cubicBezTo>
                  <a:pt x="0" y="61"/>
                  <a:pt x="0" y="6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1" y="63"/>
                  <a:pt x="1" y="64"/>
                  <a:pt x="2" y="64"/>
                </a:cubicBezTo>
                <a:cubicBezTo>
                  <a:pt x="2" y="64"/>
                  <a:pt x="5" y="64"/>
                  <a:pt x="8" y="64"/>
                </a:cubicBezTo>
                <a:cubicBezTo>
                  <a:pt x="8" y="66"/>
                  <a:pt x="8" y="67"/>
                  <a:pt x="8" y="68"/>
                </a:cubicBezTo>
                <a:cubicBezTo>
                  <a:pt x="6" y="69"/>
                  <a:pt x="3" y="70"/>
                  <a:pt x="2" y="70"/>
                </a:cubicBezTo>
                <a:cubicBezTo>
                  <a:pt x="2" y="70"/>
                  <a:pt x="1" y="71"/>
                  <a:pt x="1" y="71"/>
                </a:cubicBezTo>
                <a:cubicBezTo>
                  <a:pt x="1" y="71"/>
                  <a:pt x="1" y="72"/>
                  <a:pt x="1" y="72"/>
                </a:cubicBezTo>
                <a:cubicBezTo>
                  <a:pt x="1" y="73"/>
                  <a:pt x="1" y="73"/>
                  <a:pt x="1" y="74"/>
                </a:cubicBezTo>
                <a:cubicBezTo>
                  <a:pt x="2" y="74"/>
                  <a:pt x="2" y="74"/>
                  <a:pt x="3" y="74"/>
                </a:cubicBezTo>
                <a:cubicBezTo>
                  <a:pt x="3" y="74"/>
                  <a:pt x="6" y="74"/>
                  <a:pt x="9" y="74"/>
                </a:cubicBezTo>
                <a:cubicBezTo>
                  <a:pt x="9" y="75"/>
                  <a:pt x="10" y="76"/>
                  <a:pt x="10" y="78"/>
                </a:cubicBezTo>
                <a:cubicBezTo>
                  <a:pt x="8" y="79"/>
                  <a:pt x="5" y="80"/>
                  <a:pt x="4" y="80"/>
                </a:cubicBezTo>
                <a:cubicBezTo>
                  <a:pt x="4" y="80"/>
                  <a:pt x="4" y="81"/>
                  <a:pt x="3" y="81"/>
                </a:cubicBezTo>
                <a:cubicBezTo>
                  <a:pt x="3" y="82"/>
                  <a:pt x="3" y="82"/>
                  <a:pt x="3" y="83"/>
                </a:cubicBezTo>
                <a:cubicBezTo>
                  <a:pt x="4" y="83"/>
                  <a:pt x="4" y="84"/>
                  <a:pt x="4" y="84"/>
                </a:cubicBezTo>
                <a:cubicBezTo>
                  <a:pt x="5" y="84"/>
                  <a:pt x="5" y="84"/>
                  <a:pt x="6" y="84"/>
                </a:cubicBezTo>
                <a:cubicBezTo>
                  <a:pt x="7" y="84"/>
                  <a:pt x="9" y="83"/>
                  <a:pt x="12" y="83"/>
                </a:cubicBezTo>
                <a:cubicBezTo>
                  <a:pt x="12" y="84"/>
                  <a:pt x="13" y="85"/>
                  <a:pt x="14" y="86"/>
                </a:cubicBezTo>
                <a:cubicBezTo>
                  <a:pt x="11" y="88"/>
                  <a:pt x="9" y="89"/>
                  <a:pt x="8" y="90"/>
                </a:cubicBezTo>
                <a:cubicBezTo>
                  <a:pt x="8" y="90"/>
                  <a:pt x="8" y="91"/>
                  <a:pt x="8" y="91"/>
                </a:cubicBezTo>
                <a:cubicBezTo>
                  <a:pt x="8" y="92"/>
                  <a:pt x="8" y="92"/>
                  <a:pt x="8" y="93"/>
                </a:cubicBezTo>
                <a:cubicBezTo>
                  <a:pt x="8" y="93"/>
                  <a:pt x="9" y="93"/>
                  <a:pt x="9" y="94"/>
                </a:cubicBezTo>
                <a:cubicBezTo>
                  <a:pt x="10" y="94"/>
                  <a:pt x="10" y="94"/>
                  <a:pt x="11" y="94"/>
                </a:cubicBezTo>
                <a:cubicBezTo>
                  <a:pt x="11" y="93"/>
                  <a:pt x="14" y="92"/>
                  <a:pt x="16" y="91"/>
                </a:cubicBezTo>
                <a:cubicBezTo>
                  <a:pt x="17" y="92"/>
                  <a:pt x="18" y="93"/>
                  <a:pt x="19" y="94"/>
                </a:cubicBezTo>
                <a:cubicBezTo>
                  <a:pt x="17" y="96"/>
                  <a:pt x="15" y="98"/>
                  <a:pt x="14" y="99"/>
                </a:cubicBezTo>
                <a:cubicBezTo>
                  <a:pt x="14" y="99"/>
                  <a:pt x="14" y="99"/>
                  <a:pt x="14" y="100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2"/>
                  <a:pt x="16" y="102"/>
                  <a:pt x="17" y="102"/>
                </a:cubicBezTo>
                <a:cubicBezTo>
                  <a:pt x="17" y="102"/>
                  <a:pt x="20" y="100"/>
                  <a:pt x="22" y="98"/>
                </a:cubicBezTo>
                <a:cubicBezTo>
                  <a:pt x="23" y="99"/>
                  <a:pt x="24" y="100"/>
                  <a:pt x="25" y="101"/>
                </a:cubicBezTo>
                <a:cubicBezTo>
                  <a:pt x="23" y="103"/>
                  <a:pt x="22" y="106"/>
                  <a:pt x="21" y="106"/>
                </a:cubicBezTo>
                <a:cubicBezTo>
                  <a:pt x="21" y="107"/>
                  <a:pt x="21" y="107"/>
                  <a:pt x="21" y="108"/>
                </a:cubicBezTo>
                <a:cubicBezTo>
                  <a:pt x="21" y="108"/>
                  <a:pt x="21" y="109"/>
                  <a:pt x="22" y="109"/>
                </a:cubicBezTo>
                <a:cubicBezTo>
                  <a:pt x="22" y="109"/>
                  <a:pt x="23" y="110"/>
                  <a:pt x="23" y="110"/>
                </a:cubicBezTo>
                <a:cubicBezTo>
                  <a:pt x="24" y="110"/>
                  <a:pt x="24" y="109"/>
                  <a:pt x="25" y="109"/>
                </a:cubicBezTo>
                <a:cubicBezTo>
                  <a:pt x="25" y="109"/>
                  <a:pt x="27" y="106"/>
                  <a:pt x="29" y="105"/>
                </a:cubicBezTo>
                <a:cubicBezTo>
                  <a:pt x="30" y="105"/>
                  <a:pt x="31" y="106"/>
                  <a:pt x="32" y="107"/>
                </a:cubicBezTo>
                <a:cubicBezTo>
                  <a:pt x="31" y="109"/>
                  <a:pt x="30" y="112"/>
                  <a:pt x="30" y="113"/>
                </a:cubicBezTo>
                <a:cubicBezTo>
                  <a:pt x="29" y="113"/>
                  <a:pt x="29" y="114"/>
                  <a:pt x="30" y="114"/>
                </a:cubicBezTo>
                <a:cubicBezTo>
                  <a:pt x="30" y="115"/>
                  <a:pt x="30" y="115"/>
                  <a:pt x="31" y="115"/>
                </a:cubicBezTo>
                <a:cubicBezTo>
                  <a:pt x="31" y="115"/>
                  <a:pt x="32" y="116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4"/>
                  <a:pt x="35" y="112"/>
                  <a:pt x="37" y="110"/>
                </a:cubicBezTo>
                <a:cubicBezTo>
                  <a:pt x="38" y="110"/>
                  <a:pt x="39" y="111"/>
                  <a:pt x="40" y="111"/>
                </a:cubicBezTo>
                <a:cubicBezTo>
                  <a:pt x="40" y="114"/>
                  <a:pt x="39" y="117"/>
                  <a:pt x="39" y="117"/>
                </a:cubicBezTo>
                <a:cubicBezTo>
                  <a:pt x="39" y="118"/>
                  <a:pt x="39" y="118"/>
                  <a:pt x="39" y="119"/>
                </a:cubicBezTo>
                <a:cubicBezTo>
                  <a:pt x="39" y="119"/>
                  <a:pt x="40" y="120"/>
                  <a:pt x="40" y="120"/>
                </a:cubicBezTo>
                <a:cubicBezTo>
                  <a:pt x="41" y="120"/>
                  <a:pt x="41" y="120"/>
                  <a:pt x="42" y="120"/>
                </a:cubicBezTo>
                <a:cubicBezTo>
                  <a:pt x="42" y="120"/>
                  <a:pt x="43" y="119"/>
                  <a:pt x="43" y="119"/>
                </a:cubicBezTo>
                <a:cubicBezTo>
                  <a:pt x="43" y="118"/>
                  <a:pt x="44" y="115"/>
                  <a:pt x="46" y="113"/>
                </a:cubicBezTo>
                <a:cubicBezTo>
                  <a:pt x="47" y="113"/>
                  <a:pt x="48" y="114"/>
                  <a:pt x="49" y="114"/>
                </a:cubicBezTo>
                <a:cubicBezTo>
                  <a:pt x="49" y="117"/>
                  <a:pt x="49" y="120"/>
                  <a:pt x="49" y="120"/>
                </a:cubicBezTo>
                <a:cubicBezTo>
                  <a:pt x="49" y="121"/>
                  <a:pt x="49" y="121"/>
                  <a:pt x="49" y="122"/>
                </a:cubicBezTo>
                <a:cubicBezTo>
                  <a:pt x="50" y="122"/>
                  <a:pt x="50" y="122"/>
                  <a:pt x="51" y="123"/>
                </a:cubicBezTo>
                <a:cubicBezTo>
                  <a:pt x="51" y="123"/>
                  <a:pt x="52" y="123"/>
                  <a:pt x="52" y="122"/>
                </a:cubicBezTo>
                <a:cubicBezTo>
                  <a:pt x="53" y="122"/>
                  <a:pt x="53" y="122"/>
                  <a:pt x="53" y="121"/>
                </a:cubicBezTo>
                <a:cubicBezTo>
                  <a:pt x="53" y="121"/>
                  <a:pt x="54" y="118"/>
                  <a:pt x="55" y="115"/>
                </a:cubicBezTo>
                <a:cubicBezTo>
                  <a:pt x="56" y="115"/>
                  <a:pt x="57" y="115"/>
                  <a:pt x="59" y="115"/>
                </a:cubicBezTo>
                <a:cubicBezTo>
                  <a:pt x="59" y="118"/>
                  <a:pt x="59" y="121"/>
                  <a:pt x="59" y="122"/>
                </a:cubicBezTo>
                <a:cubicBezTo>
                  <a:pt x="59" y="122"/>
                  <a:pt x="60" y="123"/>
                  <a:pt x="60" y="123"/>
                </a:cubicBezTo>
                <a:cubicBezTo>
                  <a:pt x="60" y="123"/>
                  <a:pt x="61" y="123"/>
                  <a:pt x="61" y="123"/>
                </a:cubicBezTo>
                <a:cubicBezTo>
                  <a:pt x="62" y="123"/>
                  <a:pt x="62" y="123"/>
                  <a:pt x="63" y="123"/>
                </a:cubicBezTo>
                <a:cubicBezTo>
                  <a:pt x="63" y="123"/>
                  <a:pt x="63" y="122"/>
                  <a:pt x="64" y="122"/>
                </a:cubicBezTo>
                <a:cubicBezTo>
                  <a:pt x="64" y="121"/>
                  <a:pt x="64" y="118"/>
                  <a:pt x="64" y="115"/>
                </a:cubicBezTo>
                <a:cubicBezTo>
                  <a:pt x="65" y="115"/>
                  <a:pt x="67" y="115"/>
                  <a:pt x="68" y="115"/>
                </a:cubicBezTo>
                <a:cubicBezTo>
                  <a:pt x="69" y="118"/>
                  <a:pt x="70" y="121"/>
                  <a:pt x="70" y="121"/>
                </a:cubicBezTo>
                <a:cubicBezTo>
                  <a:pt x="70" y="122"/>
                  <a:pt x="70" y="122"/>
                  <a:pt x="71" y="122"/>
                </a:cubicBezTo>
                <a:cubicBezTo>
                  <a:pt x="71" y="123"/>
                  <a:pt x="72" y="123"/>
                  <a:pt x="72" y="123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4" y="121"/>
                  <a:pt x="74" y="121"/>
                  <a:pt x="74" y="120"/>
                </a:cubicBezTo>
                <a:cubicBezTo>
                  <a:pt x="74" y="120"/>
                  <a:pt x="74" y="117"/>
                  <a:pt x="73" y="114"/>
                </a:cubicBezTo>
                <a:cubicBezTo>
                  <a:pt x="75" y="114"/>
                  <a:pt x="76" y="113"/>
                  <a:pt x="77" y="113"/>
                </a:cubicBezTo>
                <a:cubicBezTo>
                  <a:pt x="78" y="115"/>
                  <a:pt x="80" y="118"/>
                  <a:pt x="80" y="119"/>
                </a:cubicBezTo>
                <a:cubicBezTo>
                  <a:pt x="80" y="119"/>
                  <a:pt x="81" y="120"/>
                  <a:pt x="81" y="120"/>
                </a:cubicBezTo>
                <a:cubicBezTo>
                  <a:pt x="81" y="120"/>
                  <a:pt x="82" y="120"/>
                  <a:pt x="83" y="120"/>
                </a:cubicBezTo>
                <a:cubicBezTo>
                  <a:pt x="83" y="120"/>
                  <a:pt x="83" y="119"/>
                  <a:pt x="84" y="119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7"/>
                  <a:pt x="83" y="114"/>
                  <a:pt x="82" y="111"/>
                </a:cubicBezTo>
                <a:cubicBezTo>
                  <a:pt x="83" y="111"/>
                  <a:pt x="85" y="110"/>
                  <a:pt x="86" y="110"/>
                </a:cubicBezTo>
                <a:cubicBezTo>
                  <a:pt x="87" y="112"/>
                  <a:pt x="89" y="114"/>
                  <a:pt x="90" y="115"/>
                </a:cubicBezTo>
                <a:cubicBezTo>
                  <a:pt x="90" y="115"/>
                  <a:pt x="90" y="115"/>
                  <a:pt x="91" y="115"/>
                </a:cubicBezTo>
                <a:cubicBezTo>
                  <a:pt x="91" y="116"/>
                  <a:pt x="92" y="115"/>
                  <a:pt x="92" y="115"/>
                </a:cubicBezTo>
                <a:cubicBezTo>
                  <a:pt x="93" y="115"/>
                  <a:pt x="93" y="115"/>
                  <a:pt x="93" y="114"/>
                </a:cubicBezTo>
                <a:cubicBezTo>
                  <a:pt x="93" y="114"/>
                  <a:pt x="93" y="113"/>
                  <a:pt x="93" y="113"/>
                </a:cubicBezTo>
                <a:cubicBezTo>
                  <a:pt x="93" y="112"/>
                  <a:pt x="92" y="109"/>
                  <a:pt x="91" y="107"/>
                </a:cubicBezTo>
                <a:cubicBezTo>
                  <a:pt x="92" y="106"/>
                  <a:pt x="93" y="105"/>
                  <a:pt x="94" y="105"/>
                </a:cubicBezTo>
                <a:cubicBezTo>
                  <a:pt x="96" y="106"/>
                  <a:pt x="98" y="109"/>
                  <a:pt x="98" y="109"/>
                </a:cubicBezTo>
                <a:cubicBezTo>
                  <a:pt x="99" y="109"/>
                  <a:pt x="99" y="110"/>
                  <a:pt x="100" y="110"/>
                </a:cubicBezTo>
                <a:cubicBezTo>
                  <a:pt x="100" y="110"/>
                  <a:pt x="101" y="109"/>
                  <a:pt x="101" y="109"/>
                </a:cubicBezTo>
                <a:cubicBezTo>
                  <a:pt x="101" y="109"/>
                  <a:pt x="102" y="108"/>
                  <a:pt x="102" y="108"/>
                </a:cubicBezTo>
                <a:cubicBezTo>
                  <a:pt x="102" y="107"/>
                  <a:pt x="102" y="107"/>
                  <a:pt x="102" y="106"/>
                </a:cubicBezTo>
                <a:cubicBezTo>
                  <a:pt x="101" y="106"/>
                  <a:pt x="99" y="103"/>
                  <a:pt x="98" y="101"/>
                </a:cubicBezTo>
                <a:cubicBezTo>
                  <a:pt x="99" y="100"/>
                  <a:pt x="100" y="99"/>
                  <a:pt x="101" y="98"/>
                </a:cubicBezTo>
                <a:cubicBezTo>
                  <a:pt x="103" y="100"/>
                  <a:pt x="105" y="102"/>
                  <a:pt x="106" y="102"/>
                </a:cubicBezTo>
                <a:cubicBezTo>
                  <a:pt x="106" y="102"/>
                  <a:pt x="107" y="102"/>
                  <a:pt x="107" y="102"/>
                </a:cubicBezTo>
                <a:cubicBezTo>
                  <a:pt x="108" y="102"/>
                  <a:pt x="108" y="102"/>
                  <a:pt x="109" y="101"/>
                </a:cubicBezTo>
                <a:cubicBezTo>
                  <a:pt x="109" y="101"/>
                  <a:pt x="109" y="101"/>
                  <a:pt x="109" y="100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8" y="98"/>
                  <a:pt x="106" y="96"/>
                  <a:pt x="104" y="94"/>
                </a:cubicBezTo>
                <a:cubicBezTo>
                  <a:pt x="105" y="93"/>
                  <a:pt x="106" y="92"/>
                  <a:pt x="106" y="91"/>
                </a:cubicBezTo>
                <a:cubicBezTo>
                  <a:pt x="109" y="92"/>
                  <a:pt x="112" y="93"/>
                  <a:pt x="112" y="94"/>
                </a:cubicBezTo>
                <a:cubicBezTo>
                  <a:pt x="113" y="94"/>
                  <a:pt x="113" y="94"/>
                  <a:pt x="114" y="94"/>
                </a:cubicBezTo>
                <a:cubicBezTo>
                  <a:pt x="114" y="93"/>
                  <a:pt x="115" y="93"/>
                  <a:pt x="115" y="93"/>
                </a:cubicBezTo>
                <a:cubicBezTo>
                  <a:pt x="115" y="92"/>
                  <a:pt x="115" y="92"/>
                  <a:pt x="115" y="91"/>
                </a:cubicBezTo>
                <a:cubicBezTo>
                  <a:pt x="115" y="91"/>
                  <a:pt x="115" y="90"/>
                  <a:pt x="114" y="90"/>
                </a:cubicBezTo>
                <a:cubicBezTo>
                  <a:pt x="114" y="89"/>
                  <a:pt x="111" y="88"/>
                  <a:pt x="109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3" y="83"/>
                  <a:pt x="116" y="84"/>
                  <a:pt x="117" y="84"/>
                </a:cubicBezTo>
                <a:cubicBezTo>
                  <a:pt x="117" y="84"/>
                  <a:pt x="118" y="84"/>
                  <a:pt x="118" y="84"/>
                </a:cubicBezTo>
                <a:cubicBezTo>
                  <a:pt x="119" y="84"/>
                  <a:pt x="119" y="83"/>
                  <a:pt x="119" y="83"/>
                </a:cubicBezTo>
                <a:cubicBezTo>
                  <a:pt x="120" y="82"/>
                  <a:pt x="120" y="82"/>
                  <a:pt x="119" y="81"/>
                </a:cubicBezTo>
                <a:cubicBezTo>
                  <a:pt x="119" y="81"/>
                  <a:pt x="119" y="80"/>
                  <a:pt x="118" y="80"/>
                </a:cubicBezTo>
                <a:cubicBezTo>
                  <a:pt x="118" y="80"/>
                  <a:pt x="115" y="79"/>
                  <a:pt x="113" y="78"/>
                </a:cubicBezTo>
                <a:cubicBezTo>
                  <a:pt x="113" y="76"/>
                  <a:pt x="113" y="75"/>
                  <a:pt x="114" y="74"/>
                </a:cubicBezTo>
                <a:cubicBezTo>
                  <a:pt x="116" y="74"/>
                  <a:pt x="119" y="74"/>
                  <a:pt x="120" y="74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22" y="73"/>
                  <a:pt x="122" y="73"/>
                  <a:pt x="122" y="72"/>
                </a:cubicBezTo>
                <a:cubicBezTo>
                  <a:pt x="122" y="72"/>
                  <a:pt x="122" y="71"/>
                  <a:pt x="122" y="71"/>
                </a:cubicBezTo>
                <a:cubicBezTo>
                  <a:pt x="122" y="71"/>
                  <a:pt x="121" y="70"/>
                  <a:pt x="121" y="70"/>
                </a:cubicBezTo>
                <a:cubicBezTo>
                  <a:pt x="120" y="70"/>
                  <a:pt x="117" y="69"/>
                  <a:pt x="115" y="68"/>
                </a:cubicBezTo>
                <a:cubicBezTo>
                  <a:pt x="115" y="67"/>
                  <a:pt x="115" y="66"/>
                  <a:pt x="115" y="64"/>
                </a:cubicBezTo>
                <a:cubicBezTo>
                  <a:pt x="118" y="64"/>
                  <a:pt x="121" y="64"/>
                  <a:pt x="121" y="64"/>
                </a:cubicBezTo>
                <a:close/>
                <a:moveTo>
                  <a:pt x="62" y="111"/>
                </a:move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1" y="111"/>
                  <a:pt x="61" y="111"/>
                  <a:pt x="62" y="111"/>
                </a:cubicBezTo>
                <a:close/>
                <a:moveTo>
                  <a:pt x="45" y="108"/>
                </a:moveTo>
                <a:cubicBezTo>
                  <a:pt x="45" y="108"/>
                  <a:pt x="44" y="107"/>
                  <a:pt x="44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5" y="108"/>
                  <a:pt x="45" y="108"/>
                  <a:pt x="45" y="108"/>
                </a:cubicBezTo>
                <a:close/>
                <a:moveTo>
                  <a:pt x="31" y="100"/>
                </a:moveTo>
                <a:cubicBezTo>
                  <a:pt x="30" y="99"/>
                  <a:pt x="30" y="99"/>
                  <a:pt x="29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99"/>
                  <a:pt x="30" y="99"/>
                  <a:pt x="31" y="100"/>
                </a:cubicBezTo>
                <a:close/>
                <a:moveTo>
                  <a:pt x="19" y="87"/>
                </a:move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6"/>
                  <a:pt x="19" y="87"/>
                  <a:pt x="19" y="8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08000" y="1700953"/>
            <a:ext cx="268638" cy="245844"/>
            <a:chOff x="6726389" y="1486674"/>
            <a:chExt cx="411805" cy="376863"/>
          </a:xfrm>
          <a:solidFill>
            <a:srgbClr val="45C1A4"/>
          </a:solidFill>
        </p:grpSpPr>
        <p:sp>
          <p:nvSpPr>
            <p:cNvPr id="41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4" name="Freeform 55"/>
          <p:cNvSpPr>
            <a:spLocks noEditPoints="1"/>
          </p:cNvSpPr>
          <p:nvPr/>
        </p:nvSpPr>
        <p:spPr bwMode="auto">
          <a:xfrm>
            <a:off x="927885" y="1063487"/>
            <a:ext cx="176230" cy="18442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61"/>
          <p:cNvSpPr/>
          <p:nvPr/>
        </p:nvSpPr>
        <p:spPr bwMode="auto">
          <a:xfrm>
            <a:off x="7265932" y="4539260"/>
            <a:ext cx="319875" cy="332179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0555" y="2886075"/>
            <a:ext cx="662193" cy="491418"/>
            <a:chOff x="5129089" y="3156352"/>
            <a:chExt cx="474198" cy="351905"/>
          </a:xfrm>
          <a:solidFill>
            <a:srgbClr val="45C1A4"/>
          </a:solidFill>
        </p:grpSpPr>
        <p:sp>
          <p:nvSpPr>
            <p:cNvPr id="4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2015" y="3765548"/>
            <a:ext cx="219040" cy="274642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50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5479" y="440231"/>
            <a:ext cx="456391" cy="401799"/>
            <a:chOff x="6040049" y="4182118"/>
            <a:chExt cx="521619" cy="459224"/>
          </a:xfrm>
          <a:solidFill>
            <a:srgbClr val="45C1A4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3225" y="1059890"/>
            <a:ext cx="206683" cy="223907"/>
            <a:chOff x="6941027" y="4788593"/>
            <a:chExt cx="359392" cy="389342"/>
          </a:xfrm>
          <a:solidFill>
            <a:schemeClr val="bg1"/>
          </a:solidFill>
        </p:grpSpPr>
        <p:sp>
          <p:nvSpPr>
            <p:cNvPr id="61" name="Freeform 132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33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134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76637" y="2343476"/>
            <a:ext cx="233691" cy="263583"/>
            <a:chOff x="5513440" y="1766202"/>
            <a:chExt cx="429274" cy="484183"/>
          </a:xfrm>
          <a:solidFill>
            <a:srgbClr val="45C1A4"/>
          </a:solidFill>
        </p:grpSpPr>
        <p:sp>
          <p:nvSpPr>
            <p:cNvPr id="65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16416" y="4511211"/>
            <a:ext cx="235799" cy="306538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69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3678" y="69284"/>
            <a:ext cx="289070" cy="23522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82027" y="4101732"/>
            <a:ext cx="265270" cy="263745"/>
            <a:chOff x="2306360" y="1306978"/>
            <a:chExt cx="434268" cy="431771"/>
          </a:xfrm>
          <a:solidFill>
            <a:srgbClr val="45C1A4"/>
          </a:solidFill>
        </p:grpSpPr>
        <p:sp>
          <p:nvSpPr>
            <p:cNvPr id="76" name="Freeform 8"/>
            <p:cNvSpPr/>
            <p:nvPr/>
          </p:nvSpPr>
          <p:spPr bwMode="auto">
            <a:xfrm>
              <a:off x="2306360" y="1623943"/>
              <a:ext cx="114806" cy="114806"/>
            </a:xfrm>
            <a:custGeom>
              <a:avLst/>
              <a:gdLst>
                <a:gd name="T0" fmla="*/ 21 w 46"/>
                <a:gd name="T1" fmla="*/ 0 h 46"/>
                <a:gd name="T2" fmla="*/ 0 w 46"/>
                <a:gd name="T3" fmla="*/ 46 h 46"/>
                <a:gd name="T4" fmla="*/ 46 w 46"/>
                <a:gd name="T5" fmla="*/ 25 h 46"/>
                <a:gd name="T6" fmla="*/ 46 w 46"/>
                <a:gd name="T7" fmla="*/ 26 h 46"/>
                <a:gd name="T8" fmla="*/ 21 w 46"/>
                <a:gd name="T9" fmla="*/ 0 h 46"/>
                <a:gd name="T10" fmla="*/ 21 w 4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lnTo>
                    <a:pt x="0" y="46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2371251" y="1344415"/>
              <a:ext cx="289511" cy="292007"/>
            </a:xfrm>
            <a:custGeom>
              <a:avLst/>
              <a:gdLst>
                <a:gd name="T0" fmla="*/ 105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5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5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10"/>
            <p:cNvSpPr/>
            <p:nvPr/>
          </p:nvSpPr>
          <p:spPr bwMode="auto">
            <a:xfrm>
              <a:off x="2411183" y="1384348"/>
              <a:ext cx="289511" cy="292007"/>
            </a:xfrm>
            <a:custGeom>
              <a:avLst/>
              <a:gdLst>
                <a:gd name="T0" fmla="*/ 107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7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7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2653275" y="1306978"/>
              <a:ext cx="87353" cy="8735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647" y="254462"/>
            <a:ext cx="352938" cy="29973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416868" y="4440053"/>
            <a:ext cx="248938" cy="321045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06035" y="3159919"/>
            <a:ext cx="304293" cy="299464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8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33948" y="1585560"/>
            <a:ext cx="267908" cy="304863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9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16130" y="1400464"/>
            <a:ext cx="368822" cy="272425"/>
            <a:chOff x="2563427" y="3717902"/>
            <a:chExt cx="439257" cy="324452"/>
          </a:xfrm>
          <a:solidFill>
            <a:srgbClr val="45C1A4"/>
          </a:solidFill>
        </p:grpSpPr>
        <p:sp>
          <p:nvSpPr>
            <p:cNvPr id="97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35845" y="761677"/>
            <a:ext cx="184048" cy="181127"/>
            <a:chOff x="1587575" y="2265358"/>
            <a:chExt cx="314468" cy="309477"/>
          </a:xfrm>
          <a:solidFill>
            <a:srgbClr val="45C1A4"/>
          </a:solidFill>
        </p:grpSpPr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3081339" y="1449388"/>
            <a:ext cx="4961630" cy="2675212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168649" y="1580367"/>
            <a:ext cx="4866464" cy="22621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英语中有很多用非人称代词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作主语的句子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用来代替真正的主语或宾语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或表示强调以及时间、空间、自然现象等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在英汉转换时用人称主语代替物称主语是一种有效的手段。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7755"/>
            <a:endParaRPr lang="en-US" altLang="zh-C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7755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英语的这种非人称代词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句型往往使句子显出物称倾向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汉语没有此类用法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因而翻译时尽量设法转换为人称主语或者隐含人称主语的汉语句子。</a:t>
            </a:r>
            <a:endParaRPr lang="en-US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1535" y="4810125"/>
            <a:ext cx="7227856" cy="273844"/>
          </a:xfrm>
        </p:spPr>
        <p:txBody>
          <a:bodyPr/>
          <a:lstStyle/>
          <a:p>
            <a:r>
              <a:rPr lang="en-US" altLang="zh-CN" sz="1050" dirty="0"/>
              <a:t>《</a:t>
            </a:r>
            <a:r>
              <a:rPr lang="zh-CN" altLang="en-US" sz="1050" dirty="0"/>
              <a:t>英汉翻译基础教程</a:t>
            </a:r>
            <a:r>
              <a:rPr lang="en-US" altLang="zh-CN" sz="1050" dirty="0"/>
              <a:t>》 </a:t>
            </a:r>
            <a:r>
              <a:rPr lang="zh-CN" altLang="en-US" sz="1050" dirty="0"/>
              <a:t>穆雷 主编 </a:t>
            </a:r>
            <a:r>
              <a:rPr lang="en-US" altLang="zh-CN" sz="1050" dirty="0"/>
              <a:t>2008</a:t>
            </a:r>
            <a:r>
              <a:rPr lang="zh-CN" altLang="en-US" sz="1050" dirty="0"/>
              <a:t>年</a:t>
            </a:r>
            <a:r>
              <a:rPr lang="en-US" altLang="zh-CN" sz="1050" dirty="0"/>
              <a:t>1 </a:t>
            </a:r>
            <a:r>
              <a:rPr lang="zh-CN" altLang="en-US" sz="1050" dirty="0"/>
              <a:t>月第一版  高等教育出版社</a:t>
            </a:r>
            <a:endParaRPr 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2669</Words>
  <Application>WPS 演示</Application>
  <PresentationFormat>全屏显示(16:9)</PresentationFormat>
  <Paragraphs>234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本节课学习要点</vt:lpstr>
      <vt:lpstr>主体意识与客体意识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英语的形合</vt:lpstr>
      <vt:lpstr>汉语的意合</vt:lpstr>
      <vt:lpstr>幻灯片 15</vt:lpstr>
      <vt:lpstr>汉英词法句法差异</vt:lpstr>
      <vt:lpstr>英汉表达方法主要差异1—— 英语有形态变化，汉语没有严格意义上的形态变化</vt:lpstr>
      <vt:lpstr>幻灯片 18</vt:lpstr>
      <vt:lpstr>幻灯片 19</vt:lpstr>
      <vt:lpstr>幻灯片 20</vt:lpstr>
      <vt:lpstr>英汉表达方法主要差异2—— 都有大量虚词，但各有特点</vt:lpstr>
      <vt:lpstr>幻灯片 22</vt:lpstr>
      <vt:lpstr>幻灯片 23</vt:lpstr>
      <vt:lpstr>幻灯片 24</vt:lpstr>
      <vt:lpstr>英汉表达方法主要差异3—— 英语语序比较灵活，汉语语序相对固定</vt:lpstr>
      <vt:lpstr>幻灯片 26</vt:lpstr>
      <vt:lpstr>幻灯片 27</vt:lpstr>
      <vt:lpstr>幻灯片 28</vt:lpstr>
      <vt:lpstr>参考书目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Dell</cp:lastModifiedBy>
  <cp:revision>661</cp:revision>
  <dcterms:created xsi:type="dcterms:W3CDTF">2014-02-01T22:43:00Z</dcterms:created>
  <dcterms:modified xsi:type="dcterms:W3CDTF">2020-09-13T12:08:08Z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