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67C2-D51C-EBC9-CB38-BD2217765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9CA36-E639-C97A-626A-93BAC692D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5E95-0C05-FAEF-3DB5-3B86AFAC4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FCB9-9859-46EB-B6E1-8390F85C717A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9E55B-8DBA-9E2C-AF35-B0C97C89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89C76-593B-E183-E915-C7D083CB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A3A6-768F-4409-A356-8801157B42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591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DA32-EF01-1FE8-EC82-90617B3C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8EF50-DE15-240E-691D-9420D9061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7EB3D-E641-1D11-303D-0FEA6958A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FCB9-9859-46EB-B6E1-8390F85C717A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38C00-6191-BAEE-E33D-17FBA585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63B3A-417C-BE42-7C7E-F1AC196F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A3A6-768F-4409-A356-8801157B42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725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6216D4-5A16-9DA1-7EC9-9C1EEA480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74E04-7203-C81A-C9A6-31597FD14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851DE-5536-B703-088C-24A09D1CC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FCB9-9859-46EB-B6E1-8390F85C717A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58CE6-AF6D-78B9-2001-D40EB729F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43B69-D9C4-2F50-EE6C-7025AC4E5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A3A6-768F-4409-A356-8801157B42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0147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0B5E6-3B31-1029-4D41-634CF2FE6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C37B-1695-7F90-E557-69C4935AD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64081-46C0-9191-16A8-D58C3953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FCB9-9859-46EB-B6E1-8390F85C717A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73A6D-2BB1-A90C-852D-40AE329C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5A998-4601-4648-C893-58CA6757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A3A6-768F-4409-A356-8801157B42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79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ABF8-C1CD-B628-398B-A342D5384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F2925-3457-6E3D-9509-ECAD91FC1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113B1-7FE7-1656-8D73-DF12C9D00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FCB9-9859-46EB-B6E1-8390F85C717A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5A5D9-ABD8-90F6-4346-ACF343C66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44E2C-AE84-0C99-DE22-DFB454AA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A3A6-768F-4409-A356-8801157B42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121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8582-9203-1B91-DEEB-31051C61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7854-2A5E-FF9E-C8A2-CC8DE29E1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6701C-B32A-23F1-8968-5C3248836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740FB-7802-0FF1-71CD-2396A0B22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FCB9-9859-46EB-B6E1-8390F85C717A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74282-E978-79D7-8983-B80449A80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BCC28-C83A-C4A7-06C1-7081E70D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A3A6-768F-4409-A356-8801157B42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01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17EDE-390D-28E3-3C0D-07E041DF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7C789-C5B3-8528-817B-7671E63E2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599C7-E444-6AA4-1FA6-41878B275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A1B4B-776D-8F54-D3AF-F27029BC8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C32BC-6728-AF98-1760-FB26E6344F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4AA55A-F40C-AFE0-0632-4C24BA881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FCB9-9859-46EB-B6E1-8390F85C717A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A282BA-9DB0-D49F-4D7B-85118A8A4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AD9AB-C15C-E82D-32C6-DC114C5C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A3A6-768F-4409-A356-8801157B42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3971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1F2F-D9BA-5738-F160-B28178D4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D6561A-DDBD-6EC2-E10C-A10E32A2B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FCB9-9859-46EB-B6E1-8390F85C717A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B42A1-682A-1CB3-87FC-E02CF55F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EB304-8FE5-2745-2C0F-555A4BF52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A3A6-768F-4409-A356-8801157B42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1067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BCD0A-64CE-53C9-1D2F-EA94E65CC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FCB9-9859-46EB-B6E1-8390F85C717A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D39F5-467A-16CD-503F-7785E2E7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023AF-293C-B6B5-4ED6-906B3E91A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A3A6-768F-4409-A356-8801157B42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4175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24341-F42B-7C3C-CBC9-C232D309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D84F-4AA7-49CC-5C45-2693A22C2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54F45-BF66-E64F-AB9F-C08BCD2E3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66656-79B1-7094-52C3-C05FF4735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FCB9-9859-46EB-B6E1-8390F85C717A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E48F8-952F-1719-4B26-4FFBE1F98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E76D8-6FC6-1FC6-40B3-91548126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A3A6-768F-4409-A356-8801157B42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91642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DEDA6-5080-2B23-5EB9-3F29E68C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E2306-66A5-44A1-30FE-9DBAF19C1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2135E-8251-D189-7F36-1B9557C6B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6C6E9-546D-BCEB-4D26-2EE1A33D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FCB9-9859-46EB-B6E1-8390F85C717A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A67CD-6BD6-9B80-D477-CA0BC1580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240BF-33DD-440C-DB80-D6BA4DC8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A3A6-768F-4409-A356-8801157B42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0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6BC94-1703-14D5-D65A-262272D2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E609F-46DF-52D3-CE71-8C6AD8BD0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05292-07E9-58DA-233B-68D4507F5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7FCB9-9859-46EB-B6E1-8390F85C717A}" type="datetimeFigureOut">
              <a:rPr lang="en-SG" smtClean="0"/>
              <a:t>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EEA10-CB90-2E47-1407-74D61BAA1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E6AEA-613F-BE35-2C08-4B0BBCF2D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7A3A6-768F-4409-A356-8801157B429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199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sgoh/Intro_To_Raspberry_Pi/blob/main/Pi%20Python%20Course%20Material%20-%20Rev%202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B0CC0-DF57-EF99-05E0-0E00727014C7}"/>
              </a:ext>
            </a:extLst>
          </p:cNvPr>
          <p:cNvSpPr txBox="1"/>
          <p:nvPr/>
        </p:nvSpPr>
        <p:spPr>
          <a:xfrm>
            <a:off x="3884103" y="880844"/>
            <a:ext cx="2541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the Passive Infra-red Motion Sensor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4A2E2F-77A3-CDDD-F56E-BAF00749E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304800"/>
            <a:ext cx="11811000" cy="624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FCC5AF-2BFF-38D9-F170-52969841D856}"/>
              </a:ext>
            </a:extLst>
          </p:cNvPr>
          <p:cNvSpPr txBox="1"/>
          <p:nvPr/>
        </p:nvSpPr>
        <p:spPr>
          <a:xfrm>
            <a:off x="302004" y="304800"/>
            <a:ext cx="2877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THE  PIR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985D9-802C-8889-C63F-C75BB05182DC}"/>
              </a:ext>
            </a:extLst>
          </p:cNvPr>
          <p:cNvSpPr txBox="1"/>
          <p:nvPr/>
        </p:nvSpPr>
        <p:spPr>
          <a:xfrm>
            <a:off x="302004" y="603845"/>
            <a:ext cx="23285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PIR DATA PIN – GPIO16</a:t>
            </a:r>
          </a:p>
          <a:p>
            <a:r>
              <a:rPr lang="en-US" dirty="0"/>
              <a:t>RED LED PIN – GPIO15</a:t>
            </a:r>
          </a:p>
          <a:p>
            <a:r>
              <a:rPr lang="en-US" dirty="0"/>
              <a:t>BUZZER PIN – GPIO 14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96951-E75D-26B2-4424-32B7CAC9FDBD}"/>
              </a:ext>
            </a:extLst>
          </p:cNvPr>
          <p:cNvSpPr txBox="1"/>
          <p:nvPr/>
        </p:nvSpPr>
        <p:spPr>
          <a:xfrm>
            <a:off x="3645370" y="880844"/>
            <a:ext cx="3492366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As usual, do not follow the drawing</a:t>
            </a:r>
          </a:p>
          <a:p>
            <a:r>
              <a:rPr lang="en-US" dirty="0">
                <a:solidFill>
                  <a:srgbClr val="002060"/>
                </a:solidFill>
              </a:rPr>
              <a:t>But check the pins physically</a:t>
            </a:r>
          </a:p>
          <a:p>
            <a:r>
              <a:rPr lang="en-US" dirty="0">
                <a:solidFill>
                  <a:srgbClr val="002060"/>
                </a:solidFill>
              </a:rPr>
              <a:t>Refer to next slide/page</a:t>
            </a:r>
            <a:endParaRPr lang="en-S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75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D90003-745B-D4ED-3685-F598F4845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377151" y="-662474"/>
            <a:ext cx="392288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E37995-7E67-C19B-85E8-C67AA1CC18DD}"/>
              </a:ext>
            </a:extLst>
          </p:cNvPr>
          <p:cNvSpPr txBox="1"/>
          <p:nvPr/>
        </p:nvSpPr>
        <p:spPr>
          <a:xfrm>
            <a:off x="4338735" y="4879911"/>
            <a:ext cx="4584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Gently remove the plastic cap from the PIR</a:t>
            </a:r>
          </a:p>
          <a:p>
            <a:r>
              <a:rPr lang="en-US" dirty="0"/>
              <a:t>The pins are marked on the device itself.</a:t>
            </a:r>
          </a:p>
          <a:p>
            <a:r>
              <a:rPr lang="en-US" dirty="0"/>
              <a:t>Follow these pin markings and not the drawing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03708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AE2E78-B0A5-5891-CC53-55EF9B975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636" y="1033419"/>
            <a:ext cx="51054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452A85-E6C8-570F-C9F7-CDD7A572FD35}"/>
              </a:ext>
            </a:extLst>
          </p:cNvPr>
          <p:cNvSpPr txBox="1"/>
          <p:nvPr/>
        </p:nvSpPr>
        <p:spPr>
          <a:xfrm>
            <a:off x="1035698" y="1091682"/>
            <a:ext cx="25653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to Test the PIR</a:t>
            </a:r>
          </a:p>
          <a:p>
            <a:endParaRPr lang="en-US" dirty="0"/>
          </a:p>
          <a:p>
            <a:r>
              <a:rPr lang="en-US" dirty="0"/>
              <a:t>When motion is detected</a:t>
            </a:r>
          </a:p>
          <a:p>
            <a:r>
              <a:rPr lang="en-US" dirty="0"/>
              <a:t>The LED and Buzzer </a:t>
            </a:r>
          </a:p>
          <a:p>
            <a:r>
              <a:rPr lang="en-US" dirty="0"/>
              <a:t>Will be activated.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7557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D43748-1D62-018A-A959-9D612248F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025859"/>
            <a:ext cx="10134600" cy="3933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FB2E59-EFDE-6C23-CA0D-F0606C06E318}"/>
              </a:ext>
            </a:extLst>
          </p:cNvPr>
          <p:cNvSpPr txBox="1"/>
          <p:nvPr/>
        </p:nvSpPr>
        <p:spPr>
          <a:xfrm>
            <a:off x="4672668" y="562061"/>
            <a:ext cx="189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Testing the Button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F3E755-8364-3CCC-474E-58FF5B9FB272}"/>
              </a:ext>
            </a:extLst>
          </p:cNvPr>
          <p:cNvSpPr txBox="1"/>
          <p:nvPr/>
        </p:nvSpPr>
        <p:spPr>
          <a:xfrm>
            <a:off x="1224792" y="4775018"/>
            <a:ext cx="8421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 is on GPIO17  - PULL-DOWN (meaning pin is connected to 3V3 instead of Ground</a:t>
            </a:r>
          </a:p>
          <a:p>
            <a:r>
              <a:rPr lang="en-US" dirty="0"/>
              <a:t>Red LED is on GPIO13</a:t>
            </a:r>
          </a:p>
          <a:p>
            <a:r>
              <a:rPr lang="en-US" dirty="0"/>
              <a:t>Buzzer is on GPIO12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D3ADC4-7595-0EC9-691A-D5A25BB7548C}"/>
              </a:ext>
            </a:extLst>
          </p:cNvPr>
          <p:cNvSpPr txBox="1"/>
          <p:nvPr/>
        </p:nvSpPr>
        <p:spPr>
          <a:xfrm>
            <a:off x="3778898" y="1025859"/>
            <a:ext cx="2581989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LED’s limiting resistor</a:t>
            </a:r>
          </a:p>
          <a:p>
            <a:r>
              <a:rPr lang="en-US" dirty="0">
                <a:solidFill>
                  <a:srgbClr val="FF0000"/>
                </a:solidFill>
              </a:rPr>
              <a:t>Is missing. Please add</a:t>
            </a:r>
            <a:endParaRPr lang="en-S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3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1765A0-262C-CCE3-9A1E-26A4EC164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673" y="1020442"/>
            <a:ext cx="5267325" cy="55721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486F794-7178-3F73-2930-32A05F2A0F56}"/>
              </a:ext>
            </a:extLst>
          </p:cNvPr>
          <p:cNvSpPr txBox="1"/>
          <p:nvPr/>
        </p:nvSpPr>
        <p:spPr>
          <a:xfrm>
            <a:off x="1035698" y="1091682"/>
            <a:ext cx="27133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to Test the Button</a:t>
            </a:r>
          </a:p>
          <a:p>
            <a:endParaRPr lang="en-US" dirty="0"/>
          </a:p>
          <a:p>
            <a:r>
              <a:rPr lang="en-US" dirty="0"/>
              <a:t>When button is pressed</a:t>
            </a:r>
          </a:p>
          <a:p>
            <a:r>
              <a:rPr lang="en-US" dirty="0"/>
              <a:t>The LED and Buzzer </a:t>
            </a:r>
          </a:p>
          <a:p>
            <a:r>
              <a:rPr lang="en-US" dirty="0"/>
              <a:t>Will be activated.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6026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B80655-31FD-6CDF-D587-169AB72721BA}"/>
              </a:ext>
            </a:extLst>
          </p:cNvPr>
          <p:cNvSpPr txBox="1"/>
          <p:nvPr/>
        </p:nvSpPr>
        <p:spPr>
          <a:xfrm>
            <a:off x="2436473" y="1381048"/>
            <a:ext cx="7749557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Carefully Examine the code for both the PIR and Button</a:t>
            </a:r>
          </a:p>
          <a:p>
            <a:r>
              <a:rPr lang="en-US" dirty="0"/>
              <a:t>With the knowledge gain, construct a Burglar Alarm</a:t>
            </a:r>
          </a:p>
          <a:p>
            <a:r>
              <a:rPr lang="en-SG" dirty="0"/>
              <a:t>Burglar Alarm is active when armed (use button and led)</a:t>
            </a:r>
          </a:p>
          <a:p>
            <a:r>
              <a:rPr lang="en-SG" dirty="0"/>
              <a:t>Burglar Alarm is deactivated when disarmed with password</a:t>
            </a:r>
          </a:p>
          <a:p>
            <a:r>
              <a:rPr lang="en-SG" dirty="0"/>
              <a:t>Refer to Raspberry Pi 4 course notes (Lesson 4) for Burglar Alarm</a:t>
            </a:r>
          </a:p>
          <a:p>
            <a:r>
              <a:rPr lang="en-SG" dirty="0"/>
              <a:t>Drawing is attached.</a:t>
            </a:r>
          </a:p>
          <a:p>
            <a:endParaRPr lang="en-SG" dirty="0"/>
          </a:p>
          <a:p>
            <a:r>
              <a:rPr lang="en-US" sz="1200" dirty="0">
                <a:hlinkClick r:id="rId2"/>
              </a:rPr>
              <a:t>https://github.com/ssgoh/Intro_To_Raspberry_Pi/blob/main/Pi%20Python%20Course%20Material%20-%20Rev%202.pdf</a:t>
            </a:r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4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231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Soon Seng Goh</dc:creator>
  <cp:lastModifiedBy>Soon Seng Goh</cp:lastModifiedBy>
  <cp:revision>2</cp:revision>
  <dcterms:created xsi:type="dcterms:W3CDTF">2023-03-06T09:17:30Z</dcterms:created>
  <dcterms:modified xsi:type="dcterms:W3CDTF">2023-03-07T04:15:27Z</dcterms:modified>
</cp:coreProperties>
</file>