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C89D-A49E-0B5B-A03F-48326EF5F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D8CC4-7975-86F7-FED6-643154981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1BB1B-4455-EB16-F64A-DF39FE05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26C6-E2BE-44BF-ADA9-8F3AE639DD38}" type="datetimeFigureOut">
              <a:rPr lang="en-SG" smtClean="0"/>
              <a:t>29/3/2023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DF6BC-450B-FC81-0C22-CDFAF868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82858-A143-4555-D126-585BC093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50FF-E922-4F03-AFFC-B097E1245F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392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2043-1033-9123-BD58-3668328E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BCEA9-3BD5-DE4E-ADF0-49E8CA747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50A17-910F-60E6-D03A-C71C2A33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26C6-E2BE-44BF-ADA9-8F3AE639DD38}" type="datetimeFigureOut">
              <a:rPr lang="en-SG" smtClean="0"/>
              <a:t>29/3/2023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8C6D8-6162-FC34-4821-52287357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0E7A4-ACD8-D13A-4E73-76CA81E2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50FF-E922-4F03-AFFC-B097E1245F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183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1637D0-3BE8-CF93-1B27-9CA55BA9E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90BC5-074A-3C9A-1DDF-988E8CE13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E7D3D-5148-028B-261B-B325120E8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26C6-E2BE-44BF-ADA9-8F3AE639DD38}" type="datetimeFigureOut">
              <a:rPr lang="en-SG" smtClean="0"/>
              <a:t>29/3/2023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F2601-000F-94B1-AF73-82EE72E2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D3350-8FBA-DCEC-2214-1745E3C2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50FF-E922-4F03-AFFC-B097E1245F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2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B602-443E-CF27-852B-B6F686D5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B697C-7475-C8BC-93A4-5EFDDA097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1604C-9D5E-EA96-0A11-2A4A57E8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26C6-E2BE-44BF-ADA9-8F3AE639DD38}" type="datetimeFigureOut">
              <a:rPr lang="en-SG" smtClean="0"/>
              <a:t>29/3/2023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E8E24-81BC-0EE9-B39B-DC1F82248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689C7-7BEA-48AE-C995-E9A9505C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50FF-E922-4F03-AFFC-B097E1245F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071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B9E3-4A7A-EDC1-AD70-F2CF04A8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CBA10-14E9-EF46-90D9-3AE54B5B1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6F444-20DA-7680-7CB6-5ACA23BE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26C6-E2BE-44BF-ADA9-8F3AE639DD38}" type="datetimeFigureOut">
              <a:rPr lang="en-SG" smtClean="0"/>
              <a:t>29/3/2023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E1451-61A4-9088-32B0-F869C0709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A5915-5655-33BA-B169-904D3621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50FF-E922-4F03-AFFC-B097E1245F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79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BB38-DE64-D1E4-DB9F-1BA61E6D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CF6FC-15F4-C52B-550B-82ED4C798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0D30A-1515-0906-CEA3-621CA6209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E882A-0BD8-6E93-B937-30BA9B41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26C6-E2BE-44BF-ADA9-8F3AE639DD38}" type="datetimeFigureOut">
              <a:rPr lang="en-SG" smtClean="0"/>
              <a:t>29/3/2023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291BC-0D34-A22A-B6FF-476A84D5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06952-F51E-9919-B32F-D1DFB092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50FF-E922-4F03-AFFC-B097E1245F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41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E0D3-7E3A-0885-CD08-869D533E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F77EF-7004-BF63-989D-48DE7699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3D7F8-30F7-C582-5316-EF5884188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DE2D9-B0A3-12CF-FA95-A062E9ABE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F37AD-97A6-C212-0946-F861660C1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1CCEA-968E-2302-8EB6-07349D65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26C6-E2BE-44BF-ADA9-8F3AE639DD38}" type="datetimeFigureOut">
              <a:rPr lang="en-SG" smtClean="0"/>
              <a:t>29/3/2023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143B9-CEFC-20F5-B5F5-7CDAC644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7498D-DFF9-4BE5-6E94-3ED82D21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50FF-E922-4F03-AFFC-B097E1245F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538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E064-8F8A-C2A6-09E9-4ACA12A0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A817E-E07E-E2FB-0909-2AF2BB3E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26C6-E2BE-44BF-ADA9-8F3AE639DD38}" type="datetimeFigureOut">
              <a:rPr lang="en-SG" smtClean="0"/>
              <a:t>29/3/2023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894CD-8874-50E3-5AFE-5B300D9E0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78577-C35B-5AEB-B4F6-B0E65DE7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50FF-E922-4F03-AFFC-B097E1245F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748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FF706-7EB0-7DEA-2AC0-A55C5C0D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26C6-E2BE-44BF-ADA9-8F3AE639DD38}" type="datetimeFigureOut">
              <a:rPr lang="en-SG" smtClean="0"/>
              <a:t>29/3/2023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B4C8C-812B-AB24-1FA5-11FD696D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F3D28-3081-4873-AD45-5192EFD0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50FF-E922-4F03-AFFC-B097E1245F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364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DFC52-8BE2-EFFD-C36F-135E6E53F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1C739-D86F-DCBC-9797-ECC487B74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6EF78-967F-C988-2F94-F9467605C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F59F0-860E-B6A8-202D-D275FC739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26C6-E2BE-44BF-ADA9-8F3AE639DD38}" type="datetimeFigureOut">
              <a:rPr lang="en-SG" smtClean="0"/>
              <a:t>29/3/2023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E2505-7368-2D61-CB56-8AC649DE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17ECA-C39A-8EB0-C511-2FAE5D1B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50FF-E922-4F03-AFFC-B097E1245F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66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AE239-7BF0-CFF1-6FD6-B7F1BDE5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8637F-4764-7D96-E5CB-FC94A344F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D90DB-5D5B-7C96-91B8-BB43BBBD3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56A49-CBF9-038E-1907-C16507F3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26C6-E2BE-44BF-ADA9-8F3AE639DD38}" type="datetimeFigureOut">
              <a:rPr lang="en-SG" smtClean="0"/>
              <a:t>29/3/2023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C9204-9BDE-E38B-0C8A-0C609FA3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A843E-FAE0-159C-6EB5-A7971CBE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50FF-E922-4F03-AFFC-B097E1245F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897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7F0F3-F9AE-2351-4E2F-4C7AE2C6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046BC-26F4-2F4A-58E3-2960024FE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4B223-F74B-B5CA-6437-64DD686CE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26C6-E2BE-44BF-ADA9-8F3AE639DD38}" type="datetimeFigureOut">
              <a:rPr lang="en-SG" smtClean="0"/>
              <a:t>29/3/2023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138C-71A3-BB13-55DA-D4495C3B0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19889-5FDD-DAFD-A6D6-00649EA59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750FF-E922-4F03-AFFC-B097E1245F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398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D842AF3-11A0-5747-489E-565726BFF565}"/>
              </a:ext>
            </a:extLst>
          </p:cNvPr>
          <p:cNvGrpSpPr/>
          <p:nvPr/>
        </p:nvGrpSpPr>
        <p:grpSpPr>
          <a:xfrm>
            <a:off x="489882" y="577761"/>
            <a:ext cx="9182100" cy="1905000"/>
            <a:chOff x="489882" y="577761"/>
            <a:chExt cx="9182100" cy="1905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733F643-19E9-FF9C-70D3-BE7D5238F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882" y="577761"/>
              <a:ext cx="9182100" cy="1905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83F973-6FEF-E62F-AE94-C1E30E61AE90}"/>
                </a:ext>
              </a:extLst>
            </p:cNvPr>
            <p:cNvSpPr txBox="1"/>
            <p:nvPr/>
          </p:nvSpPr>
          <p:spPr>
            <a:xfrm>
              <a:off x="5563389" y="619578"/>
              <a:ext cx="1615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HTTP REQUEST</a:t>
              </a:r>
              <a:endParaRPr lang="en-SG" b="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7E5F19-4B69-0A34-8FD3-C3D3345FF53D}"/>
              </a:ext>
            </a:extLst>
          </p:cNvPr>
          <p:cNvGrpSpPr/>
          <p:nvPr/>
        </p:nvGrpSpPr>
        <p:grpSpPr>
          <a:xfrm>
            <a:off x="3726805" y="1993557"/>
            <a:ext cx="4610343" cy="978408"/>
            <a:chOff x="3726805" y="1993557"/>
            <a:chExt cx="4610343" cy="978408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B2B24D3-DD5B-A1D9-76B5-0B05F56C5E20}"/>
                </a:ext>
              </a:extLst>
            </p:cNvPr>
            <p:cNvSpPr/>
            <p:nvPr/>
          </p:nvSpPr>
          <p:spPr>
            <a:xfrm rot="5245678">
              <a:off x="3479917" y="224044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376DFF-5941-EC68-E8DB-73BCE1005B9B}"/>
                </a:ext>
              </a:extLst>
            </p:cNvPr>
            <p:cNvSpPr txBox="1"/>
            <p:nvPr/>
          </p:nvSpPr>
          <p:spPr>
            <a:xfrm>
              <a:off x="4235704" y="2125467"/>
              <a:ext cx="41014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Browser sends request to </a:t>
              </a:r>
              <a:r>
                <a:rPr lang="en-US" dirty="0" err="1"/>
                <a:t>pico</a:t>
              </a:r>
              <a:r>
                <a:rPr lang="en-US" dirty="0"/>
                <a:t> web server</a:t>
              </a:r>
            </a:p>
            <a:p>
              <a:r>
                <a:rPr lang="en-US" dirty="0"/>
                <a:t>192.168.0.100</a:t>
              </a:r>
              <a:endParaRPr lang="en-SG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655714-97A1-45C7-9838-C7DA7957D018}"/>
              </a:ext>
            </a:extLst>
          </p:cNvPr>
          <p:cNvGrpSpPr/>
          <p:nvPr/>
        </p:nvGrpSpPr>
        <p:grpSpPr>
          <a:xfrm>
            <a:off x="360727" y="3126983"/>
            <a:ext cx="12020639" cy="1353624"/>
            <a:chOff x="360727" y="3126983"/>
            <a:chExt cx="12020639" cy="135362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5AE5619-4DF5-7174-ABCC-460E60283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727" y="3126983"/>
              <a:ext cx="12020639" cy="102549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DF827D-C571-590F-BF31-9ABB086F8BA4}"/>
                </a:ext>
              </a:extLst>
            </p:cNvPr>
            <p:cNvSpPr txBox="1"/>
            <p:nvPr/>
          </p:nvSpPr>
          <p:spPr>
            <a:xfrm>
              <a:off x="4975448" y="4111275"/>
              <a:ext cx="2522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Arrive at </a:t>
              </a:r>
              <a:r>
                <a:rPr lang="en-US" dirty="0" err="1"/>
                <a:t>pico</a:t>
              </a:r>
              <a:r>
                <a:rPr lang="en-US" dirty="0"/>
                <a:t> web server</a:t>
              </a:r>
              <a:endParaRPr lang="en-SG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77A2F8-9BAC-D784-E7AB-FFF3D47821BB}"/>
              </a:ext>
            </a:extLst>
          </p:cNvPr>
          <p:cNvGrpSpPr/>
          <p:nvPr/>
        </p:nvGrpSpPr>
        <p:grpSpPr>
          <a:xfrm>
            <a:off x="1235169" y="619578"/>
            <a:ext cx="8907946" cy="6858000"/>
            <a:chOff x="1246802" y="548034"/>
            <a:chExt cx="8907946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25F26CC-D92B-7B95-684A-E9855EABB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6802" y="548034"/>
              <a:ext cx="8907946" cy="6858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9449C5-923B-20BC-6D9C-A3B8AD8FA059}"/>
                </a:ext>
              </a:extLst>
            </p:cNvPr>
            <p:cNvSpPr txBox="1"/>
            <p:nvPr/>
          </p:nvSpPr>
          <p:spPr>
            <a:xfrm>
              <a:off x="6456784" y="559918"/>
              <a:ext cx="1738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HTTP RESPONSE</a:t>
              </a:r>
              <a:endParaRPr lang="en-SG" b="1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42AB0BDC-D036-8FB1-C025-E3026CCF6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132" y="1719262"/>
            <a:ext cx="8705850" cy="3419475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F704432-CEBD-A0C2-5EB3-8E121D8B50D0}"/>
              </a:ext>
            </a:extLst>
          </p:cNvPr>
          <p:cNvGrpSpPr/>
          <p:nvPr/>
        </p:nvGrpSpPr>
        <p:grpSpPr>
          <a:xfrm>
            <a:off x="963574" y="1712880"/>
            <a:ext cx="8705849" cy="3558916"/>
            <a:chOff x="963574" y="1712880"/>
            <a:chExt cx="8705849" cy="355891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7CBF54-0D71-2568-7FD1-9FD1AC81DE28}"/>
                </a:ext>
              </a:extLst>
            </p:cNvPr>
            <p:cNvSpPr/>
            <p:nvPr/>
          </p:nvSpPr>
          <p:spPr>
            <a:xfrm>
              <a:off x="963574" y="1712880"/>
              <a:ext cx="8705849" cy="35589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3057A03-9130-BC1B-B38A-562DC5616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22096" y="2934242"/>
              <a:ext cx="5448300" cy="790575"/>
            </a:xfrm>
            <a:prstGeom prst="rect">
              <a:avLst/>
            </a:prstGeom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64ADEDA5-1D8F-00D0-F14C-8C41F101BE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640" y="9525"/>
            <a:ext cx="9515475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7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1A186A-8F23-5E89-9BDE-21B97FA00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908" y="273836"/>
            <a:ext cx="7972425" cy="45053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A3EC1F2-741D-9069-DF3B-1A9A2558B034}"/>
              </a:ext>
            </a:extLst>
          </p:cNvPr>
          <p:cNvGrpSpPr/>
          <p:nvPr/>
        </p:nvGrpSpPr>
        <p:grpSpPr>
          <a:xfrm>
            <a:off x="6682418" y="2973897"/>
            <a:ext cx="4139663" cy="1557024"/>
            <a:chOff x="6682418" y="2973897"/>
            <a:chExt cx="4139663" cy="155702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7AFC3BF-DAEE-4C3A-80EF-C852FC88BF88}"/>
                </a:ext>
              </a:extLst>
            </p:cNvPr>
            <p:cNvSpPr txBox="1"/>
            <p:nvPr/>
          </p:nvSpPr>
          <p:spPr>
            <a:xfrm>
              <a:off x="7712512" y="3053593"/>
              <a:ext cx="310956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When you click on this button</a:t>
              </a:r>
            </a:p>
            <a:p>
              <a:r>
                <a:rPr lang="en-US" dirty="0"/>
                <a:t>Browser will send new request </a:t>
              </a:r>
            </a:p>
            <a:p>
              <a:r>
                <a:rPr lang="en-US" dirty="0"/>
                <a:t>To the </a:t>
              </a:r>
              <a:r>
                <a:rPr lang="en-US" dirty="0" err="1"/>
                <a:t>pico</a:t>
              </a:r>
              <a:r>
                <a:rPr lang="en-US" dirty="0"/>
                <a:t> 192.168.0.100</a:t>
              </a:r>
            </a:p>
            <a:p>
              <a:r>
                <a:rPr lang="en-US" dirty="0"/>
                <a:t>This time the request carries a</a:t>
              </a:r>
            </a:p>
            <a:p>
              <a:r>
                <a:rPr lang="en-US" dirty="0"/>
                <a:t>payload ?led=on</a:t>
              </a:r>
              <a:endParaRPr lang="en-SG" dirty="0"/>
            </a:p>
          </p:txBody>
        </p:sp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26C273FA-AD77-909D-B7DE-27FF6ACCD841}"/>
                </a:ext>
              </a:extLst>
            </p:cNvPr>
            <p:cNvSpPr/>
            <p:nvPr/>
          </p:nvSpPr>
          <p:spPr>
            <a:xfrm rot="7448467">
              <a:off x="6929306" y="2727009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F871A56-9140-99EB-C632-B4329DC1FAB5}"/>
              </a:ext>
            </a:extLst>
          </p:cNvPr>
          <p:cNvSpPr/>
          <p:nvPr/>
        </p:nvSpPr>
        <p:spPr>
          <a:xfrm>
            <a:off x="4404677" y="692873"/>
            <a:ext cx="811762" cy="312493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A9176E-0142-3ED1-EF5F-55FDF005D06E}"/>
              </a:ext>
            </a:extLst>
          </p:cNvPr>
          <p:cNvGrpSpPr/>
          <p:nvPr/>
        </p:nvGrpSpPr>
        <p:grpSpPr>
          <a:xfrm>
            <a:off x="1248117" y="1467784"/>
            <a:ext cx="13920525" cy="2124838"/>
            <a:chOff x="1286572" y="1613256"/>
            <a:chExt cx="13920525" cy="212483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DF24600-43F5-C885-022E-28C634DCB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6572" y="2590749"/>
              <a:ext cx="13920525" cy="114734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C49611-4A96-5AC6-EDE8-986AA9BB5BA0}"/>
                </a:ext>
              </a:extLst>
            </p:cNvPr>
            <p:cNvSpPr txBox="1"/>
            <p:nvPr/>
          </p:nvSpPr>
          <p:spPr>
            <a:xfrm>
              <a:off x="4854011" y="1613256"/>
              <a:ext cx="4760790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This request arrives at the Pico</a:t>
              </a:r>
              <a:endParaRPr lang="en-SG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DB5C9DC-3684-D4FE-C58D-11596A36FAD6}"/>
              </a:ext>
            </a:extLst>
          </p:cNvPr>
          <p:cNvSpPr/>
          <p:nvPr/>
        </p:nvSpPr>
        <p:spPr>
          <a:xfrm>
            <a:off x="1824884" y="2584853"/>
            <a:ext cx="811762" cy="312493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281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241989-E58C-DFB2-FFB5-2CED22E68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909" y="660918"/>
            <a:ext cx="4667250" cy="3352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2E3312-13C4-5D7F-720F-C3314FFAB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045" y="4013718"/>
            <a:ext cx="9201150" cy="1133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CE9076-C732-0853-9EA8-D0C622FBB115}"/>
              </a:ext>
            </a:extLst>
          </p:cNvPr>
          <p:cNvSpPr/>
          <p:nvPr/>
        </p:nvSpPr>
        <p:spPr>
          <a:xfrm>
            <a:off x="4627982" y="2481943"/>
            <a:ext cx="2108719" cy="410547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23BBF-EE8C-AE52-012D-63D66EE01C5A}"/>
              </a:ext>
            </a:extLst>
          </p:cNvPr>
          <p:cNvSpPr txBox="1"/>
          <p:nvPr/>
        </p:nvSpPr>
        <p:spPr>
          <a:xfrm>
            <a:off x="7919129" y="2433552"/>
            <a:ext cx="2568780" cy="646331"/>
          </a:xfrm>
          <a:prstGeom prst="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found is it starting from</a:t>
            </a:r>
          </a:p>
          <a:p>
            <a:r>
              <a:rPr lang="en-US" dirty="0"/>
              <a:t>position 8 in the string</a:t>
            </a:r>
            <a:endParaRPr lang="en-SG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43539E-8E87-8761-C028-36592124EF09}"/>
              </a:ext>
            </a:extLst>
          </p:cNvPr>
          <p:cNvGrpSpPr/>
          <p:nvPr/>
        </p:nvGrpSpPr>
        <p:grpSpPr>
          <a:xfrm>
            <a:off x="6878534" y="1407384"/>
            <a:ext cx="4100627" cy="1177893"/>
            <a:chOff x="6878534" y="1407384"/>
            <a:chExt cx="4100627" cy="11778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CC5184-75BF-A6FE-19CF-20EFEAB390B3}"/>
                </a:ext>
              </a:extLst>
            </p:cNvPr>
            <p:cNvSpPr txBox="1"/>
            <p:nvPr/>
          </p:nvSpPr>
          <p:spPr>
            <a:xfrm>
              <a:off x="7912359" y="1407384"/>
              <a:ext cx="3066802" cy="923330"/>
            </a:xfrm>
            <a:prstGeom prst="rect">
              <a:avLst/>
            </a:prstGeom>
            <a:noFill/>
            <a:ln w="44450"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the string </a:t>
              </a:r>
              <a:r>
                <a:rPr lang="en-US" b="1" i="1" dirty="0">
                  <a:solidFill>
                    <a:srgbClr val="FF0000"/>
                  </a:solidFill>
                </a:rPr>
                <a:t>request</a:t>
              </a:r>
              <a:r>
                <a:rPr lang="en-US" dirty="0"/>
                <a:t>,</a:t>
              </a:r>
            </a:p>
            <a:p>
              <a:r>
                <a:rPr lang="en-US" dirty="0"/>
                <a:t>find whether the word </a:t>
              </a:r>
              <a:r>
                <a:rPr lang="en-US" b="1" u="sng" dirty="0">
                  <a:solidFill>
                    <a:srgbClr val="FF0000"/>
                  </a:solidFill>
                </a:rPr>
                <a:t>led=on </a:t>
              </a:r>
            </a:p>
            <a:p>
              <a:r>
                <a:rPr lang="en-US" dirty="0"/>
                <a:t>is found or not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CF14E9D-B7A0-EB47-A3AE-F010513D9BE1}"/>
                </a:ext>
              </a:extLst>
            </p:cNvPr>
            <p:cNvSpPr/>
            <p:nvPr/>
          </p:nvSpPr>
          <p:spPr>
            <a:xfrm rot="19781001">
              <a:off x="6878534" y="210064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CA6C4-CBA5-9F71-90D8-5C7250669832}"/>
              </a:ext>
            </a:extLst>
          </p:cNvPr>
          <p:cNvSpPr/>
          <p:nvPr/>
        </p:nvSpPr>
        <p:spPr>
          <a:xfrm>
            <a:off x="3834882" y="3019226"/>
            <a:ext cx="1931436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868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76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2</cp:revision>
  <dcterms:created xsi:type="dcterms:W3CDTF">2023-03-29T02:23:40Z</dcterms:created>
  <dcterms:modified xsi:type="dcterms:W3CDTF">2023-03-29T03:57:36Z</dcterms:modified>
</cp:coreProperties>
</file>