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FB04-FE1A-E8B4-7794-0707FE45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53A3-B9DC-2510-C915-F48C0B08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79DB-7BFD-E172-969D-27E59A4C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E2F1-F0A4-7C64-CE54-B38A81E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B3B4-200E-2393-5EE1-3EC8775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8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A567-5CE4-D887-2DA6-435EC0CB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D6FE-F1A6-9C02-C9E7-AD9F897D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CC20-FDFF-44AA-38E9-8FE7389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BC67-71F1-1E77-03A7-3BFCC66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7838-6A74-8765-A223-BC8356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3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B193-B693-BDC9-43F4-09A8E263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11C8-6AC8-33FC-19BD-25D84163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CDAC-F7F9-7A85-0FC9-33DACA1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535B-4E8D-0996-C8DD-B6C4D6A4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4E48-64E7-64AA-DCBB-F5C15AB2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E58-40EC-7014-4106-B9AEA8D9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B45E-D0BF-B617-ADF8-98157EAF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DFA1-A288-61E3-3E08-1A16B28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0A95-AC61-17FF-8072-B4C0A21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708E-82E0-A61E-C8A3-8D81E55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9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704F-1565-8324-05BA-5C4C125B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F3E5-DD8B-38F6-FDE3-AAAC8746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F2F-C67E-E5DC-00A3-C63CF27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73ED-22A5-856B-3442-CC71E87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DA4B-CFA4-908F-3DB4-B332D63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8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93B-5FE4-FB69-929F-C792FCCD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BB55-9CE8-C752-61BC-475F8501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8518-D643-EEAF-8337-3ABF6D0F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2E2E-C9AC-4A20-D06C-405BD2A9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1D81-6507-722E-890D-03095DD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E7D9-8AEB-A3EC-CCC6-B5785ED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0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D65-FE69-B0B2-8237-B1DD73E5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43BA-9E6A-3620-2630-26274D73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B903-3BB2-5804-8ED6-ECD4E6E4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42358-E41C-6A5C-52F8-EA8D1A89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EBDA0-DD7B-E09F-6EE3-C6FF55A2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9D7A-0B67-0ED5-62A2-8286D582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977D-8C36-7D68-E4F9-875DB50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14DE-CAEF-A2FC-6287-2562F72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C4D3-DAF8-7C76-9B45-17C2BC55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C73C6-611B-EFAC-609D-374385B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AC35-7F76-8CC4-6589-40FC2668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639D-3983-7317-9F82-AD16A69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E516E-B4BE-99B7-EA2B-9D28FED0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26305-F9BA-5FD0-EE9D-080F3D3F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96E1D-2F4F-722D-CD1D-8A736A02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6499-A71D-A8CA-5DD8-D6C8B6E4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29D3-0E8E-E39C-A6FB-2B8F9EB5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197F-D8C6-6715-52A0-BCFD6A0AC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1C12-97ED-E833-C74D-66E8E4F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42F6-D1F6-112A-604B-E453DF7D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B078-A3A2-8B26-3DD5-30BA1D1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3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AB99-B81E-EBBB-13AB-BDFABD7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A1B6-83A6-8653-F333-66C9743A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7E59-D3C5-4410-66D4-96D6E2D5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26C2E-F420-16C8-5F56-E18B6896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0889-9CAC-A120-F444-6C98519A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8917-0C61-824C-37C9-D77F095B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8435-07FD-70DA-7045-E0D4FC0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9A4D-6CEA-2281-3F56-842DCDE9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0B30-1992-B981-1A69-1B560BF9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9423-A254-4D14-A209-4E45C036B111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A95-7925-B49F-A13F-83440C98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0962-A1D1-4863-B0BA-B3B3004C8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1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441121" y="2919930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70EAE583-0A39-A0AF-9494-FBD6A4973EC6}"/>
              </a:ext>
            </a:extLst>
          </p:cNvPr>
          <p:cNvSpPr/>
          <p:nvPr/>
        </p:nvSpPr>
        <p:spPr>
          <a:xfrm>
            <a:off x="5318449" y="2367480"/>
            <a:ext cx="1403902" cy="914400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</a:t>
            </a:r>
          </a:p>
          <a:p>
            <a:pPr algn="ctr"/>
            <a:r>
              <a:rPr lang="en-US" sz="1400" dirty="0"/>
              <a:t>Left wheel Throttle</a:t>
            </a:r>
            <a:endParaRPr lang="en-SG" sz="1400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A65DF129-93D4-D84C-9B70-B5244AF2320D}"/>
              </a:ext>
            </a:extLst>
          </p:cNvPr>
          <p:cNvSpPr/>
          <p:nvPr/>
        </p:nvSpPr>
        <p:spPr>
          <a:xfrm>
            <a:off x="9180845" y="2366155"/>
            <a:ext cx="1204126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ENB</a:t>
            </a:r>
          </a:p>
          <a:p>
            <a:pPr algn="ctr"/>
            <a:r>
              <a:rPr lang="en-US" sz="1400" dirty="0"/>
              <a:t>Right wheel Throttle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790CD1-CB8E-5641-F944-3D9944C31359}"/>
              </a:ext>
            </a:extLst>
          </p:cNvPr>
          <p:cNvGrpSpPr/>
          <p:nvPr/>
        </p:nvGrpSpPr>
        <p:grpSpPr>
          <a:xfrm>
            <a:off x="4282319" y="5272633"/>
            <a:ext cx="427440" cy="1158839"/>
            <a:chOff x="4282319" y="5272633"/>
            <a:chExt cx="427440" cy="11588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1" y="527263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6160116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282319" y="554398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285246" y="589835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7E163-42DF-3D6E-7699-ABDB693DC2FD}"/>
              </a:ext>
            </a:extLst>
          </p:cNvPr>
          <p:cNvGrpSpPr/>
          <p:nvPr/>
        </p:nvGrpSpPr>
        <p:grpSpPr>
          <a:xfrm>
            <a:off x="7146484" y="2240417"/>
            <a:ext cx="3470717" cy="953245"/>
            <a:chOff x="7146484" y="2240417"/>
            <a:chExt cx="3470717" cy="953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E7D0CD-CED4-DC9C-B72D-607F920493D7}"/>
                </a:ext>
              </a:extLst>
            </p:cNvPr>
            <p:cNvGrpSpPr/>
            <p:nvPr/>
          </p:nvGrpSpPr>
          <p:grpSpPr>
            <a:xfrm>
              <a:off x="7146484" y="2240417"/>
              <a:ext cx="3470717" cy="408779"/>
              <a:chOff x="7146484" y="2240417"/>
              <a:chExt cx="3470717" cy="4087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2C703A-80BF-7472-EA2C-C7461DF901B3}"/>
                  </a:ext>
                </a:extLst>
              </p:cNvPr>
              <p:cNvGrpSpPr/>
              <p:nvPr/>
            </p:nvGrpSpPr>
            <p:grpSpPr>
              <a:xfrm>
                <a:off x="7146484" y="2240417"/>
                <a:ext cx="1386292" cy="408779"/>
                <a:chOff x="7146484" y="2240417"/>
                <a:chExt cx="1386292" cy="408779"/>
              </a:xfrm>
            </p:grpSpPr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6B87D1EE-8452-6B7F-8BF6-711E27A6DDC8}"/>
                    </a:ext>
                  </a:extLst>
                </p:cNvPr>
                <p:cNvSpPr/>
                <p:nvPr/>
              </p:nvSpPr>
              <p:spPr>
                <a:xfrm rot="16200000">
                  <a:off x="7077773" y="2309129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B5FCACA5-43E0-C6EF-A639-99A450C64752}"/>
                    </a:ext>
                  </a:extLst>
                </p:cNvPr>
                <p:cNvSpPr/>
                <p:nvPr/>
              </p:nvSpPr>
              <p:spPr>
                <a:xfrm rot="16200000">
                  <a:off x="8192709" y="2309128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08AB1-A42E-04E6-33C4-CD91A54495B5}"/>
                  </a:ext>
                </a:extLst>
              </p:cNvPr>
              <p:cNvSpPr txBox="1"/>
              <p:nvPr/>
            </p:nvSpPr>
            <p:spPr>
              <a:xfrm>
                <a:off x="9053375" y="2290917"/>
                <a:ext cx="156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ON-Move Forward</a:t>
                </a:r>
                <a:endParaRPr lang="en-SG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A6B66416-5FC1-48E4-73F7-8ED8816217C4}"/>
                </a:ext>
              </a:extLst>
            </p:cNvPr>
            <p:cNvSpPr/>
            <p:nvPr/>
          </p:nvSpPr>
          <p:spPr>
            <a:xfrm>
              <a:off x="7501596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F6E5AB17-2D42-3A33-5636-6FEFAEEC33C1}"/>
                </a:ext>
              </a:extLst>
            </p:cNvPr>
            <p:cNvSpPr/>
            <p:nvPr/>
          </p:nvSpPr>
          <p:spPr>
            <a:xfrm>
              <a:off x="7910375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B6166-B5C2-9C15-F8C3-F7CBEF2BB19C}"/>
              </a:ext>
            </a:extLst>
          </p:cNvPr>
          <p:cNvSpPr txBox="1"/>
          <p:nvPr/>
        </p:nvSpPr>
        <p:spPr>
          <a:xfrm>
            <a:off x="961053" y="270587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847D0EB-CA44-318F-A285-A1E84CE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869" y="3246630"/>
            <a:ext cx="6048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E722BB-031F-7909-21C5-D66826B2CCA8}"/>
              </a:ext>
            </a:extLst>
          </p:cNvPr>
          <p:cNvGrpSpPr/>
          <p:nvPr/>
        </p:nvGrpSpPr>
        <p:grpSpPr>
          <a:xfrm>
            <a:off x="4300979" y="5259857"/>
            <a:ext cx="408780" cy="1194287"/>
            <a:chOff x="4300979" y="5259857"/>
            <a:chExt cx="408780" cy="1194287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0" y="592313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5519514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300980" y="525985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300979" y="618278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9A04D-BC55-B4A5-910A-8806C220097F}"/>
              </a:ext>
            </a:extLst>
          </p:cNvPr>
          <p:cNvGrpSpPr/>
          <p:nvPr/>
        </p:nvGrpSpPr>
        <p:grpSpPr>
          <a:xfrm>
            <a:off x="7111538" y="2392705"/>
            <a:ext cx="3615821" cy="923063"/>
            <a:chOff x="7111538" y="2392705"/>
            <a:chExt cx="3615821" cy="9230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82B70C-93DB-C1F3-C7F6-2392EC2C0D21}"/>
                </a:ext>
              </a:extLst>
            </p:cNvPr>
            <p:cNvGrpSpPr/>
            <p:nvPr/>
          </p:nvGrpSpPr>
          <p:grpSpPr>
            <a:xfrm>
              <a:off x="7550509" y="2919930"/>
              <a:ext cx="3176850" cy="395838"/>
              <a:chOff x="7550509" y="2919930"/>
              <a:chExt cx="3176850" cy="395838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3714943-F1FA-9D99-D94F-7099E1CB102F}"/>
                  </a:ext>
                </a:extLst>
              </p:cNvPr>
              <p:cNvSpPr/>
              <p:nvPr/>
            </p:nvSpPr>
            <p:spPr>
              <a:xfrm rot="5400000">
                <a:off x="7504128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703760D9-B95F-0E42-1741-05708D2D4EB0}"/>
                  </a:ext>
                </a:extLst>
              </p:cNvPr>
              <p:cNvSpPr/>
              <p:nvPr/>
            </p:nvSpPr>
            <p:spPr>
              <a:xfrm rot="5400000">
                <a:off x="7911963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172938-94F5-080C-2752-C05882FF6FB1}"/>
                  </a:ext>
                </a:extLst>
              </p:cNvPr>
              <p:cNvSpPr txBox="1"/>
              <p:nvPr/>
            </p:nvSpPr>
            <p:spPr>
              <a:xfrm>
                <a:off x="9053375" y="2964088"/>
                <a:ext cx="16739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ON-Move Backward</a:t>
                </a:r>
                <a:endParaRPr lang="en-SG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B1F3E5-59CD-025D-6439-A9581103BE88}"/>
                </a:ext>
              </a:extLst>
            </p:cNvPr>
            <p:cNvGrpSpPr/>
            <p:nvPr/>
          </p:nvGrpSpPr>
          <p:grpSpPr>
            <a:xfrm>
              <a:off x="7111538" y="2392705"/>
              <a:ext cx="1551374" cy="292567"/>
              <a:chOff x="7111538" y="2392705"/>
              <a:chExt cx="1551374" cy="292567"/>
            </a:xfrm>
          </p:grpSpPr>
          <p:sp>
            <p:nvSpPr>
              <p:cNvPr id="2" name="Multiplication Sign 1">
                <a:extLst>
                  <a:ext uri="{FF2B5EF4-FFF2-40B4-BE49-F238E27FC236}">
                    <a16:creationId xmlns:a16="http://schemas.microsoft.com/office/drawing/2014/main" id="{A61A02B6-3D79-132B-19CD-79BD821F16C2}"/>
                  </a:ext>
                </a:extLst>
              </p:cNvPr>
              <p:cNvSpPr/>
              <p:nvPr/>
            </p:nvSpPr>
            <p:spPr>
              <a:xfrm>
                <a:off x="7111538" y="2392705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" name="Multiplication Sign 2">
                <a:extLst>
                  <a:ext uri="{FF2B5EF4-FFF2-40B4-BE49-F238E27FC236}">
                    <a16:creationId xmlns:a16="http://schemas.microsoft.com/office/drawing/2014/main" id="{6F952E2C-A6EF-79ED-512B-934E34EA22D4}"/>
                  </a:ext>
                </a:extLst>
              </p:cNvPr>
              <p:cNvSpPr/>
              <p:nvPr/>
            </p:nvSpPr>
            <p:spPr>
              <a:xfrm>
                <a:off x="8254133" y="2413914"/>
                <a:ext cx="408779" cy="271358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C7B99CB-4C66-DE5C-DCF5-713811F4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12" y="3374489"/>
            <a:ext cx="5953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130978-4AA5-46A7-145A-C0C560B88C2D}"/>
              </a:ext>
            </a:extLst>
          </p:cNvPr>
          <p:cNvGrpSpPr/>
          <p:nvPr/>
        </p:nvGrpSpPr>
        <p:grpSpPr>
          <a:xfrm>
            <a:off x="7121941" y="2205531"/>
            <a:ext cx="2535286" cy="968062"/>
            <a:chOff x="7121941" y="2205531"/>
            <a:chExt cx="2535286" cy="96806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8251528" y="234942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LEFT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121941" y="2892905"/>
              <a:ext cx="1172670" cy="280688"/>
              <a:chOff x="6767375" y="2864912"/>
              <a:chExt cx="1172670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31266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B6C740-93F3-5E43-845E-5749CB9C68D1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4" y="610823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52846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39ABB4E-7ACF-CAE6-7EAA-8005089D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102" y="3307973"/>
            <a:ext cx="5953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99D509-E35C-21B0-83FB-18CAB2D35D95}"/>
              </a:ext>
            </a:extLst>
          </p:cNvPr>
          <p:cNvGrpSpPr/>
          <p:nvPr/>
        </p:nvGrpSpPr>
        <p:grpSpPr>
          <a:xfrm>
            <a:off x="7163243" y="2205531"/>
            <a:ext cx="2625431" cy="970930"/>
            <a:chOff x="7163243" y="2205531"/>
            <a:chExt cx="2625431" cy="97093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7094532" y="233722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RIGHT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569810" y="2895773"/>
              <a:ext cx="1163339" cy="280688"/>
              <a:chOff x="6767375" y="2864912"/>
              <a:chExt cx="1163339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2193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E862E-52FA-EEEC-8867-C15B0A717EAC}"/>
              </a:ext>
            </a:extLst>
          </p:cNvPr>
          <p:cNvGrpSpPr/>
          <p:nvPr/>
        </p:nvGrpSpPr>
        <p:grpSpPr>
          <a:xfrm>
            <a:off x="4465824" y="5245443"/>
            <a:ext cx="408779" cy="1161607"/>
            <a:chOff x="4465824" y="5245443"/>
            <a:chExt cx="408779" cy="1161607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5" y="524544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613569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DD04097-BED0-182B-295A-4274B297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13" y="3374188"/>
            <a:ext cx="5876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0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F3757E-59D1-2B47-DBF9-B56D253F60C7}"/>
              </a:ext>
            </a:extLst>
          </p:cNvPr>
          <p:cNvGrpSpPr/>
          <p:nvPr/>
        </p:nvGrpSpPr>
        <p:grpSpPr>
          <a:xfrm>
            <a:off x="7192530" y="2285479"/>
            <a:ext cx="2620237" cy="890982"/>
            <a:chOff x="7192530" y="2285479"/>
            <a:chExt cx="2620237" cy="8909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9243509" y="2285479"/>
              <a:ext cx="569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STOP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9BD78E5A-26CF-56FD-0995-64DB481DE548}"/>
                </a:ext>
              </a:extLst>
            </p:cNvPr>
            <p:cNvSpPr/>
            <p:nvPr/>
          </p:nvSpPr>
          <p:spPr>
            <a:xfrm>
              <a:off x="7924922" y="2905104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30D634E-0694-CD47-6D2E-F7BDE41496D4}"/>
                </a:ext>
              </a:extLst>
            </p:cNvPr>
            <p:cNvSpPr/>
            <p:nvPr/>
          </p:nvSpPr>
          <p:spPr>
            <a:xfrm>
              <a:off x="832437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E41F28E2-03F5-0736-F6D0-2FBD2B9A326A}"/>
                </a:ext>
              </a:extLst>
            </p:cNvPr>
            <p:cNvSpPr/>
            <p:nvPr/>
          </p:nvSpPr>
          <p:spPr>
            <a:xfrm>
              <a:off x="756981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471B1C43-E553-482B-E224-5449188DEF02}"/>
                </a:ext>
              </a:extLst>
            </p:cNvPr>
            <p:cNvSpPr/>
            <p:nvPr/>
          </p:nvSpPr>
          <p:spPr>
            <a:xfrm>
              <a:off x="7192530" y="288945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DC4E5-E8A7-62BC-CE42-A80640DBE650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0551E2-5CDE-1183-BF1D-C1949E69D8CD}"/>
                </a:ext>
              </a:extLst>
            </p:cNvPr>
            <p:cNvGrpSpPr/>
            <p:nvPr/>
          </p:nvGrpSpPr>
          <p:grpSpPr>
            <a:xfrm>
              <a:off x="4465824" y="5284650"/>
              <a:ext cx="408779" cy="1094936"/>
              <a:chOff x="4465824" y="5284650"/>
              <a:chExt cx="408779" cy="1094936"/>
            </a:xfrm>
          </p:grpSpPr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425E5E21-CFFB-463F-F3B3-AD7F2A8232B0}"/>
                  </a:ext>
                </a:extLst>
              </p:cNvPr>
              <p:cNvSpPr/>
              <p:nvPr/>
            </p:nvSpPr>
            <p:spPr>
              <a:xfrm>
                <a:off x="4465824" y="54512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F7D53BD2-13FB-4B2D-51E2-3551D99CD0D0}"/>
                  </a:ext>
                </a:extLst>
              </p:cNvPr>
              <p:cNvSpPr/>
              <p:nvPr/>
            </p:nvSpPr>
            <p:spPr>
              <a:xfrm>
                <a:off x="4465824" y="52846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Multiplication Sign 5">
                <a:extLst>
                  <a:ext uri="{FF2B5EF4-FFF2-40B4-BE49-F238E27FC236}">
                    <a16:creationId xmlns:a16="http://schemas.microsoft.com/office/drawing/2014/main" id="{DC06EDFA-200B-CE92-D47B-ACB902013700}"/>
                  </a:ext>
                </a:extLst>
              </p:cNvPr>
              <p:cNvSpPr/>
              <p:nvPr/>
            </p:nvSpPr>
            <p:spPr>
              <a:xfrm>
                <a:off x="4465824" y="6108229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3310F-B3C0-DB08-9D79-66107277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34" y="3365735"/>
            <a:ext cx="5867400" cy="14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CFB3314-4936-F143-8F15-E3C9C1E617F8}"/>
              </a:ext>
            </a:extLst>
          </p:cNvPr>
          <p:cNvGrpSpPr/>
          <p:nvPr/>
        </p:nvGrpSpPr>
        <p:grpSpPr>
          <a:xfrm>
            <a:off x="1158359" y="880603"/>
            <a:ext cx="2070039" cy="5096794"/>
            <a:chOff x="1158359" y="880603"/>
            <a:chExt cx="2070039" cy="5096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67DCC6-7CE9-6380-3C9C-62B2699568EB}"/>
                </a:ext>
              </a:extLst>
            </p:cNvPr>
            <p:cNvSpPr/>
            <p:nvPr/>
          </p:nvSpPr>
          <p:spPr>
            <a:xfrm>
              <a:off x="1782725" y="880603"/>
              <a:ext cx="737946" cy="5096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EA4180-E213-57F0-06D3-5F6BEF3C349D}"/>
                </a:ext>
              </a:extLst>
            </p:cNvPr>
            <p:cNvGrpSpPr/>
            <p:nvPr/>
          </p:nvGrpSpPr>
          <p:grpSpPr>
            <a:xfrm>
              <a:off x="2836354" y="1420097"/>
              <a:ext cx="392044" cy="1298117"/>
              <a:chOff x="2896397" y="1446879"/>
              <a:chExt cx="392044" cy="12981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3B1FEE-4FB7-727D-5CD7-4C7A29EED772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A125DD-225D-B883-4B65-ED8AAC666279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871C30A-8FE8-EAF8-7819-A1F1E1770E9A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24DD639-D833-F316-0ECF-0063F0127CCA}"/>
                </a:ext>
              </a:extLst>
            </p:cNvPr>
            <p:cNvGrpSpPr/>
            <p:nvPr/>
          </p:nvGrpSpPr>
          <p:grpSpPr>
            <a:xfrm>
              <a:off x="1158359" y="1418693"/>
              <a:ext cx="392044" cy="1298117"/>
              <a:chOff x="2896397" y="1446879"/>
              <a:chExt cx="392044" cy="12981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11B46D-3B4F-F953-2F2F-D158B8786159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7C325F-85F8-00AE-4EC8-48C777CFA061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2F460C-0B40-4DDE-2FAF-F9BF1035075C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52176F6-3E88-CFBB-87F3-8C2CC53DADFD}"/>
              </a:ext>
            </a:extLst>
          </p:cNvPr>
          <p:cNvSpPr txBox="1"/>
          <p:nvPr/>
        </p:nvSpPr>
        <p:spPr>
          <a:xfrm>
            <a:off x="1550251" y="4278343"/>
            <a:ext cx="132049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ROBOT</a:t>
            </a:r>
          </a:p>
          <a:p>
            <a:r>
              <a:rPr lang="en-US" b="1" dirty="0">
                <a:solidFill>
                  <a:srgbClr val="FF0000"/>
                </a:solidFill>
              </a:rPr>
              <a:t>ON COURSE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BBB7EA-C348-5920-B80C-606B159F8CA2}"/>
              </a:ext>
            </a:extLst>
          </p:cNvPr>
          <p:cNvGrpSpPr/>
          <p:nvPr/>
        </p:nvGrpSpPr>
        <p:grpSpPr>
          <a:xfrm>
            <a:off x="6592645" y="880603"/>
            <a:ext cx="1434303" cy="5096794"/>
            <a:chOff x="5390759" y="880603"/>
            <a:chExt cx="1434303" cy="50967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1935FE-A069-982D-74E7-BA8862C76892}"/>
                </a:ext>
              </a:extLst>
            </p:cNvPr>
            <p:cNvGrpSpPr/>
            <p:nvPr/>
          </p:nvGrpSpPr>
          <p:grpSpPr>
            <a:xfrm>
              <a:off x="5447115" y="880603"/>
              <a:ext cx="1156663" cy="5096794"/>
              <a:chOff x="4618251" y="880603"/>
              <a:chExt cx="1156663" cy="509679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CF2557-22B0-49DD-0746-D488AFEE6CCC}"/>
                  </a:ext>
                </a:extLst>
              </p:cNvPr>
              <p:cNvSpPr/>
              <p:nvPr/>
            </p:nvSpPr>
            <p:spPr>
              <a:xfrm>
                <a:off x="4840946" y="880603"/>
                <a:ext cx="737946" cy="5096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1D2B5F7-1D26-1719-0055-533494B238F8}"/>
                  </a:ext>
                </a:extLst>
              </p:cNvPr>
              <p:cNvGrpSpPr/>
              <p:nvPr/>
            </p:nvGrpSpPr>
            <p:grpSpPr>
              <a:xfrm rot="2518865">
                <a:off x="5382870" y="1909497"/>
                <a:ext cx="392044" cy="1298117"/>
                <a:chOff x="2896397" y="1446879"/>
                <a:chExt cx="392044" cy="1298117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F3902E2-D2F7-F5A5-C3EE-12F31277922E}"/>
                    </a:ext>
                  </a:extLst>
                </p:cNvPr>
                <p:cNvSpPr/>
                <p:nvPr/>
              </p:nvSpPr>
              <p:spPr>
                <a:xfrm rot="21575079">
                  <a:off x="2896397" y="1446879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FF11B57-3A59-A721-F24C-84549CF3BA0F}"/>
                    </a:ext>
                  </a:extLst>
                </p:cNvPr>
                <p:cNvSpPr/>
                <p:nvPr/>
              </p:nvSpPr>
              <p:spPr>
                <a:xfrm rot="19632020">
                  <a:off x="3129421" y="1673828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619F921-663C-96F1-D63D-71C05C7B5605}"/>
                    </a:ext>
                  </a:extLst>
                </p:cNvPr>
                <p:cNvSpPr/>
                <p:nvPr/>
              </p:nvSpPr>
              <p:spPr>
                <a:xfrm rot="19632020">
                  <a:off x="2963276" y="1674834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C539F3-B521-256E-E81E-4FD3F7677B17}"/>
                  </a:ext>
                </a:extLst>
              </p:cNvPr>
              <p:cNvGrpSpPr/>
              <p:nvPr/>
            </p:nvGrpSpPr>
            <p:grpSpPr>
              <a:xfrm>
                <a:off x="4618251" y="1333575"/>
                <a:ext cx="544684" cy="1298117"/>
                <a:chOff x="4618251" y="1333575"/>
                <a:chExt cx="544684" cy="1298117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F7138B-318F-F770-C7FB-CD5BB936DFAD}"/>
                    </a:ext>
                  </a:extLst>
                </p:cNvPr>
                <p:cNvSpPr/>
                <p:nvPr/>
              </p:nvSpPr>
              <p:spPr>
                <a:xfrm rot="2493944">
                  <a:off x="4618251" y="1333575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E344EE-38C2-DFC3-BCDE-CB8D311B5815}"/>
                    </a:ext>
                  </a:extLst>
                </p:cNvPr>
                <p:cNvSpPr/>
                <p:nvPr/>
              </p:nvSpPr>
              <p:spPr>
                <a:xfrm rot="550885">
                  <a:off x="5083625" y="1708493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963D7DB-D4CC-582C-01D2-58116DD3EACA}"/>
                    </a:ext>
                  </a:extLst>
                </p:cNvPr>
                <p:cNvSpPr/>
                <p:nvPr/>
              </p:nvSpPr>
              <p:spPr>
                <a:xfrm rot="550885">
                  <a:off x="4959445" y="1598109"/>
                  <a:ext cx="79310" cy="90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36E30D-1427-1BCB-2DFB-DB768D14869E}"/>
                </a:ext>
              </a:extLst>
            </p:cNvPr>
            <p:cNvGrpSpPr/>
            <p:nvPr/>
          </p:nvGrpSpPr>
          <p:grpSpPr>
            <a:xfrm>
              <a:off x="5390759" y="4161863"/>
              <a:ext cx="1434303" cy="1409142"/>
              <a:chOff x="5390759" y="4161863"/>
              <a:chExt cx="1434303" cy="140914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484BFB-C741-86EF-CEE0-E0AD246C9891}"/>
                  </a:ext>
                </a:extLst>
              </p:cNvPr>
              <p:cNvSpPr txBox="1"/>
              <p:nvPr/>
            </p:nvSpPr>
            <p:spPr>
              <a:xfrm>
                <a:off x="5390759" y="4161863"/>
                <a:ext cx="14327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ROBOT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VEERS RIGHT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CBDF2-B8AB-751C-FF7A-E816F417C334}"/>
                  </a:ext>
                </a:extLst>
              </p:cNvPr>
              <p:cNvSpPr txBox="1"/>
              <p:nvPr/>
            </p:nvSpPr>
            <p:spPr>
              <a:xfrm>
                <a:off x="5390759" y="4924674"/>
                <a:ext cx="143430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CORRECTION</a:t>
                </a:r>
              </a:p>
              <a:p>
                <a:r>
                  <a:rPr lang="en-SG" b="1" dirty="0">
                    <a:solidFill>
                      <a:srgbClr val="FF0000"/>
                    </a:solidFill>
                  </a:rPr>
                  <a:t>MOVE LEFT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267D9A-9139-EB67-583A-BF0167C9DF3F}"/>
              </a:ext>
            </a:extLst>
          </p:cNvPr>
          <p:cNvGrpSpPr/>
          <p:nvPr/>
        </p:nvGrpSpPr>
        <p:grpSpPr>
          <a:xfrm>
            <a:off x="4059320" y="880603"/>
            <a:ext cx="1899876" cy="5096794"/>
            <a:chOff x="8615748" y="880603"/>
            <a:chExt cx="1899876" cy="509679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4407F6-4190-A829-9E03-F10A0853EBFD}"/>
                </a:ext>
              </a:extLst>
            </p:cNvPr>
            <p:cNvGrpSpPr/>
            <p:nvPr/>
          </p:nvGrpSpPr>
          <p:grpSpPr>
            <a:xfrm>
              <a:off x="8615748" y="880603"/>
              <a:ext cx="1899876" cy="5096794"/>
              <a:chOff x="8627220" y="893050"/>
              <a:chExt cx="1899876" cy="509679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123B90-F958-2C19-BD0B-8CCE2BA4D702}"/>
                  </a:ext>
                </a:extLst>
              </p:cNvPr>
              <p:cNvSpPr/>
              <p:nvPr/>
            </p:nvSpPr>
            <p:spPr>
              <a:xfrm>
                <a:off x="9201454" y="893050"/>
                <a:ext cx="737946" cy="5096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8C67E8-1B4F-8396-EFA3-98B69009DF48}"/>
                  </a:ext>
                </a:extLst>
              </p:cNvPr>
              <p:cNvGrpSpPr/>
              <p:nvPr/>
            </p:nvGrpSpPr>
            <p:grpSpPr>
              <a:xfrm rot="18879308">
                <a:off x="9080257" y="1909496"/>
                <a:ext cx="392044" cy="1298117"/>
                <a:chOff x="2896397" y="1446879"/>
                <a:chExt cx="392044" cy="129811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BB33CB3-5C0E-3A55-5A6C-61A2DFD55EAE}"/>
                    </a:ext>
                  </a:extLst>
                </p:cNvPr>
                <p:cNvSpPr/>
                <p:nvPr/>
              </p:nvSpPr>
              <p:spPr>
                <a:xfrm rot="21575079">
                  <a:off x="2896397" y="1446879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179A7F0-84CC-55EF-8508-032151301D9F}"/>
                    </a:ext>
                  </a:extLst>
                </p:cNvPr>
                <p:cNvSpPr/>
                <p:nvPr/>
              </p:nvSpPr>
              <p:spPr>
                <a:xfrm rot="19632020">
                  <a:off x="3129421" y="1673828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152C55C-D87C-F8EA-80EB-24A2913A07E2}"/>
                    </a:ext>
                  </a:extLst>
                </p:cNvPr>
                <p:cNvSpPr/>
                <p:nvPr/>
              </p:nvSpPr>
              <p:spPr>
                <a:xfrm rot="19632020">
                  <a:off x="2963276" y="1674834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31BE727-4F7F-0359-AC57-C49233A51C44}"/>
                  </a:ext>
                </a:extLst>
              </p:cNvPr>
              <p:cNvGrpSpPr/>
              <p:nvPr/>
            </p:nvGrpSpPr>
            <p:grpSpPr>
              <a:xfrm rot="16395352">
                <a:off x="9605696" y="1328705"/>
                <a:ext cx="544684" cy="1298117"/>
                <a:chOff x="4618251" y="1333575"/>
                <a:chExt cx="544684" cy="129811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853F1D1-5CD8-0954-E892-5FECD8AE27A2}"/>
                    </a:ext>
                  </a:extLst>
                </p:cNvPr>
                <p:cNvSpPr/>
                <p:nvPr/>
              </p:nvSpPr>
              <p:spPr>
                <a:xfrm rot="2493944">
                  <a:off x="4618251" y="1333575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428113C-1EA6-1D56-A958-7284B0B49E4C}"/>
                    </a:ext>
                  </a:extLst>
                </p:cNvPr>
                <p:cNvSpPr/>
                <p:nvPr/>
              </p:nvSpPr>
              <p:spPr>
                <a:xfrm rot="550885">
                  <a:off x="5083625" y="1708493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51DB520-5D8B-184E-B57B-669D43D2D68B}"/>
                    </a:ext>
                  </a:extLst>
                </p:cNvPr>
                <p:cNvSpPr/>
                <p:nvPr/>
              </p:nvSpPr>
              <p:spPr>
                <a:xfrm rot="550885">
                  <a:off x="4959445" y="1598109"/>
                  <a:ext cx="79310" cy="90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FBD77D-F8D7-904C-0B32-2CA9C4989A88}"/>
                </a:ext>
              </a:extLst>
            </p:cNvPr>
            <p:cNvSpPr txBox="1"/>
            <p:nvPr/>
          </p:nvSpPr>
          <p:spPr>
            <a:xfrm>
              <a:off x="8935397" y="4161862"/>
              <a:ext cx="1264449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ROBOT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VEERS LEFT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B2726A-749D-DBE5-E88B-7DA8073FDC67}"/>
                </a:ext>
              </a:extLst>
            </p:cNvPr>
            <p:cNvSpPr txBox="1"/>
            <p:nvPr/>
          </p:nvSpPr>
          <p:spPr>
            <a:xfrm>
              <a:off x="8905441" y="4924673"/>
              <a:ext cx="1434303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CORRECTION</a:t>
              </a:r>
            </a:p>
            <a:p>
              <a:r>
                <a:rPr lang="en-SG" b="1" dirty="0">
                  <a:solidFill>
                    <a:srgbClr val="FF0000"/>
                  </a:solidFill>
                </a:rPr>
                <a:t>MOVE RIGHT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4B88AB-6BED-E7DC-CF37-2D51E67EC2E8}"/>
              </a:ext>
            </a:extLst>
          </p:cNvPr>
          <p:cNvGrpSpPr/>
          <p:nvPr/>
        </p:nvGrpSpPr>
        <p:grpSpPr>
          <a:xfrm>
            <a:off x="8528179" y="755780"/>
            <a:ext cx="2425960" cy="5221617"/>
            <a:chOff x="8528179" y="755780"/>
            <a:chExt cx="2425960" cy="522161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48BB6F-B282-997E-4554-C222CC671D3E}"/>
                </a:ext>
              </a:extLst>
            </p:cNvPr>
            <p:cNvSpPr/>
            <p:nvPr/>
          </p:nvSpPr>
          <p:spPr>
            <a:xfrm>
              <a:off x="9441741" y="880603"/>
              <a:ext cx="737946" cy="5096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6D8B66-B7AE-E720-E04D-04FEFBA8BF8E}"/>
                </a:ext>
              </a:extLst>
            </p:cNvPr>
            <p:cNvSpPr txBox="1"/>
            <p:nvPr/>
          </p:nvSpPr>
          <p:spPr>
            <a:xfrm>
              <a:off x="9255499" y="4087217"/>
              <a:ext cx="1105642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ROBOT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STOPS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C78BBA-469D-9AAD-8546-1FE144655952}"/>
                </a:ext>
              </a:extLst>
            </p:cNvPr>
            <p:cNvSpPr/>
            <p:nvPr/>
          </p:nvSpPr>
          <p:spPr>
            <a:xfrm>
              <a:off x="8528179" y="755780"/>
              <a:ext cx="2425960" cy="6891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588653-DE6F-1DF9-0D90-D24EF3F954A8}"/>
                </a:ext>
              </a:extLst>
            </p:cNvPr>
            <p:cNvGrpSpPr/>
            <p:nvPr/>
          </p:nvGrpSpPr>
          <p:grpSpPr>
            <a:xfrm rot="19112669">
              <a:off x="10336793" y="954626"/>
              <a:ext cx="544684" cy="1298117"/>
              <a:chOff x="4618251" y="1333575"/>
              <a:chExt cx="544684" cy="129811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58DF35-8C22-BED3-AF50-A04683EAA5AF}"/>
                  </a:ext>
                </a:extLst>
              </p:cNvPr>
              <p:cNvSpPr/>
              <p:nvPr/>
            </p:nvSpPr>
            <p:spPr>
              <a:xfrm rot="2493944">
                <a:off x="4618251" y="1333575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604461-4DCF-B389-CB44-6958FEA7DAE9}"/>
                  </a:ext>
                </a:extLst>
              </p:cNvPr>
              <p:cNvSpPr/>
              <p:nvPr/>
            </p:nvSpPr>
            <p:spPr>
              <a:xfrm rot="550885">
                <a:off x="5083625" y="1708493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B0219B2-B2B8-6A63-9749-8D01657F77FD}"/>
                  </a:ext>
                </a:extLst>
              </p:cNvPr>
              <p:cNvSpPr/>
              <p:nvPr/>
            </p:nvSpPr>
            <p:spPr>
              <a:xfrm rot="550885">
                <a:off x="4959445" y="1598109"/>
                <a:ext cx="79310" cy="90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C6EAAE-E6E5-DE8D-5250-D04EBFA50E9C}"/>
                </a:ext>
              </a:extLst>
            </p:cNvPr>
            <p:cNvGrpSpPr/>
            <p:nvPr/>
          </p:nvGrpSpPr>
          <p:grpSpPr>
            <a:xfrm>
              <a:off x="8896325" y="1015953"/>
              <a:ext cx="392044" cy="1298117"/>
              <a:chOff x="2896397" y="1446879"/>
              <a:chExt cx="392044" cy="129811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CEFB5E4-359C-12C5-1F34-469572F5EB17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3E5162-E123-D0C0-E479-18105DF65C67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0D6D972-445A-0D6B-0430-08EF46A61A5B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6EAE2A0E-0BC4-AB0D-D959-9DFE1FEF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95" y="3291042"/>
            <a:ext cx="5924550" cy="2790825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ACFE2D1D-534F-7E04-9358-A5CDB890C49A}"/>
              </a:ext>
            </a:extLst>
          </p:cNvPr>
          <p:cNvGrpSpPr/>
          <p:nvPr/>
        </p:nvGrpSpPr>
        <p:grpSpPr>
          <a:xfrm>
            <a:off x="1153861" y="1906674"/>
            <a:ext cx="2077449" cy="533576"/>
            <a:chOff x="1153861" y="1906674"/>
            <a:chExt cx="2077449" cy="53357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5E44A2-7C55-F593-F9CB-6A332435A77D}"/>
                </a:ext>
              </a:extLst>
            </p:cNvPr>
            <p:cNvSpPr txBox="1"/>
            <p:nvPr/>
          </p:nvSpPr>
          <p:spPr>
            <a:xfrm>
              <a:off x="1153861" y="19170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52B510-67FA-1514-5C34-FD4BE74C404D}"/>
                </a:ext>
              </a:extLst>
            </p:cNvPr>
            <p:cNvSpPr txBox="1"/>
            <p:nvPr/>
          </p:nvSpPr>
          <p:spPr>
            <a:xfrm>
              <a:off x="2863902" y="190667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3107E3-E0AA-9DA5-2C31-837ED264086D}"/>
              </a:ext>
            </a:extLst>
          </p:cNvPr>
          <p:cNvGrpSpPr/>
          <p:nvPr/>
        </p:nvGrpSpPr>
        <p:grpSpPr>
          <a:xfrm>
            <a:off x="4530757" y="1847880"/>
            <a:ext cx="1054946" cy="934902"/>
            <a:chOff x="4530757" y="1847880"/>
            <a:chExt cx="1054946" cy="93490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51163-C9F5-99D6-CBDC-34304F51CDD0}"/>
                </a:ext>
              </a:extLst>
            </p:cNvPr>
            <p:cNvSpPr txBox="1"/>
            <p:nvPr/>
          </p:nvSpPr>
          <p:spPr>
            <a:xfrm>
              <a:off x="5218295" y="1847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01ADAE6-6BA5-673D-D365-EBB320FB2BE2}"/>
                </a:ext>
              </a:extLst>
            </p:cNvPr>
            <p:cNvSpPr txBox="1"/>
            <p:nvPr/>
          </p:nvSpPr>
          <p:spPr>
            <a:xfrm>
              <a:off x="4530757" y="22595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BB051F5-966F-53D1-E13A-96916DD0872F}"/>
              </a:ext>
            </a:extLst>
          </p:cNvPr>
          <p:cNvGrpSpPr/>
          <p:nvPr/>
        </p:nvGrpSpPr>
        <p:grpSpPr>
          <a:xfrm>
            <a:off x="6541427" y="1822436"/>
            <a:ext cx="1213272" cy="1013251"/>
            <a:chOff x="6541427" y="1822436"/>
            <a:chExt cx="1213272" cy="101325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6ECB6D4-DAAC-84F5-3D5D-232120B602F6}"/>
                </a:ext>
              </a:extLst>
            </p:cNvPr>
            <p:cNvSpPr txBox="1"/>
            <p:nvPr/>
          </p:nvSpPr>
          <p:spPr>
            <a:xfrm>
              <a:off x="6541427" y="182243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E3E33-EF9C-CC28-3245-949D85228D32}"/>
                </a:ext>
              </a:extLst>
            </p:cNvPr>
            <p:cNvSpPr txBox="1"/>
            <p:nvPr/>
          </p:nvSpPr>
          <p:spPr>
            <a:xfrm>
              <a:off x="7387291" y="231246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7D03D1-3A90-153E-D60A-EF4ACA26FF3E}"/>
              </a:ext>
            </a:extLst>
          </p:cNvPr>
          <p:cNvGrpSpPr/>
          <p:nvPr/>
        </p:nvGrpSpPr>
        <p:grpSpPr>
          <a:xfrm>
            <a:off x="8901086" y="1654773"/>
            <a:ext cx="1856929" cy="539969"/>
            <a:chOff x="8901086" y="1654773"/>
            <a:chExt cx="1856929" cy="53996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005FDA-BEC0-2DF4-B8F2-829A32902801}"/>
                </a:ext>
              </a:extLst>
            </p:cNvPr>
            <p:cNvSpPr txBox="1"/>
            <p:nvPr/>
          </p:nvSpPr>
          <p:spPr>
            <a:xfrm>
              <a:off x="10390607" y="16715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51819D-8899-2640-9FDE-F58F773A8DFD}"/>
                </a:ext>
              </a:extLst>
            </p:cNvPr>
            <p:cNvSpPr txBox="1"/>
            <p:nvPr/>
          </p:nvSpPr>
          <p:spPr>
            <a:xfrm>
              <a:off x="8901086" y="165477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3BB44B-A107-DFE7-9A30-7B2532FAE2BB}"/>
              </a:ext>
            </a:extLst>
          </p:cNvPr>
          <p:cNvSpPr txBox="1"/>
          <p:nvPr/>
        </p:nvSpPr>
        <p:spPr>
          <a:xfrm>
            <a:off x="4016209" y="179525"/>
            <a:ext cx="450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 THE IR SENSOR WORKS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5836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36A65-B87B-C72D-FEEE-05880B8E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13178"/>
            <a:ext cx="12192000" cy="619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238CB-E414-1C38-2217-BD9972A8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95" y="4809075"/>
            <a:ext cx="5800628" cy="1583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FA372-9D06-2AE1-C3D4-E6DC91A06E02}"/>
              </a:ext>
            </a:extLst>
          </p:cNvPr>
          <p:cNvSpPr txBox="1"/>
          <p:nvPr/>
        </p:nvSpPr>
        <p:spPr>
          <a:xfrm>
            <a:off x="2332139" y="1921079"/>
            <a:ext cx="588623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GPIO2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9E980-F678-D811-D6F6-4C6F62A85976}"/>
              </a:ext>
            </a:extLst>
          </p:cNvPr>
          <p:cNvSpPr txBox="1"/>
          <p:nvPr/>
        </p:nvSpPr>
        <p:spPr>
          <a:xfrm>
            <a:off x="2332138" y="2744598"/>
            <a:ext cx="62388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 3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9B05-44F9-F547-E71B-15676ECEF9D0}"/>
              </a:ext>
            </a:extLst>
          </p:cNvPr>
          <p:cNvSpPr txBox="1"/>
          <p:nvPr/>
        </p:nvSpPr>
        <p:spPr>
          <a:xfrm>
            <a:off x="6096000" y="512243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GPIO17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308F0-6349-6C43-89FB-24E6A770F317}"/>
              </a:ext>
            </a:extLst>
          </p:cNvPr>
          <p:cNvSpPr txBox="1"/>
          <p:nvPr/>
        </p:nvSpPr>
        <p:spPr>
          <a:xfrm>
            <a:off x="6495180" y="1399158"/>
            <a:ext cx="70171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GPIO16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3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3</cp:revision>
  <dcterms:created xsi:type="dcterms:W3CDTF">2023-05-18T05:19:15Z</dcterms:created>
  <dcterms:modified xsi:type="dcterms:W3CDTF">2023-05-30T12:29:18Z</dcterms:modified>
</cp:coreProperties>
</file>