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F963-4CB4-EFC2-D5ED-3E75833A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84C06-FDF8-1105-1F5E-4C3054ADC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AA9A-C469-0A0B-DCD5-DFB166DC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178F-F1FF-4EC2-86CB-448C200FA793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13AF2-EA5D-65E5-88F2-63C1EC1C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74588-AE39-50DF-EACD-2D59ED30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C9F-B039-4F69-A8E0-3575BF40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852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7D0E-E818-5789-8051-F8CF4671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E35B4-2D18-44B8-FD19-44208DC16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A6F9-7223-16ED-31FE-72F13B2B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178F-F1FF-4EC2-86CB-448C200FA793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C2515-4455-BB22-D7B2-70E50739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18B8-93FA-B815-77F6-9ACC10B5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C9F-B039-4F69-A8E0-3575BF40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50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6E655-535C-C437-301A-E719F8B8B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A9741-650E-070A-21D6-DBC5546F6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E5E08-D34A-D925-BC08-D618D9C4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178F-F1FF-4EC2-86CB-448C200FA793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29AC-9C01-EB64-0225-9A85DE89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E017D-A843-D7BA-61E2-6DEEA73B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C9F-B039-4F69-A8E0-3575BF40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789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6719-9276-1135-48F7-939D8A8F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71952-F9E7-17FC-7260-9F719BC34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27F11-0BB1-2C59-A273-A0E6D9A1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178F-F1FF-4EC2-86CB-448C200FA793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9349F-BA35-206A-A175-C320E277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E98C-4BC1-FA0C-D87D-3827B283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C9F-B039-4F69-A8E0-3575BF40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62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53CE-3D7A-F903-43AA-E41D9792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0C9D7-CB88-DC26-C35F-E4E3E919B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91110-E92A-D08F-CB2A-50FF0D3B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178F-F1FF-4EC2-86CB-448C200FA793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53697-1FD7-806D-73F1-D6F9FAD5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26181-EE65-4111-9DBE-B83344E3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C9F-B039-4F69-A8E0-3575BF40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57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367C-5999-1C22-DFCC-6C7B701A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CB42-AA18-FF2B-270F-D4C6329A3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96F2F-1A81-A60A-EC5F-0122F54A4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5D415-6EFD-3655-32ED-C57E5B9C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178F-F1FF-4EC2-86CB-448C200FA793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39629-578E-DB17-70CC-40A9866A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88B28-1755-CC7C-0F09-7BB6584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C9F-B039-4F69-A8E0-3575BF40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433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52F6-D2F2-0408-FCC9-5D57A523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0D202-3D2A-3BE0-AC85-C10CBB7C8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CCB9D-6211-1DB5-005B-91CB19C8D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C39D0-57B3-E27E-AFA7-CF904C9C3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D66BF-DD45-584E-16E3-22705B8C3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25E19-9E32-2696-62D9-CEEF5ACA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178F-F1FF-4EC2-86CB-448C200FA793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0DE3D-A520-76DE-0BEC-E577553F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BDED9-C6BF-190D-E6F4-347B3A7A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C9F-B039-4F69-A8E0-3575BF40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25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BA28-FFDC-8CCB-4F5D-D3B29990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06420-9375-FC53-E47D-070CF472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178F-F1FF-4EC2-86CB-448C200FA793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49B03-A6C2-4FE9-F56E-38800A56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B884D-C7CB-8E8C-CAC8-B16761D2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C9F-B039-4F69-A8E0-3575BF40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6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881E2-3E38-E93B-0CCB-A6242A0C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178F-F1FF-4EC2-86CB-448C200FA793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78376-6AA6-50E5-B319-AA0D53AC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0C85F-5FB8-7FF9-A292-B8F7C0A6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C9F-B039-4F69-A8E0-3575BF40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175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484E-DFD2-E52C-8F7A-0066FA6F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6F28-2D22-AAF5-AE61-DA73E63C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FA16A-9CA2-16A7-56E4-BBC1C7A3C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0D3EE-BF38-95BD-F321-F0F976C1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178F-F1FF-4EC2-86CB-448C200FA793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B15CF-2A89-6255-7625-D7319BCE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CA59-5941-AE71-A6DC-0FB22584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C9F-B039-4F69-A8E0-3575BF40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3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018C-C01C-824C-292E-C8520B9D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389D0-F9C8-6336-D025-6FE0E841F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103BC-E67C-0A64-A621-F41BEA7D2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3EA42-7D80-B2F8-D7D6-4C09D670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178F-F1FF-4EC2-86CB-448C200FA793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886F5-2389-26A3-18C9-E0288F99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32A48-4BB2-DDBA-022B-D962B823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C9F-B039-4F69-A8E0-3575BF40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220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E5CB4-5E9D-F361-F0C4-9E201979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7C2C3-6AFF-BC8A-9EB4-67C7A608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FC804-9FA9-D6BD-2B3F-05E1E436E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8178F-F1FF-4EC2-86CB-448C200FA793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7337-4189-A990-86C1-D05EE38A1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22D0-B71B-711A-6246-8BD1F2137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9C9F-B039-4F69-A8E0-3575BF408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683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1A7664-7F43-4372-F90D-CC452483C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681036"/>
            <a:ext cx="11325225" cy="5495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CFD1E3-D4A9-0CFF-E26A-8AB2AF2930B4}"/>
              </a:ext>
            </a:extLst>
          </p:cNvPr>
          <p:cNvSpPr txBox="1"/>
          <p:nvPr/>
        </p:nvSpPr>
        <p:spPr>
          <a:xfrm>
            <a:off x="5096997" y="3428999"/>
            <a:ext cx="68320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GP15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925A3-244C-4B32-D911-6B8D6EE748DE}"/>
              </a:ext>
            </a:extLst>
          </p:cNvPr>
          <p:cNvSpPr txBox="1"/>
          <p:nvPr/>
        </p:nvSpPr>
        <p:spPr>
          <a:xfrm>
            <a:off x="8024326" y="4571999"/>
            <a:ext cx="1299779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SSD1306</a:t>
            </a:r>
          </a:p>
          <a:p>
            <a:r>
              <a:rPr lang="en-US" b="1" dirty="0">
                <a:solidFill>
                  <a:srgbClr val="FF0000"/>
                </a:solidFill>
              </a:rPr>
              <a:t>SCL – GP17</a:t>
            </a:r>
          </a:p>
          <a:p>
            <a:r>
              <a:rPr lang="en-US" b="1" dirty="0">
                <a:solidFill>
                  <a:srgbClr val="0070C0"/>
                </a:solidFill>
              </a:rPr>
              <a:t>SDA – GP16</a:t>
            </a:r>
            <a:endParaRPr lang="en-SG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9860A-9B40-80BE-74F3-2AF1C9010958}"/>
              </a:ext>
            </a:extLst>
          </p:cNvPr>
          <p:cNvSpPr txBox="1"/>
          <p:nvPr/>
        </p:nvSpPr>
        <p:spPr>
          <a:xfrm>
            <a:off x="7544727" y="1910056"/>
            <a:ext cx="68961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GP14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7A459-77E7-330D-470E-829ADC77CE28}"/>
              </a:ext>
            </a:extLst>
          </p:cNvPr>
          <p:cNvSpPr txBox="1"/>
          <p:nvPr/>
        </p:nvSpPr>
        <p:spPr>
          <a:xfrm>
            <a:off x="4534678" y="86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DHT11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37269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</cp:revision>
  <dcterms:created xsi:type="dcterms:W3CDTF">2023-01-27T02:55:57Z</dcterms:created>
  <dcterms:modified xsi:type="dcterms:W3CDTF">2023-01-27T02:56:20Z</dcterms:modified>
</cp:coreProperties>
</file>