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4259-7850-0F3D-D187-B472C7029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30690-880C-8D48-A106-4AF8F9369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A328-89CC-CC61-3476-DB04D1E6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17A1-5049-683D-29D4-2DA50EAB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07F8-B444-3977-E772-4D6B20A4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26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904B-B833-2EFB-16FA-190C153C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3293F-7126-A802-55FE-D75AD86F8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E159-4FE6-8D2F-2A45-E0226D79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96C6B-BD84-5A5C-3919-2A8A081D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B94E-11CE-8C20-DF76-E0F7E50E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00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EE92A-A8EE-4E20-17D4-81089C81A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8E2C8-8BC1-1F2E-65B9-8D9E71437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6E87-15CB-BE47-219E-EF26B75C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30AD-C7B8-CD0E-8405-54140123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35BA-BC67-7EE0-FC72-6DDBC010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585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1197-FB74-E7AF-CF60-42B844F2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D9BF-4124-775E-FF22-CFA77AB9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0D13-3C8A-3D0D-1133-E41E72B79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D0DF2-61A0-B76E-DDF9-391E2D274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9BF99-30C4-D59E-628A-3F4232D93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80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1907-503C-D2D2-9450-989B55A4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28D3D-F518-F559-F3D3-8428C7D26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8E22B-E13A-9706-2CBA-8DB39708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4D16-CD7B-EA7D-F7BA-E0BB837C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5B7B-117A-3412-262C-EFAADA02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1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71CD-004B-3A89-D117-6F7AA7CB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FBAE-E4CC-E302-5D96-E02AC53E7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65405-CEFB-C6F2-D8FA-88011B79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A5BFF-E1B0-A441-C2EA-AB78954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077A0-B543-94A1-0CBD-C5AFE2C4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6452-C83A-486E-9A18-912CC729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332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3929-4E0B-2ACF-3AEB-42A816E0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314A-8375-1594-C8BA-89F52D37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4E68C-5ED4-4178-B7CC-FD73DD935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E3751-AF3F-BACC-074B-0FEB19C6E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F880E-52DA-6EC6-7E56-1E260C128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401B0-0D4D-D99C-1C9D-552DF5C9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BAD0A-6A14-E7C1-2859-A178821E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BD632-0064-D5BA-263F-4451BF1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32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D629-1C26-62D9-A7BE-E11E65CB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02D6-B433-13A6-3987-31FDCC6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981CE-3108-4F15-08EB-D739066D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4EA8A-8C98-9C2E-ED47-4819D533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3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912A1-A846-0A82-D4E2-F4AF5A12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1686F-C8F5-4C51-9711-9006E0C0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7AC1B-1E3F-7BBF-B640-77C26DF2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50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E3DB-936F-459D-E30E-B7E3ADBC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7C84-96DA-A11C-EAAF-82A7F0E39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653FD-3B5C-C52B-46A9-3FBD0E729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A002E-01A6-1806-AED0-4A1D9E73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01EBD-F2FD-7CA9-210F-EC368026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66350-2580-329D-0DC6-74B6F065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72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12E6-1284-2744-01A2-FDB54671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8FD59-E276-3E17-9466-FC74694AD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8AA2C-4139-EC7E-0B72-B5E6DBD0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C4189-44D1-02AB-35CA-AF320002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720A-0171-40F7-B719-084D5C07A0CC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0389E-C260-FF35-DE08-EADDE71B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48E20-D29A-600F-917E-412084A2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839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D332A-45B4-B84E-5D22-425B1EE7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32F56-67F0-9E3D-7578-7EED4B22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33077-A331-1D08-429F-67294978E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C720A-0171-40F7-B719-084D5C07A0CC}" type="datetimeFigureOut">
              <a:rPr lang="en-SG" smtClean="0"/>
              <a:t>17/1/2023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14BCA-29E0-255D-9406-91890E006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5D8CE-8A61-4713-8A4C-7427EB3A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BB48B-FD36-43C2-91DA-BEFDD30072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95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padding2.py" TargetMode="External"/><Relationship Id="rId2" Type="http://schemas.openxmlformats.org/officeDocument/2006/relationships/hyperlink" Target="padding1.py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26FEC4-B3F1-E56E-223B-ECC2D5FCF39E}"/>
              </a:ext>
            </a:extLst>
          </p:cNvPr>
          <p:cNvSpPr txBox="1"/>
          <p:nvPr/>
        </p:nvSpPr>
        <p:spPr>
          <a:xfrm>
            <a:off x="3047301" y="3246431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String manipulation </a:t>
            </a:r>
          </a:p>
          <a:p>
            <a:r>
              <a:rPr lang="en-SG" dirty="0"/>
              <a:t>Placeholders types</a:t>
            </a:r>
          </a:p>
          <a:p>
            <a:r>
              <a:rPr lang="en-SG" dirty="0"/>
              <a:t>Padding</a:t>
            </a:r>
          </a:p>
          <a:p>
            <a:r>
              <a:rPr lang="en-SG" dirty="0"/>
              <a:t>Dictionary</a:t>
            </a:r>
          </a:p>
          <a:p>
            <a:r>
              <a:rPr lang="en-SG" dirty="0" err="1"/>
              <a:t>Json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7081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D78958-A7C4-FC00-6463-1D3B4CF5CFA5}"/>
              </a:ext>
            </a:extLst>
          </p:cNvPr>
          <p:cNvSpPr txBox="1"/>
          <p:nvPr/>
        </p:nvSpPr>
        <p:spPr>
          <a:xfrm>
            <a:off x="1713451" y="780068"/>
            <a:ext cx="60946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i="0" dirty="0">
                <a:solidFill>
                  <a:srgbClr val="273239"/>
                </a:solidFill>
                <a:effectLst/>
              </a:rPr>
              <a:t>1. Using %-formatting</a:t>
            </a:r>
          </a:p>
          <a:p>
            <a:r>
              <a:rPr lang="en-US" dirty="0"/>
              <a:t>name = 'nightfury1'</a:t>
            </a:r>
          </a:p>
          <a:p>
            <a:r>
              <a:rPr lang="en-US" dirty="0"/>
              <a:t>print('%s </a:t>
            </a:r>
            <a:r>
              <a:rPr lang="en-US" dirty="0">
                <a:solidFill>
                  <a:srgbClr val="0070C0"/>
                </a:solidFill>
              </a:rPr>
              <a:t>is </a:t>
            </a:r>
            <a:r>
              <a:rPr lang="en-US" dirty="0" err="1">
                <a:solidFill>
                  <a:srgbClr val="0070C0"/>
                </a:solidFill>
              </a:rPr>
              <a:t>GeeksforGeeks</a:t>
            </a:r>
            <a:r>
              <a:rPr lang="en-US" dirty="0">
                <a:solidFill>
                  <a:srgbClr val="0070C0"/>
                </a:solidFill>
              </a:rPr>
              <a:t> a contributor</a:t>
            </a:r>
            <a:r>
              <a:rPr lang="en-US" dirty="0"/>
              <a:t>' % (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))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nightfury1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is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a contributor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lang="en-SG" b="1" dirty="0">
              <a:solidFill>
                <a:srgbClr val="273239"/>
              </a:solidFill>
            </a:endParaRPr>
          </a:p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50E72-D6B7-3218-76EB-4706E1E25B50}"/>
              </a:ext>
            </a:extLst>
          </p:cNvPr>
          <p:cNvSpPr txBox="1"/>
          <p:nvPr/>
        </p:nvSpPr>
        <p:spPr>
          <a:xfrm>
            <a:off x="1713451" y="2358042"/>
            <a:ext cx="55338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0" dirty="0">
                <a:solidFill>
                  <a:srgbClr val="273239"/>
                </a:solidFill>
                <a:effectLst/>
              </a:rPr>
              <a:t>2. Using </a:t>
            </a:r>
            <a:r>
              <a:rPr lang="en-SG" b="1" i="0" dirty="0" err="1">
                <a:solidFill>
                  <a:srgbClr val="273239"/>
                </a:solidFill>
                <a:effectLst/>
              </a:rPr>
              <a:t>str.format</a:t>
            </a:r>
            <a:r>
              <a:rPr lang="en-SG" b="1" i="0" dirty="0">
                <a:solidFill>
                  <a:srgbClr val="273239"/>
                </a:solidFill>
                <a:effectLst/>
              </a:rPr>
              <a:t>()</a:t>
            </a:r>
          </a:p>
          <a:p>
            <a:r>
              <a:rPr lang="en-US" dirty="0"/>
              <a:t>name = 'nightfury1'</a:t>
            </a:r>
          </a:p>
          <a:p>
            <a:r>
              <a:rPr lang="en-US" dirty="0"/>
              <a:t>print('</a:t>
            </a:r>
            <a:r>
              <a:rPr lang="en-US" dirty="0">
                <a:solidFill>
                  <a:srgbClr val="FF0000"/>
                </a:solidFill>
              </a:rPr>
              <a:t>{}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is </a:t>
            </a:r>
            <a:r>
              <a:rPr lang="en-US" dirty="0" err="1">
                <a:solidFill>
                  <a:srgbClr val="0070C0"/>
                </a:solidFill>
              </a:rPr>
              <a:t>GeeksforGeeks</a:t>
            </a:r>
            <a:r>
              <a:rPr lang="en-US" dirty="0">
                <a:solidFill>
                  <a:srgbClr val="0070C0"/>
                </a:solidFill>
              </a:rPr>
              <a:t> a </a:t>
            </a:r>
            <a:r>
              <a:rPr lang="en-US" dirty="0" err="1">
                <a:solidFill>
                  <a:srgbClr val="0070C0"/>
                </a:solidFill>
              </a:rPr>
              <a:t>contributor.</a:t>
            </a:r>
            <a:r>
              <a:rPr lang="en-US" dirty="0" err="1"/>
              <a:t>'.format</a:t>
            </a:r>
            <a:r>
              <a:rPr lang="en-US" dirty="0"/>
              <a:t>(name))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nightfury1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is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a contributor.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E5AD7-DED5-FED5-E299-38AF2C944671}"/>
              </a:ext>
            </a:extLst>
          </p:cNvPr>
          <p:cNvSpPr txBox="1"/>
          <p:nvPr/>
        </p:nvSpPr>
        <p:spPr>
          <a:xfrm>
            <a:off x="1713451" y="3880254"/>
            <a:ext cx="57942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0" dirty="0">
                <a:solidFill>
                  <a:srgbClr val="273239"/>
                </a:solidFill>
                <a:effectLst/>
              </a:rPr>
              <a:t>3. Using f-string</a:t>
            </a:r>
          </a:p>
          <a:p>
            <a:r>
              <a:rPr lang="en-SG" dirty="0"/>
              <a:t>name = 'nightfury1'</a:t>
            </a:r>
          </a:p>
          <a:p>
            <a:r>
              <a:rPr lang="en-SG" dirty="0"/>
              <a:t>post = 'Technical Content Writer Intern.'</a:t>
            </a:r>
          </a:p>
          <a:p>
            <a:r>
              <a:rPr lang="en-SG" dirty="0"/>
              <a:t>print(f'{</a:t>
            </a:r>
            <a:r>
              <a:rPr lang="en-SG" dirty="0">
                <a:solidFill>
                  <a:srgbClr val="FF0000"/>
                </a:solidFill>
              </a:rPr>
              <a:t>name</a:t>
            </a:r>
            <a:r>
              <a:rPr lang="en-SG" dirty="0"/>
              <a:t>} is </a:t>
            </a:r>
            <a:r>
              <a:rPr lang="en-SG" dirty="0" err="1"/>
              <a:t>GeeksforGeeks</a:t>
            </a:r>
            <a:r>
              <a:rPr lang="en-SG" dirty="0"/>
              <a:t> {</a:t>
            </a:r>
            <a:r>
              <a:rPr lang="en-SG" dirty="0">
                <a:solidFill>
                  <a:srgbClr val="0070C0"/>
                </a:solidFill>
              </a:rPr>
              <a:t>post</a:t>
            </a:r>
            <a:r>
              <a:rPr lang="en-SG" dirty="0"/>
              <a:t>}')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nightfury1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is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Technical Content Writer Intern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732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319FF-D1F2-6A80-CF19-371160E114DD}"/>
              </a:ext>
            </a:extLst>
          </p:cNvPr>
          <p:cNvSpPr txBox="1"/>
          <p:nvPr/>
        </p:nvSpPr>
        <p:spPr>
          <a:xfrm>
            <a:off x="1872841" y="709215"/>
            <a:ext cx="58361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i="0" dirty="0">
                <a:solidFill>
                  <a:srgbClr val="273239"/>
                </a:solidFill>
                <a:effectLst/>
              </a:rPr>
              <a:t>3. Using f-string</a:t>
            </a:r>
          </a:p>
          <a:p>
            <a:r>
              <a:rPr lang="en-SG" dirty="0"/>
              <a:t>name = 'nightfury1'</a:t>
            </a:r>
          </a:p>
          <a:p>
            <a:r>
              <a:rPr lang="en-SG" dirty="0"/>
              <a:t>post = 'Technical Content Writer Intern.'</a:t>
            </a:r>
          </a:p>
          <a:p>
            <a:r>
              <a:rPr lang="en-SG" dirty="0"/>
              <a:t>print(f'{</a:t>
            </a:r>
            <a:r>
              <a:rPr lang="en-SG" dirty="0">
                <a:solidFill>
                  <a:srgbClr val="FF0000"/>
                </a:solidFill>
              </a:rPr>
              <a:t>name</a:t>
            </a:r>
            <a:r>
              <a:rPr lang="en-SG" dirty="0"/>
              <a:t>} is </a:t>
            </a:r>
            <a:r>
              <a:rPr lang="en-SG" dirty="0" err="1"/>
              <a:t>GeeksforGeeks</a:t>
            </a:r>
            <a:r>
              <a:rPr lang="en-SG" dirty="0"/>
              <a:t> {</a:t>
            </a:r>
            <a:r>
              <a:rPr lang="en-SG" dirty="0">
                <a:solidFill>
                  <a:srgbClr val="0070C0"/>
                </a:solidFill>
              </a:rPr>
              <a:t>post</a:t>
            </a:r>
            <a:r>
              <a:rPr lang="en-SG" dirty="0"/>
              <a:t>}')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nightfury1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Technical Content Writer Intern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3473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CBF0A0-1898-3CF4-AAFE-C80E6B88D0E7}"/>
              </a:ext>
            </a:extLst>
          </p:cNvPr>
          <p:cNvSpPr txBox="1"/>
          <p:nvPr/>
        </p:nvSpPr>
        <p:spPr>
          <a:xfrm>
            <a:off x="1948342" y="729842"/>
            <a:ext cx="72530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f-string can combine numbers and strings without the need for conversion</a:t>
            </a:r>
          </a:p>
          <a:p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temperature</a:t>
            </a:r>
            <a:r>
              <a:rPr lang="en-US" dirty="0"/>
              <a:t> = 20</a:t>
            </a:r>
          </a:p>
          <a:p>
            <a:r>
              <a:rPr lang="en-US" dirty="0">
                <a:solidFill>
                  <a:srgbClr val="00B050"/>
                </a:solidFill>
              </a:rPr>
              <a:t>humidity=80</a:t>
            </a:r>
          </a:p>
          <a:p>
            <a:r>
              <a:rPr lang="en-US" dirty="0"/>
              <a:t>print(“Temp: “ + str(</a:t>
            </a:r>
            <a:r>
              <a:rPr lang="en-US" dirty="0">
                <a:solidFill>
                  <a:srgbClr val="FF0000"/>
                </a:solidFill>
              </a:rPr>
              <a:t>temperature</a:t>
            </a:r>
            <a:r>
              <a:rPr lang="en-US" dirty="0"/>
              <a:t>)) + “ deg C”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lang="en-US" dirty="0"/>
              <a:t>Temp: 20 deg C</a:t>
            </a:r>
          </a:p>
          <a:p>
            <a:endParaRPr lang="en-US" dirty="0"/>
          </a:p>
          <a:p>
            <a:r>
              <a:rPr lang="en-US" dirty="0"/>
              <a:t>Using f-string</a:t>
            </a:r>
          </a:p>
          <a:p>
            <a:r>
              <a:rPr lang="en-SG" dirty="0"/>
              <a:t>print(f”{</a:t>
            </a:r>
            <a:r>
              <a:rPr lang="en-SG" dirty="0">
                <a:solidFill>
                  <a:srgbClr val="FF0000"/>
                </a:solidFill>
              </a:rPr>
              <a:t>temperature </a:t>
            </a:r>
            <a:r>
              <a:rPr lang="en-SG" dirty="0"/>
              <a:t>} </a:t>
            </a:r>
            <a:r>
              <a:rPr lang="en-SG" dirty="0" err="1"/>
              <a:t>deg</a:t>
            </a:r>
            <a:r>
              <a:rPr lang="en-SG" dirty="0"/>
              <a:t> C”)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lang="en-US" dirty="0"/>
              <a:t>Temp: 20 deg C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f"Temp</a:t>
            </a:r>
            <a:r>
              <a:rPr lang="en-US" dirty="0"/>
              <a:t> : {</a:t>
            </a:r>
            <a:r>
              <a:rPr lang="en-US" dirty="0">
                <a:solidFill>
                  <a:srgbClr val="FF0000"/>
                </a:solidFill>
              </a:rPr>
              <a:t>temperature</a:t>
            </a:r>
            <a:r>
              <a:rPr lang="en-US" dirty="0"/>
              <a:t>} deg C / Humidity : {</a:t>
            </a:r>
            <a:r>
              <a:rPr lang="en-US" dirty="0">
                <a:solidFill>
                  <a:srgbClr val="00B050"/>
                </a:solidFill>
              </a:rPr>
              <a:t>humidity</a:t>
            </a:r>
            <a:r>
              <a:rPr lang="en-US" dirty="0"/>
              <a:t>} %")</a:t>
            </a:r>
          </a:p>
          <a:p>
            <a:r>
              <a:rPr lang="en-SG" b="1" dirty="0">
                <a:solidFill>
                  <a:srgbClr val="273239"/>
                </a:solidFill>
              </a:rPr>
              <a:t>Result:</a:t>
            </a:r>
          </a:p>
          <a:p>
            <a:r>
              <a:rPr lang="nb-NO" dirty="0"/>
              <a:t>Temp : 20 deg C / Humidity : 80 %</a:t>
            </a:r>
            <a:endParaRPr lang="en-US" dirty="0"/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49100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4A575-6BC0-DF2E-5782-6F9D95FD9388}"/>
              </a:ext>
            </a:extLst>
          </p:cNvPr>
          <p:cNvSpPr txBox="1"/>
          <p:nvPr/>
        </p:nvSpPr>
        <p:spPr>
          <a:xfrm>
            <a:off x="3397541" y="763398"/>
            <a:ext cx="50377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Padding</a:t>
            </a:r>
          </a:p>
          <a:p>
            <a:r>
              <a:rPr lang="en-US" dirty="0"/>
              <a:t>Assuming this is what you get from </a:t>
            </a:r>
            <a:r>
              <a:rPr lang="en-US" dirty="0" err="1"/>
              <a:t>time.localtime</a:t>
            </a:r>
            <a:r>
              <a:rPr lang="en-US" dirty="0"/>
              <a:t>()</a:t>
            </a:r>
          </a:p>
          <a:p>
            <a:r>
              <a:rPr lang="en-US" dirty="0"/>
              <a:t>(2023,2,5,1,5,5,6,39)</a:t>
            </a:r>
          </a:p>
          <a:p>
            <a:endParaRPr lang="en-US" dirty="0"/>
          </a:p>
          <a:p>
            <a:r>
              <a:rPr lang="en-US" dirty="0"/>
              <a:t>If you display as is</a:t>
            </a:r>
          </a:p>
          <a:p>
            <a:r>
              <a:rPr lang="en-US" dirty="0"/>
              <a:t>Date : 5-2-2023</a:t>
            </a:r>
          </a:p>
          <a:p>
            <a:r>
              <a:rPr lang="en-US" dirty="0"/>
              <a:t>Time : 1:5:5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6C3DE-7CE2-B21F-7EC6-C79886EA08D1}"/>
              </a:ext>
            </a:extLst>
          </p:cNvPr>
          <p:cNvSpPr txBox="1"/>
          <p:nvPr/>
        </p:nvSpPr>
        <p:spPr>
          <a:xfrm>
            <a:off x="3397541" y="3047615"/>
            <a:ext cx="33045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you need to display it like</a:t>
            </a:r>
          </a:p>
          <a:p>
            <a:r>
              <a:rPr lang="en-US" dirty="0"/>
              <a:t>Date:  05-02-2023</a:t>
            </a:r>
          </a:p>
          <a:p>
            <a:r>
              <a:rPr lang="en-US" dirty="0"/>
              <a:t>Time : 01:05:05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9E650-ED3A-F342-DE96-DFCF3416769B}"/>
              </a:ext>
            </a:extLst>
          </p:cNvPr>
          <p:cNvSpPr txBox="1"/>
          <p:nvPr/>
        </p:nvSpPr>
        <p:spPr>
          <a:xfrm>
            <a:off x="3456264" y="4429387"/>
            <a:ext cx="1147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Example 1</a:t>
            </a:r>
            <a:endParaRPr lang="en-US" u="sng" dirty="0"/>
          </a:p>
          <a:p>
            <a:r>
              <a:rPr lang="en-US" u="sng" dirty="0">
                <a:hlinkClick r:id="rId3" action="ppaction://hlinkfile"/>
              </a:rPr>
              <a:t>Example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92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266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5</cp:revision>
  <dcterms:created xsi:type="dcterms:W3CDTF">2023-01-17T02:08:04Z</dcterms:created>
  <dcterms:modified xsi:type="dcterms:W3CDTF">2023-01-17T12:22:36Z</dcterms:modified>
</cp:coreProperties>
</file>