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0B3-26A3-9A1A-6925-663688BC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BB1F-27C7-0154-7622-0A6C157B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BD89-A29C-D089-51BD-A5DE203C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75AC-FE89-4B74-4462-BEFD0E4F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BDBC-8A64-11D6-B242-EF3AC3C7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5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F5F-1CBB-471A-DD93-D0310FF8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60D5-78B6-2342-AE7E-D383A34B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5C0D-92AB-617E-6006-41C3FA4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4505-014E-2FD4-8FC7-F0E3950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F7E3-205F-C1AF-98F8-F1557A9B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6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FDC9-0BE4-5F7D-EDCF-86154F0F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749E8-2189-8003-FB15-8B8D7ED6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DA9B-927F-7C7D-509F-E19ACE29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873F-A18E-86BB-F9C0-67184D1C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36EA-F9C3-9B3B-C475-774F420B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0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6C79-919D-78B8-EECD-66CB654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7714-49F1-C373-165A-A0A3241C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61E5-33F8-8EC4-D8A7-63020E29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5E50-5AF8-7A0E-A5A9-AA2939B8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770C-C2A8-3037-2935-D5707E5A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222F-C0B9-BDA5-B31D-F7F8030C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BE9E-7CD6-4709-92A0-DEB2F660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CA58-6A16-E287-E961-440CD246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27C-FD05-F90A-6829-99904607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E2A3-0770-CD24-C4E6-3B313AC3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01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34-7200-25B6-71FB-D5439ADE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4F3E-39A3-D89E-0DA4-CE38BAF0D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8A0A-242F-EF62-736C-1F9E4488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082C-1A04-EFED-3B4D-1C249428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F1112-3EC4-B419-1F47-00257572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B5D0-88F6-F0A3-D5E9-CF78355F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1B3-6B4F-C1C6-9751-9443F2B1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1ECD-AD09-808E-AB3F-A98A848C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50BE-40DB-A095-6604-FF12CA54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10D6-2F2B-1567-C7DF-EE503C69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A43-5B78-9844-A659-FE0E754B7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96DF-59FB-6953-747A-5AE74628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C8989-CD2E-8988-5688-1B295FA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6E532-B432-2F26-B80B-8E6DBB21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4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13BF-B051-56B6-B3D9-6B1D0EF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B576B-6850-1E87-EB7D-A9130E51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58B2-064B-CC44-FAAC-63D7A2A1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C797A-147F-10A0-01E8-CB90660C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7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79179-FD61-52A5-FCFB-78A495D9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7D416-5E25-D1B2-6DA0-FD848C8C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E75FF-AB33-9600-A488-BE2B24A1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7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4FCD-5263-DD59-3DB1-9750E74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3003-A0F0-7A82-FBB8-D0A81558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C102-31BE-8980-00DE-417ED3BF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0118F-2367-9B4F-5AC8-BCAA39F3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F75C-D14D-1F94-09C7-2EE6B5D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6EDB-CAF2-3ED8-49AD-A571E593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38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008D-5B36-B4D7-81E5-B307BF4F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C4352-36BE-46AB-CC17-6469E1FF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C78BE-5602-7389-EAD9-83609654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40BB-71F5-5246-DD40-C06C0D6F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ED97A-FD51-948D-B4EE-B36BCE71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9C4-6AAE-44AC-86F3-1AAE3FD3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3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2E0EC-0711-B048-7219-7FA22741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E8DF-360E-4628-4B32-5DC14717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563C-6343-9E38-0990-9DD5006E8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6065-5340-4E80-B834-777238E1D194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74C6-D14C-A3C4-E164-5C2768C8B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5504-3AB4-283B-15A2-A54FEBE0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C12F-44CD-42F9-AE1D-485FF0BB1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50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TW0npN4N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93078-8D14-C7BA-A6CB-0B33E360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1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F3528-7E02-E40D-CA8C-8CE9F2D9DF81}"/>
              </a:ext>
            </a:extLst>
          </p:cNvPr>
          <p:cNvSpPr txBox="1"/>
          <p:nvPr/>
        </p:nvSpPr>
        <p:spPr>
          <a:xfrm>
            <a:off x="10002160" y="1161190"/>
            <a:ext cx="766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PUMP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B631-78F9-1905-EAC9-1B46990F6A53}"/>
              </a:ext>
            </a:extLst>
          </p:cNvPr>
          <p:cNvSpPr txBox="1"/>
          <p:nvPr/>
        </p:nvSpPr>
        <p:spPr>
          <a:xfrm>
            <a:off x="10385438" y="4999182"/>
            <a:ext cx="1146468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  <a:p>
            <a:r>
              <a:rPr lang="en-US" dirty="0"/>
              <a:t>POWER </a:t>
            </a:r>
          </a:p>
          <a:p>
            <a:r>
              <a:rPr lang="en-US" dirty="0"/>
              <a:t>SOURCE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109A-9682-E2A2-CB0E-5B070199879A}"/>
              </a:ext>
            </a:extLst>
          </p:cNvPr>
          <p:cNvSpPr txBox="1"/>
          <p:nvPr/>
        </p:nvSpPr>
        <p:spPr>
          <a:xfrm>
            <a:off x="3996356" y="297335"/>
            <a:ext cx="401864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SIMULATION OF AUTOMATED PLANT WATERING SYSTEM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BCD65-8B66-1AAD-5A33-6544AF30BDEF}"/>
              </a:ext>
            </a:extLst>
          </p:cNvPr>
          <p:cNvSpPr txBox="1"/>
          <p:nvPr/>
        </p:nvSpPr>
        <p:spPr>
          <a:xfrm>
            <a:off x="932093" y="677470"/>
            <a:ext cx="401864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SIMULATION OF AUTOMATED PLANT WATERING SYSTEM</a:t>
            </a:r>
            <a:endParaRPr lang="en-SG" sz="2000" b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6FD4A-7D0B-5050-4267-1469100BC083}"/>
              </a:ext>
            </a:extLst>
          </p:cNvPr>
          <p:cNvGrpSpPr/>
          <p:nvPr/>
        </p:nvGrpSpPr>
        <p:grpSpPr>
          <a:xfrm>
            <a:off x="6096000" y="3232151"/>
            <a:ext cx="2304225" cy="911547"/>
            <a:chOff x="6096000" y="3232151"/>
            <a:chExt cx="2304225" cy="911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8C8FD1-4073-1EED-176B-DBA0C7806C40}"/>
                </a:ext>
              </a:extLst>
            </p:cNvPr>
            <p:cNvGrpSpPr/>
            <p:nvPr/>
          </p:nvGrpSpPr>
          <p:grpSpPr>
            <a:xfrm>
              <a:off x="6096000" y="3441183"/>
              <a:ext cx="925216" cy="582123"/>
              <a:chOff x="6096000" y="3441183"/>
              <a:chExt cx="925216" cy="58212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A78DD-7738-9107-2397-FA01F210D01B}"/>
                  </a:ext>
                </a:extLst>
              </p:cNvPr>
              <p:cNvSpPr txBox="1"/>
              <p:nvPr/>
            </p:nvSpPr>
            <p:spPr>
              <a:xfrm>
                <a:off x="6096000" y="3441183"/>
                <a:ext cx="77251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COM1</a:t>
                </a:r>
                <a:endParaRPr lang="en-SG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B098BF2-322A-CEFC-5506-95F6754D4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8041" y="3732245"/>
                <a:ext cx="303175" cy="29106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E89443-82A4-011E-F801-7A3B7AD1DAF5}"/>
                </a:ext>
              </a:extLst>
            </p:cNvPr>
            <p:cNvGrpSpPr/>
            <p:nvPr/>
          </p:nvGrpSpPr>
          <p:grpSpPr>
            <a:xfrm>
              <a:off x="7373115" y="3232151"/>
              <a:ext cx="1027110" cy="911547"/>
              <a:chOff x="7373115" y="3232151"/>
              <a:chExt cx="1027110" cy="91154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9BDF8C-F2A6-1819-D479-B82441EFD8B9}"/>
                  </a:ext>
                </a:extLst>
              </p:cNvPr>
              <p:cNvSpPr txBox="1"/>
              <p:nvPr/>
            </p:nvSpPr>
            <p:spPr>
              <a:xfrm>
                <a:off x="7627706" y="3232151"/>
                <a:ext cx="77251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NO1</a:t>
                </a:r>
                <a:endParaRPr lang="en-SG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77B687D-1FC0-B9EA-D110-2B79BD6A4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3115" y="3625849"/>
                <a:ext cx="509182" cy="517849"/>
              </a:xfrm>
              <a:prstGeom prst="straightConnector1">
                <a:avLst/>
              </a:prstGeom>
              <a:ln w="4762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AEA988-DA49-AD49-0446-33B53A52F42B}"/>
              </a:ext>
            </a:extLst>
          </p:cNvPr>
          <p:cNvGrpSpPr/>
          <p:nvPr/>
        </p:nvGrpSpPr>
        <p:grpSpPr>
          <a:xfrm>
            <a:off x="1911888" y="419878"/>
            <a:ext cx="8771666" cy="5734701"/>
            <a:chOff x="633591" y="419878"/>
            <a:chExt cx="8771666" cy="57347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2F7B0-2C8F-EB80-C041-FBE2272C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1463" y="419878"/>
              <a:ext cx="6443794" cy="57347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4EA6F9-3955-19AC-9996-18EE7CDE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50449">
              <a:off x="300995" y="2723269"/>
              <a:ext cx="3092481" cy="242728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F8EE3A-35B1-CB85-7F74-FDDD019B2598}"/>
                </a:ext>
              </a:extLst>
            </p:cNvPr>
            <p:cNvSpPr txBox="1"/>
            <p:nvPr/>
          </p:nvSpPr>
          <p:spPr>
            <a:xfrm>
              <a:off x="1807942" y="4118590"/>
              <a:ext cx="2339102" cy="123110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OUT -&gt; GPIO26 (ADC0)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DIS   -&gt; GPIO 0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VCC  -&gt; </a:t>
              </a:r>
              <a:r>
                <a:rPr lang="en-US" sz="2000" b="1" dirty="0">
                  <a:solidFill>
                    <a:srgbClr val="FF0000"/>
                  </a:solidFill>
                </a:rPr>
                <a:t>VBU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87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9E089B7A-4990-9ED5-2655-C485FE2B5ACE}"/>
              </a:ext>
            </a:extLst>
          </p:cNvPr>
          <p:cNvSpPr/>
          <p:nvPr/>
        </p:nvSpPr>
        <p:spPr>
          <a:xfrm rot="5400000">
            <a:off x="6390519" y="487862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89B9D5-7997-4376-6C3C-D51BC1EC8270}"/>
              </a:ext>
            </a:extLst>
          </p:cNvPr>
          <p:cNvGrpSpPr/>
          <p:nvPr/>
        </p:nvGrpSpPr>
        <p:grpSpPr>
          <a:xfrm>
            <a:off x="1476277" y="250274"/>
            <a:ext cx="10021342" cy="6357451"/>
            <a:chOff x="1476277" y="250274"/>
            <a:chExt cx="10021342" cy="63574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BBC6CE9-5E7D-98E4-2286-D23FC233910C}"/>
                </a:ext>
              </a:extLst>
            </p:cNvPr>
            <p:cNvGrpSpPr/>
            <p:nvPr/>
          </p:nvGrpSpPr>
          <p:grpSpPr>
            <a:xfrm>
              <a:off x="1476277" y="250274"/>
              <a:ext cx="9832871" cy="6357451"/>
              <a:chOff x="1476277" y="250274"/>
              <a:chExt cx="9832871" cy="635745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6FA5706-F865-927B-082F-6AAA83982BED}"/>
                  </a:ext>
                </a:extLst>
              </p:cNvPr>
              <p:cNvGrpSpPr/>
              <p:nvPr/>
            </p:nvGrpSpPr>
            <p:grpSpPr>
              <a:xfrm>
                <a:off x="1476277" y="250274"/>
                <a:ext cx="9832871" cy="6357451"/>
                <a:chOff x="1476277" y="250274"/>
                <a:chExt cx="9832871" cy="6357451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5CD50ED-F8BD-0E47-AAF7-548DC635B9BB}"/>
                    </a:ext>
                  </a:extLst>
                </p:cNvPr>
                <p:cNvGrpSpPr/>
                <p:nvPr/>
              </p:nvGrpSpPr>
              <p:grpSpPr>
                <a:xfrm>
                  <a:off x="1476277" y="250274"/>
                  <a:ext cx="9832871" cy="6357451"/>
                  <a:chOff x="1980130" y="205274"/>
                  <a:chExt cx="9832871" cy="6357451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0FBBAC83-B995-AD7F-8A33-3D7E56A0E57B}"/>
                      </a:ext>
                    </a:extLst>
                  </p:cNvPr>
                  <p:cNvGrpSpPr/>
                  <p:nvPr/>
                </p:nvGrpSpPr>
                <p:grpSpPr>
                  <a:xfrm>
                    <a:off x="1980130" y="205274"/>
                    <a:ext cx="7877175" cy="6357451"/>
                    <a:chOff x="1980130" y="205274"/>
                    <a:chExt cx="7877175" cy="6357451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4E323E45-7D98-2E49-19D8-D314374283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980130" y="295275"/>
                      <a:ext cx="7877175" cy="62674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8473BBA-487C-E85C-A273-7392BB0B31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0665" y="205274"/>
                      <a:ext cx="1529073" cy="3693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SAMPLE CODE</a:t>
                      </a:r>
                      <a:endParaRPr lang="en-SG" dirty="0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9676DCF5-FC48-6A3F-7FB1-32C2E2EBC27B}"/>
                      </a:ext>
                    </a:extLst>
                  </p:cNvPr>
                  <p:cNvGrpSpPr/>
                  <p:nvPr/>
                </p:nvGrpSpPr>
                <p:grpSpPr>
                  <a:xfrm>
                    <a:off x="4068147" y="574606"/>
                    <a:ext cx="7744854" cy="4591022"/>
                    <a:chOff x="4068147" y="574606"/>
                    <a:chExt cx="7744854" cy="4591022"/>
                  </a:xfrm>
                </p:grpSpPr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69AC7DB1-9E95-A7F1-88C3-DA8767B43F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200665" y="574606"/>
                      <a:ext cx="2676525" cy="246697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162FBC28-D33E-5FCF-6659-A4C77E02C8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68147" y="1732488"/>
                      <a:ext cx="4745554" cy="926736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Arrow: Right 13">
                      <a:extLst>
                        <a:ext uri="{FF2B5EF4-FFF2-40B4-BE49-F238E27FC236}">
                          <a16:creationId xmlns:a16="http://schemas.microsoft.com/office/drawing/2014/main" id="{5BC5BEED-0BF2-91C9-C79A-763F57395CB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393411" y="2956780"/>
                      <a:ext cx="978408" cy="484632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B9894FD-7E40-D13F-9A3A-CEEC9F084C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07690" y="3688300"/>
                      <a:ext cx="1605311" cy="147732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GPIO26 is one</a:t>
                      </a:r>
                    </a:p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Of several ADC</a:t>
                      </a:r>
                    </a:p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(Analog Digital </a:t>
                      </a:r>
                    </a:p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Converter)</a:t>
                      </a:r>
                    </a:p>
                    <a:p>
                      <a:endParaRPr lang="en-SG" dirty="0"/>
                    </a:p>
                  </p:txBody>
                </p:sp>
              </p:grp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513E07-78F5-434A-8A26-FA383ABBD73E}"/>
                    </a:ext>
                  </a:extLst>
                </p:cNvPr>
                <p:cNvSpPr txBox="1"/>
                <p:nvPr/>
              </p:nvSpPr>
              <p:spPr>
                <a:xfrm>
                  <a:off x="6227591" y="4501080"/>
                  <a:ext cx="2423869" cy="1200329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You may need to tweak </a:t>
                  </a:r>
                </a:p>
                <a:p>
                  <a:r>
                    <a:rPr lang="en-US" dirty="0"/>
                    <a:t>the readings for </a:t>
                  </a:r>
                </a:p>
                <a:p>
                  <a:r>
                    <a:rPr lang="en-US" dirty="0"/>
                    <a:t>Dry, Moist and Wet</a:t>
                  </a:r>
                </a:p>
                <a:p>
                  <a:endParaRPr lang="en-SG" dirty="0"/>
                </a:p>
              </p:txBody>
            </p:sp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8BFC41E-BE9B-4D89-9B67-60585BF90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0348" y="1262034"/>
                <a:ext cx="1666486" cy="1546949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ED3E43-82FD-522D-5051-7AFA006444DC}"/>
                </a:ext>
              </a:extLst>
            </p:cNvPr>
            <p:cNvSpPr txBox="1"/>
            <p:nvPr/>
          </p:nvSpPr>
          <p:spPr>
            <a:xfrm>
              <a:off x="9890128" y="1077368"/>
              <a:ext cx="1607491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</a:t>
              </a:r>
              <a:r>
                <a:rPr lang="en-US" dirty="0"/>
                <a:t> to GPIO26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7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28692-0856-85A1-BAEA-BC320C961C7B}"/>
              </a:ext>
            </a:extLst>
          </p:cNvPr>
          <p:cNvSpPr txBox="1"/>
          <p:nvPr/>
        </p:nvSpPr>
        <p:spPr>
          <a:xfrm>
            <a:off x="3328697" y="250567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https://www.youtube.com/watch?v=_NTW0npN4N0</a:t>
            </a:r>
            <a:endParaRPr lang="en-SG" dirty="0"/>
          </a:p>
          <a:p>
            <a:endParaRPr lang="en-SG" dirty="0"/>
          </a:p>
          <a:p>
            <a:r>
              <a:rPr lang="en-SG" dirty="0"/>
              <a:t>This is done using a Raspberry Pi.  But the idea is still the same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DE404-D58A-0FBB-AB09-58F765174DB8}"/>
              </a:ext>
            </a:extLst>
          </p:cNvPr>
          <p:cNvSpPr txBox="1"/>
          <p:nvPr/>
        </p:nvSpPr>
        <p:spPr>
          <a:xfrm>
            <a:off x="4497355" y="1819469"/>
            <a:ext cx="227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Explaining Computers</a:t>
            </a:r>
            <a:endParaRPr lang="en-SG" dirty="0"/>
          </a:p>
          <a:p>
            <a:r>
              <a:rPr lang="en-SG" dirty="0"/>
              <a:t>Plant Watering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7C1DBF-C9D0-CD27-F96C-06932BF62D57}"/>
              </a:ext>
            </a:extLst>
          </p:cNvPr>
          <p:cNvGrpSpPr/>
          <p:nvPr/>
        </p:nvGrpSpPr>
        <p:grpSpPr>
          <a:xfrm>
            <a:off x="3349591" y="1190627"/>
            <a:ext cx="6257925" cy="4476750"/>
            <a:chOff x="3396246" y="1283931"/>
            <a:chExt cx="6257925" cy="4476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FB88FB-98A7-E46A-E29D-E94F778E5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6246" y="1283931"/>
              <a:ext cx="6257925" cy="44767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997D4-E1BB-A3E2-BEE3-103CD16EA672}"/>
                </a:ext>
              </a:extLst>
            </p:cNvPr>
            <p:cNvSpPr txBox="1"/>
            <p:nvPr/>
          </p:nvSpPr>
          <p:spPr>
            <a:xfrm>
              <a:off x="7156580" y="2192693"/>
              <a:ext cx="492443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11C1B-E860-9F25-C229-AA20D0B26928}"/>
                </a:ext>
              </a:extLst>
            </p:cNvPr>
            <p:cNvSpPr txBox="1"/>
            <p:nvPr/>
          </p:nvSpPr>
          <p:spPr>
            <a:xfrm>
              <a:off x="6525208" y="2192693"/>
              <a:ext cx="492443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NC</a:t>
              </a:r>
              <a:endParaRPr lang="en-SG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B98FD1-51FF-2A65-FA2F-BBB819951E42}"/>
                </a:ext>
              </a:extLst>
            </p:cNvPr>
            <p:cNvSpPr txBox="1"/>
            <p:nvPr/>
          </p:nvSpPr>
          <p:spPr>
            <a:xfrm>
              <a:off x="3900195" y="3405673"/>
              <a:ext cx="147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relay.value</a:t>
              </a:r>
              <a:r>
                <a:rPr lang="en-US" dirty="0"/>
                <a:t>(1)</a:t>
              </a:r>
              <a:endParaRPr lang="en-SG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F24DEE-E3D9-3C21-5199-D02A6891F5F4}"/>
              </a:ext>
            </a:extLst>
          </p:cNvPr>
          <p:cNvSpPr txBox="1"/>
          <p:nvPr/>
        </p:nvSpPr>
        <p:spPr>
          <a:xfrm>
            <a:off x="4657541" y="669186"/>
            <a:ext cx="421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NORMALLY OPENED  (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b="1" dirty="0"/>
              <a:t>) CONNECTION</a:t>
            </a:r>
            <a:endParaRPr lang="en-SG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FFBFC-A1A4-B8BF-2AF6-CC37237DECE0}"/>
              </a:ext>
            </a:extLst>
          </p:cNvPr>
          <p:cNvGrpSpPr/>
          <p:nvPr/>
        </p:nvGrpSpPr>
        <p:grpSpPr>
          <a:xfrm>
            <a:off x="3853539" y="3312369"/>
            <a:ext cx="6801897" cy="2064581"/>
            <a:chOff x="3853539" y="3312369"/>
            <a:chExt cx="6801897" cy="20645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552C0F-1D36-260E-5B7E-6C6310D288AE}"/>
                </a:ext>
              </a:extLst>
            </p:cNvPr>
            <p:cNvGrpSpPr/>
            <p:nvPr/>
          </p:nvGrpSpPr>
          <p:grpSpPr>
            <a:xfrm>
              <a:off x="6860493" y="3312369"/>
              <a:ext cx="3794943" cy="2064581"/>
              <a:chOff x="6860493" y="3312369"/>
              <a:chExt cx="3794943" cy="206458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13546-653E-290A-DF2F-697D3ED5E3E9}"/>
                  </a:ext>
                </a:extLst>
              </p:cNvPr>
              <p:cNvSpPr txBox="1"/>
              <p:nvPr/>
            </p:nvSpPr>
            <p:spPr>
              <a:xfrm>
                <a:off x="8061649" y="4730619"/>
                <a:ext cx="2593787" cy="646331"/>
              </a:xfrm>
              <a:prstGeom prst="rect">
                <a:avLst/>
              </a:prstGeom>
              <a:noFill/>
              <a:ln w="412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</a:t>
                </a:r>
                <a:r>
                  <a:rPr lang="en-US" dirty="0"/>
                  <a:t> circuit is closed when </a:t>
                </a:r>
              </a:p>
              <a:p>
                <a:r>
                  <a:rPr lang="en-US" dirty="0" err="1"/>
                  <a:t>relay.value</a:t>
                </a:r>
                <a:r>
                  <a:rPr lang="en-US" dirty="0"/>
                  <a:t>(0)</a:t>
                </a:r>
                <a:endParaRPr lang="en-SG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D96085-9718-C40F-9A68-5CE7D8525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7565" y="3312369"/>
                <a:ext cx="298581" cy="438539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D827558-91F7-5E10-8E4F-8BDEA00B1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493" y="3312369"/>
                <a:ext cx="249432" cy="48985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20FA72-FC99-C26E-7D81-E1C3A845EF70}"/>
                </a:ext>
              </a:extLst>
            </p:cNvPr>
            <p:cNvSpPr txBox="1"/>
            <p:nvPr/>
          </p:nvSpPr>
          <p:spPr>
            <a:xfrm>
              <a:off x="3853539" y="3372630"/>
              <a:ext cx="1477969" cy="369332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relay.value</a:t>
              </a:r>
              <a:r>
                <a:rPr lang="en-US" dirty="0"/>
                <a:t>(0)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5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3</cp:revision>
  <dcterms:created xsi:type="dcterms:W3CDTF">2023-04-01T01:45:45Z</dcterms:created>
  <dcterms:modified xsi:type="dcterms:W3CDTF">2023-04-01T07:07:14Z</dcterms:modified>
</cp:coreProperties>
</file>