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6" r:id="rId3"/>
    <p:sldId id="267" r:id="rId4"/>
    <p:sldId id="269" r:id="rId5"/>
    <p:sldId id="265" r:id="rId6"/>
    <p:sldId id="268" r:id="rId7"/>
    <p:sldId id="270" r:id="rId8"/>
    <p:sldId id="273" r:id="rId9"/>
    <p:sldId id="274" r:id="rId10"/>
    <p:sldId id="275" r:id="rId11"/>
    <p:sldId id="276" r:id="rId12"/>
    <p:sldId id="277" r:id="rId13"/>
    <p:sldId id="271" r:id="rId14"/>
    <p:sldId id="272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DB24-5696-0448-3164-6E033CC84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92FE7-FE12-4E34-E2F8-D1AF239A6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7507-3F14-EB92-1EC5-A8FF35E2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AABB5-7BF8-AF97-BDF5-EA2BAFDD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041D-4814-3750-8BFB-223216BA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5667-BD0C-4E82-7D8B-3223004B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39DAA-A625-CF6D-C399-806487C49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F3EA-33A2-3862-AB13-F7103324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C69EC-DFCB-85B1-DFB4-A306251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E250-F671-12CE-7995-18EC1D12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400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71097-A321-827F-C75A-C70FC7F8D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B2E4D-BBB6-74C3-E555-7166A9F12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C507-75F8-46FF-65C7-B0BAA3F9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EBCD-3810-9F8E-1190-EF218E20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BCEC-855C-71C7-9DCB-42D786E7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4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ABDB-56E8-F56D-8A4F-12FB22F1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E84C-F728-B2BB-AB5C-EA218422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653F8-47B3-0AF1-8652-0AAFEF51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FC31-2A82-4F8E-3FCC-813FDCCD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B6DB-0291-F4B8-E3BB-B013E61C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63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8D9E-C5AD-766B-B00B-7F91BB38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9B48B-1A0A-7693-2870-35584EC7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78F2-6DE1-1BE9-D7A5-6476C777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CB04-C781-21DF-0B84-71FBDEC1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16DB1-51F4-A2F0-28FD-D5EAE4C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630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86E6-73C7-921F-D56C-40E8F1F0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8448-177A-667C-7EFD-9BF5A78A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D492B-B882-BE31-0AF7-C83C5457B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CF16C-8F33-1D44-9EAE-825C8C7C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D6ED-4D62-914E-C7E5-093818C8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17F0E-A640-EA67-70A4-9A621639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090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5424-EF5D-37A6-9E5E-65CA8A85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25179-836C-548E-D8CA-E1B2D53B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66BE9-4CD6-14CE-01F1-19DFBABB9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00C89-1A18-4CD9-EBDC-1976BB3C4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277F6-B545-6A8A-2BF4-715251B64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34BC1-F59C-3454-1FB8-CB232DC1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6584C-6B85-E759-4916-B70F59A7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5B6B-8800-C96F-9775-608D0F03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572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0AC3-5052-23A6-BE7A-0E7BCD60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FB6CE-B3A5-FD8F-849E-C8A53A54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4EB69-50FB-035A-D343-A292C8BB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B5BE4-3DBD-3EFB-31A7-ABCE10CF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27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E74A5-0D9A-8E0D-2D1C-44F4E835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5EB03-3C0C-C47B-0C15-960F3A1F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4B60C-DFDE-962C-1D17-D34DB849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77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C5DB-7AF6-E186-D893-EEAF4C82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7CC5-7AF3-30E3-2D4A-D1967CF2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DDB1C-E98E-7343-9552-19454BE5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68FB6-947D-F100-CA94-EA8D74F7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4618-5ABE-6DA5-3B72-2F2E2948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3D338-E871-5A53-33E4-63AA49E1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75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2DB6-19CF-71F9-DD80-90097170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ED982-AC3E-CAF9-C330-E7F11EA35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3F017-576F-0B69-6ED7-045A6CD7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30163-C8E4-1184-AB59-E517BAA2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A316B-D854-4923-A029-CAAEFDA0053E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CA643-4BF3-1B4B-50B9-EC386451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984B-56EE-AF97-E72D-0A556252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6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CF0E1-29A8-2A4B-411B-A0E7D4E1E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845CE-183E-9409-8E74-60051C86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9D82-0034-EBD6-F4C8-BC6A6D23C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316B-D854-4923-A029-CAAEFDA0053E}" type="datetimeFigureOut">
              <a:rPr lang="en-SG" smtClean="0"/>
              <a:t>6/11/2022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48A7D-E2B3-82CE-5021-C38384A1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6BA16-DF4B-D88D-EE6E-74CABFCDC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84B5B-F400-4D44-862F-2F95396CA3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57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piozero.readthedocs.io/en/stable/api_input.html?highlight=distancesensor%5C#distancesensor-hc-sr04" TargetMode="External"/><Relationship Id="rId2" Type="http://schemas.openxmlformats.org/officeDocument/2006/relationships/hyperlink" Target="https://gpiozero.readthedocs.io/en/stable/api_input.html?highlight=distancesensor#gpiozero.DistanceSenso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B72E-0400-F96A-7864-3DDA401F0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VirusGenerator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105AB-C02B-05DF-5C1B-57DE7F467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SG" dirty="0"/>
              <a:t>Password:</a:t>
            </a:r>
          </a:p>
          <a:p>
            <a:endParaRPr lang="en-SG" dirty="0"/>
          </a:p>
          <a:p>
            <a:r>
              <a:rPr lang="en-SG" sz="5400" dirty="0"/>
              <a:t>VGAQuarius090317</a:t>
            </a:r>
          </a:p>
        </p:txBody>
      </p:sp>
    </p:spTree>
    <p:extLst>
      <p:ext uri="{BB962C8B-B14F-4D97-AF65-F5344CB8AC3E}">
        <p14:creationId xmlns:p14="http://schemas.microsoft.com/office/powerpoint/2010/main" val="180481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45C6E5-464C-F37D-4EE3-F8026355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495300"/>
            <a:ext cx="10601325" cy="586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C98CC-D4B8-BCC6-EBFC-7B44322E469E}"/>
              </a:ext>
            </a:extLst>
          </p:cNvPr>
          <p:cNvSpPr txBox="1"/>
          <p:nvPr/>
        </p:nvSpPr>
        <p:spPr>
          <a:xfrm>
            <a:off x="1350628" y="4781725"/>
            <a:ext cx="4555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Cycle Per Second</a:t>
            </a:r>
          </a:p>
          <a:p>
            <a:r>
              <a:rPr lang="en-US" dirty="0"/>
              <a:t>1 +</a:t>
            </a:r>
            <a:r>
              <a:rPr lang="en-US" dirty="0" err="1"/>
              <a:t>ve</a:t>
            </a:r>
            <a:r>
              <a:rPr lang="en-US" dirty="0"/>
              <a:t> pulse -&gt; 0.02 second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Angle ~ Length of +</a:t>
            </a:r>
            <a:r>
              <a:rPr lang="en-US" sz="2000" b="1" dirty="0" err="1">
                <a:solidFill>
                  <a:srgbClr val="FF0000"/>
                </a:solidFill>
              </a:rPr>
              <a:t>ve</a:t>
            </a:r>
            <a:r>
              <a:rPr lang="en-US" sz="2000" b="1" dirty="0">
                <a:solidFill>
                  <a:srgbClr val="FF0000"/>
                </a:solidFill>
              </a:rPr>
              <a:t> pulse (DUTY CYCLE)</a:t>
            </a:r>
            <a:endParaRPr lang="en-S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6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A428CF-3112-33F7-C3AF-18F5A2107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328612"/>
            <a:ext cx="1044892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7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C93F60-BC58-9091-98B3-DDA20C7FFF77}"/>
              </a:ext>
            </a:extLst>
          </p:cNvPr>
          <p:cNvSpPr txBox="1"/>
          <p:nvPr/>
        </p:nvSpPr>
        <p:spPr>
          <a:xfrm>
            <a:off x="2804020" y="298637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https://www.youtube.com/watch?v=xHDT4CwjUQE&amp;t=239s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EE81C-05AA-96D3-B827-C06415E38B85}"/>
              </a:ext>
            </a:extLst>
          </p:cNvPr>
          <p:cNvSpPr txBox="1"/>
          <p:nvPr/>
        </p:nvSpPr>
        <p:spPr>
          <a:xfrm>
            <a:off x="3900881" y="2122415"/>
            <a:ext cx="309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EXPLAININGCOMPUTERS.COM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874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E179A2-BA8F-6089-4DD8-82E681A9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22" y="1212514"/>
            <a:ext cx="3962400" cy="5305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558A76-3459-8E2B-BC8B-D9D033B14121}"/>
              </a:ext>
            </a:extLst>
          </p:cNvPr>
          <p:cNvSpPr txBox="1"/>
          <p:nvPr/>
        </p:nvSpPr>
        <p:spPr>
          <a:xfrm>
            <a:off x="2399251" y="780176"/>
            <a:ext cx="683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MOUNTING SERVO MOTOR AND ULTRASONIC SENSOR TO THE ROBOT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481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0AA03-42E5-C3A3-7DB1-0F98723FF77A}"/>
              </a:ext>
            </a:extLst>
          </p:cNvPr>
          <p:cNvSpPr txBox="1"/>
          <p:nvPr/>
        </p:nvSpPr>
        <p:spPr>
          <a:xfrm>
            <a:off x="3103926" y="1719743"/>
            <a:ext cx="56732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Factors determining performance of autonomous robot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/>
              <a:t>Weight of Robot (Pi, Battery, Power Bank, Components)</a:t>
            </a:r>
          </a:p>
          <a:p>
            <a:pPr marL="285750" indent="-285750">
              <a:buFontTx/>
              <a:buChar char="-"/>
            </a:pPr>
            <a:r>
              <a:rPr lang="en-US" dirty="0"/>
              <a:t>Quality of Robot (friction on wheels affects direction)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Servo Motor Calibration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Type of battery driving H-Bridge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USB Rechargeable 9V 550mah recommended</a:t>
            </a:r>
          </a:p>
          <a:p>
            <a:r>
              <a:rPr lang="en-US" dirty="0"/>
              <a:t>-    Assembly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859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5F8820-80C0-711E-E8C9-E80E537BD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7" y="1514475"/>
            <a:ext cx="6334125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0B13BD-8D54-05CA-5875-DB21EE84069E}"/>
              </a:ext>
            </a:extLst>
          </p:cNvPr>
          <p:cNvSpPr txBox="1"/>
          <p:nvPr/>
        </p:nvSpPr>
        <p:spPr>
          <a:xfrm>
            <a:off x="4851400" y="1041400"/>
            <a:ext cx="301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ULTRASONIC SENSOR HCSR04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4726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B9CB21-5FC4-449B-6859-CA2F9B890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74" y="923020"/>
            <a:ext cx="5924550" cy="235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CE538-D6B8-C0B1-A2EE-B16CDD101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037" y="3277600"/>
            <a:ext cx="7296150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DA7D5-6B23-D2E4-56DD-E4D37DCDECBF}"/>
              </a:ext>
            </a:extLst>
          </p:cNvPr>
          <p:cNvSpPr txBox="1"/>
          <p:nvPr/>
        </p:nvSpPr>
        <p:spPr>
          <a:xfrm>
            <a:off x="2658177" y="5262848"/>
            <a:ext cx="602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to Obstacle = (Transmitted wave + Reflected wave) /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667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26EE8C-7340-43D4-8EC2-63385BFB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32" y="732594"/>
            <a:ext cx="6800850" cy="294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B2189-08E2-ACC1-E75B-40BC7702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32" y="3867927"/>
            <a:ext cx="4857750" cy="1790700"/>
          </a:xfrm>
          <a:prstGeom prst="rect">
            <a:avLst/>
          </a:prstGeom>
          <a:ln w="41275"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4B2240-3ABD-DA64-601D-9C8E42DCCCA2}"/>
              </a:ext>
            </a:extLst>
          </p:cNvPr>
          <p:cNvSpPr/>
          <p:nvPr/>
        </p:nvSpPr>
        <p:spPr>
          <a:xfrm>
            <a:off x="4239207" y="1043085"/>
            <a:ext cx="2086947" cy="3191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F3BA7-CDA8-BD36-21F2-EEE10123BD5D}"/>
              </a:ext>
            </a:extLst>
          </p:cNvPr>
          <p:cNvSpPr/>
          <p:nvPr/>
        </p:nvSpPr>
        <p:spPr>
          <a:xfrm>
            <a:off x="1258232" y="2216645"/>
            <a:ext cx="6420862" cy="3865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D1038-83C8-ABCD-0E0E-7F2071DA6AFA}"/>
              </a:ext>
            </a:extLst>
          </p:cNvPr>
          <p:cNvSpPr/>
          <p:nvPr/>
        </p:nvSpPr>
        <p:spPr>
          <a:xfrm>
            <a:off x="1258232" y="3160203"/>
            <a:ext cx="3895376" cy="2974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DC9723-D203-94D2-E9A5-7140D8772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944" y="1362269"/>
            <a:ext cx="3333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AE7541-7E6B-7C5F-D2F0-1B8980C8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22" y="3214017"/>
            <a:ext cx="4855492" cy="3096113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D2964BC-9C14-D35F-D0FC-421834A5A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98544"/>
              </p:ext>
            </p:extLst>
          </p:nvPr>
        </p:nvGraphicFramePr>
        <p:xfrm>
          <a:off x="7012276" y="813573"/>
          <a:ext cx="3051930" cy="1285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965">
                  <a:extLst>
                    <a:ext uri="{9D8B030D-6E8A-4147-A177-3AD203B41FA5}">
                      <a16:colId xmlns:a16="http://schemas.microsoft.com/office/drawing/2014/main" val="3428572265"/>
                    </a:ext>
                  </a:extLst>
                </a:gridCol>
                <a:gridCol w="1525965">
                  <a:extLst>
                    <a:ext uri="{9D8B030D-6E8A-4147-A177-3AD203B41FA5}">
                      <a16:colId xmlns:a16="http://schemas.microsoft.com/office/drawing/2014/main" val="2094827562"/>
                    </a:ext>
                  </a:extLst>
                </a:gridCol>
              </a:tblGrid>
              <a:tr h="257163">
                <a:tc gridSpan="2">
                  <a:txBody>
                    <a:bodyPr/>
                    <a:lstStyle/>
                    <a:p>
                      <a:r>
                        <a:rPr lang="en-US" sz="1050" dirty="0"/>
                        <a:t>WIRING HCSR04 SENSOR</a:t>
                      </a:r>
                      <a:endParaRPr lang="en-SG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744468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VCC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5V POWER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56627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TRIGGER PIN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69569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ECHO PIN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18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23036"/>
                  </a:ext>
                </a:extLst>
              </a:tr>
              <a:tr h="257163">
                <a:tc>
                  <a:txBody>
                    <a:bodyPr/>
                    <a:lstStyle/>
                    <a:p>
                      <a:r>
                        <a:rPr lang="en-US" sz="1050" dirty="0"/>
                        <a:t>GND</a:t>
                      </a:r>
                      <a:endParaRPr lang="en-SG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GROUND</a:t>
                      </a:r>
                      <a:endParaRPr lang="en-SG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08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E02B2CD-B0EB-4A51-F265-C4170ADFF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77" y="2271762"/>
            <a:ext cx="3051929" cy="1761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004D67-25CD-C631-4B82-5FA74E181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100" y="4752448"/>
            <a:ext cx="6124575" cy="15430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9CDE5F-AB2D-13A6-671A-C5B7CAA916B6}"/>
              </a:ext>
            </a:extLst>
          </p:cNvPr>
          <p:cNvCxnSpPr>
            <a:cxnSpLocks/>
          </p:cNvCxnSpPr>
          <p:nvPr/>
        </p:nvCxnSpPr>
        <p:spPr>
          <a:xfrm flipH="1" flipV="1">
            <a:off x="6625075" y="3959923"/>
            <a:ext cx="1595534" cy="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F4EB99-0967-5906-9DFF-F8DDA8A1AC55}"/>
              </a:ext>
            </a:extLst>
          </p:cNvPr>
          <p:cNvCxnSpPr>
            <a:cxnSpLocks/>
          </p:cNvCxnSpPr>
          <p:nvPr/>
        </p:nvCxnSpPr>
        <p:spPr>
          <a:xfrm>
            <a:off x="6625075" y="3959923"/>
            <a:ext cx="0" cy="10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811AC42D-97C2-600E-22E4-01AC5933E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0172" y="4212507"/>
            <a:ext cx="703619" cy="19357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B2A2061-59FE-D4DA-733D-7B2D0FF5C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069" y="4363004"/>
            <a:ext cx="654479" cy="19357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ACFB08-9D95-73DB-C363-4EC0B9B4B136}"/>
              </a:ext>
            </a:extLst>
          </p:cNvPr>
          <p:cNvCxnSpPr>
            <a:cxnSpLocks/>
          </p:cNvCxnSpPr>
          <p:nvPr/>
        </p:nvCxnSpPr>
        <p:spPr>
          <a:xfrm>
            <a:off x="9515208" y="4762073"/>
            <a:ext cx="0" cy="27361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28278B-9B65-E8C5-AE8F-473D7C1839E7}"/>
              </a:ext>
            </a:extLst>
          </p:cNvPr>
          <p:cNvCxnSpPr>
            <a:cxnSpLocks/>
            <a:stCxn id="53" idx="1"/>
            <a:endCxn id="53" idx="1"/>
          </p:cNvCxnSpPr>
          <p:nvPr/>
        </p:nvCxnSpPr>
        <p:spPr>
          <a:xfrm>
            <a:off x="9373069" y="4459793"/>
            <a:ext cx="0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CBDDDB-1E61-5D85-6117-B4F458D52E15}"/>
              </a:ext>
            </a:extLst>
          </p:cNvPr>
          <p:cNvCxnSpPr>
            <a:cxnSpLocks/>
          </p:cNvCxnSpPr>
          <p:nvPr/>
        </p:nvCxnSpPr>
        <p:spPr>
          <a:xfrm flipH="1">
            <a:off x="9999526" y="4479010"/>
            <a:ext cx="3725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E6C2EA-26AA-5336-7141-A21CA5E9AB59}"/>
              </a:ext>
            </a:extLst>
          </p:cNvPr>
          <p:cNvCxnSpPr>
            <a:cxnSpLocks/>
          </p:cNvCxnSpPr>
          <p:nvPr/>
        </p:nvCxnSpPr>
        <p:spPr>
          <a:xfrm flipH="1">
            <a:off x="8721937" y="3959923"/>
            <a:ext cx="165017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AEC71EE-F10A-E57D-7F93-3C2A7D245226}"/>
              </a:ext>
            </a:extLst>
          </p:cNvPr>
          <p:cNvCxnSpPr>
            <a:cxnSpLocks/>
          </p:cNvCxnSpPr>
          <p:nvPr/>
        </p:nvCxnSpPr>
        <p:spPr>
          <a:xfrm flipH="1" flipV="1">
            <a:off x="10372116" y="3981219"/>
            <a:ext cx="87500" cy="162647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A1D710-DD46-3986-52AB-144677237FD9}"/>
              </a:ext>
            </a:extLst>
          </p:cNvPr>
          <p:cNvCxnSpPr>
            <a:cxnSpLocks/>
          </p:cNvCxnSpPr>
          <p:nvPr/>
        </p:nvCxnSpPr>
        <p:spPr>
          <a:xfrm>
            <a:off x="8551408" y="3912585"/>
            <a:ext cx="0" cy="3967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4558319-DB9F-94AF-8939-DD1DFA4BB0A1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8537809" y="4309297"/>
            <a:ext cx="132363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A407EE-9197-8E76-316F-77204F792FD3}"/>
              </a:ext>
            </a:extLst>
          </p:cNvPr>
          <p:cNvCxnSpPr>
            <a:cxnSpLocks/>
          </p:cNvCxnSpPr>
          <p:nvPr/>
        </p:nvCxnSpPr>
        <p:spPr>
          <a:xfrm>
            <a:off x="9373791" y="4280654"/>
            <a:ext cx="0" cy="334957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A8BE3F0-BDD8-64B9-04A7-8E853F8D4210}"/>
              </a:ext>
            </a:extLst>
          </p:cNvPr>
          <p:cNvCxnSpPr>
            <a:cxnSpLocks/>
          </p:cNvCxnSpPr>
          <p:nvPr/>
        </p:nvCxnSpPr>
        <p:spPr>
          <a:xfrm>
            <a:off x="7473456" y="4615611"/>
            <a:ext cx="0" cy="396712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33321C1-5572-20C3-21CF-3278564200AE}"/>
              </a:ext>
            </a:extLst>
          </p:cNvPr>
          <p:cNvCxnSpPr>
            <a:cxnSpLocks/>
          </p:cNvCxnSpPr>
          <p:nvPr/>
        </p:nvCxnSpPr>
        <p:spPr>
          <a:xfrm flipH="1" flipV="1">
            <a:off x="7473456" y="4615611"/>
            <a:ext cx="1913888" cy="1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2D40608-23C8-2CA5-C70D-E568B4BEE797}"/>
              </a:ext>
            </a:extLst>
          </p:cNvPr>
          <p:cNvCxnSpPr>
            <a:cxnSpLocks/>
          </p:cNvCxnSpPr>
          <p:nvPr/>
        </p:nvCxnSpPr>
        <p:spPr>
          <a:xfrm>
            <a:off x="8394171" y="3938891"/>
            <a:ext cx="0" cy="81355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4E2D931-C2CD-3A22-1FB9-FAFD88F1ECAB}"/>
              </a:ext>
            </a:extLst>
          </p:cNvPr>
          <p:cNvCxnSpPr>
            <a:cxnSpLocks/>
          </p:cNvCxnSpPr>
          <p:nvPr/>
        </p:nvCxnSpPr>
        <p:spPr>
          <a:xfrm>
            <a:off x="8375936" y="4752086"/>
            <a:ext cx="1139272" cy="998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F7EB9B-E439-E305-5EE0-C121433D8486}"/>
              </a:ext>
            </a:extLst>
          </p:cNvPr>
          <p:cNvSpPr txBox="1"/>
          <p:nvPr/>
        </p:nvSpPr>
        <p:spPr>
          <a:xfrm>
            <a:off x="8180495" y="4283558"/>
            <a:ext cx="444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16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BFB3C9-F2BB-E054-A3CA-DE6808BD974D}"/>
              </a:ext>
            </a:extLst>
          </p:cNvPr>
          <p:cNvSpPr txBox="1"/>
          <p:nvPr/>
        </p:nvSpPr>
        <p:spPr>
          <a:xfrm>
            <a:off x="8342206" y="392609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18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D4C9B4-FB56-AAFC-4D08-75029B0DAACA}"/>
              </a:ext>
            </a:extLst>
          </p:cNvPr>
          <p:cNvSpPr txBox="1"/>
          <p:nvPr/>
        </p:nvSpPr>
        <p:spPr>
          <a:xfrm>
            <a:off x="9451384" y="4496156"/>
            <a:ext cx="78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470 ohm</a:t>
            </a:r>
            <a:endParaRPr lang="en-SG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17B9D1D-F9DE-B7CA-1DC7-437FCBAB1C20}"/>
              </a:ext>
            </a:extLst>
          </p:cNvPr>
          <p:cNvSpPr txBox="1"/>
          <p:nvPr/>
        </p:nvSpPr>
        <p:spPr>
          <a:xfrm>
            <a:off x="8734245" y="4029161"/>
            <a:ext cx="78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330 ohm</a:t>
            </a:r>
            <a:endParaRPr lang="en-SG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04208-DCD2-F38E-C0BC-6CBD1CFD21C3}"/>
              </a:ext>
            </a:extLst>
          </p:cNvPr>
          <p:cNvCxnSpPr>
            <a:cxnSpLocks/>
          </p:cNvCxnSpPr>
          <p:nvPr/>
        </p:nvCxnSpPr>
        <p:spPr>
          <a:xfrm flipH="1" flipV="1">
            <a:off x="8721937" y="5613276"/>
            <a:ext cx="1737679" cy="109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087F48-2C6C-BD5E-B7E9-48E87B602E69}"/>
              </a:ext>
            </a:extLst>
          </p:cNvPr>
          <p:cNvCxnSpPr>
            <a:cxnSpLocks/>
          </p:cNvCxnSpPr>
          <p:nvPr/>
        </p:nvCxnSpPr>
        <p:spPr>
          <a:xfrm flipH="1" flipV="1">
            <a:off x="8693641" y="5229603"/>
            <a:ext cx="13416" cy="393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67CCED-16E9-B6DE-D2B5-206EECA51A7F}"/>
              </a:ext>
            </a:extLst>
          </p:cNvPr>
          <p:cNvSpPr txBox="1"/>
          <p:nvPr/>
        </p:nvSpPr>
        <p:spPr>
          <a:xfrm>
            <a:off x="10415866" y="4186655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GND</a:t>
            </a:r>
            <a:endParaRPr lang="en-SG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6C60E-F59A-1E7E-524B-6C20BB0F5223}"/>
              </a:ext>
            </a:extLst>
          </p:cNvPr>
          <p:cNvSpPr txBox="1"/>
          <p:nvPr/>
        </p:nvSpPr>
        <p:spPr>
          <a:xfrm>
            <a:off x="6177710" y="4074007"/>
            <a:ext cx="437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VCC</a:t>
            </a:r>
            <a:endParaRPr lang="en-SG" sz="1200" b="1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4A2BD9-996F-60E8-93EC-B80BFA2AE83C}"/>
              </a:ext>
            </a:extLst>
          </p:cNvPr>
          <p:cNvGrpSpPr/>
          <p:nvPr/>
        </p:nvGrpSpPr>
        <p:grpSpPr>
          <a:xfrm>
            <a:off x="1239199" y="767721"/>
            <a:ext cx="5294465" cy="2581970"/>
            <a:chOff x="1239199" y="767721"/>
            <a:chExt cx="5294465" cy="25819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6585F4-4623-153D-A73D-E19628A2D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199" y="767721"/>
              <a:ext cx="5294465" cy="258197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A4A424-B1BD-9F56-5679-4D23958B6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2988" y="2743202"/>
              <a:ext cx="272360" cy="2156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B26457-58AE-AD5F-43D3-50D815F1C3D1}"/>
              </a:ext>
            </a:extLst>
          </p:cNvPr>
          <p:cNvSpPr txBox="1"/>
          <p:nvPr/>
        </p:nvSpPr>
        <p:spPr>
          <a:xfrm>
            <a:off x="1323692" y="602238"/>
            <a:ext cx="467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Robot and Ultrasonic 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988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6FFC349-44D1-FC48-ECCC-CBD18E2B36DD}"/>
              </a:ext>
            </a:extLst>
          </p:cNvPr>
          <p:cNvSpPr txBox="1"/>
          <p:nvPr/>
        </p:nvSpPr>
        <p:spPr>
          <a:xfrm>
            <a:off x="1179853" y="5551116"/>
            <a:ext cx="10736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hlinkClick r:id="rId2"/>
              </a:rPr>
              <a:t>https://gpiozero.readthedocs.io/en/stable/api_input.html?highlight=distancesensor#gpiozero.DistanceSensor</a:t>
            </a:r>
            <a:endParaRPr lang="en-SG" dirty="0"/>
          </a:p>
          <a:p>
            <a:r>
              <a:rPr lang="en-SG" dirty="0">
                <a:hlinkClick r:id="rId3"/>
              </a:rPr>
              <a:t>https://gpiozero.readthedocs.io/en/stable/api_input.html?highlight=distancesensor%5C#distancesensor-hc-sr04</a:t>
            </a:r>
            <a:endParaRPr lang="en-SG" dirty="0"/>
          </a:p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E972D-1590-B3BA-C60D-FF3A6685A6AD}"/>
              </a:ext>
            </a:extLst>
          </p:cNvPr>
          <p:cNvSpPr txBox="1"/>
          <p:nvPr/>
        </p:nvSpPr>
        <p:spPr>
          <a:xfrm>
            <a:off x="8120387" y="349046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GND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A9941-532B-18D9-E61B-93CB649F7C99}"/>
              </a:ext>
            </a:extLst>
          </p:cNvPr>
          <p:cNvSpPr txBox="1"/>
          <p:nvPr/>
        </p:nvSpPr>
        <p:spPr>
          <a:xfrm>
            <a:off x="3700274" y="3490465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5V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09F11-3ED8-4375-BA0B-34DAD248C1B0}"/>
              </a:ext>
            </a:extLst>
          </p:cNvPr>
          <p:cNvSpPr txBox="1"/>
          <p:nvPr/>
        </p:nvSpPr>
        <p:spPr>
          <a:xfrm>
            <a:off x="1932970" y="737319"/>
            <a:ext cx="528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Ultrasonic Sensor and Servo Motor</a:t>
            </a:r>
            <a:endParaRPr lang="en-SG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3F9EA-8E1E-EC20-F7D3-E0F881FA4C51}"/>
              </a:ext>
            </a:extLst>
          </p:cNvPr>
          <p:cNvGrpSpPr/>
          <p:nvPr/>
        </p:nvGrpSpPr>
        <p:grpSpPr>
          <a:xfrm>
            <a:off x="579842" y="1106651"/>
            <a:ext cx="10715159" cy="4162425"/>
            <a:chOff x="579842" y="1106651"/>
            <a:chExt cx="10715159" cy="41624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D085BE4-E8EE-D428-6815-55E2AA9B7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9596" y="2926414"/>
              <a:ext cx="3815100" cy="226986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4E8D46-4D4F-E15E-A0F3-A3D14D62409F}"/>
                </a:ext>
              </a:extLst>
            </p:cNvPr>
            <p:cNvSpPr txBox="1"/>
            <p:nvPr/>
          </p:nvSpPr>
          <p:spPr>
            <a:xfrm>
              <a:off x="10884311" y="4398799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5V</a:t>
              </a:r>
              <a:endParaRPr lang="en-SG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4C5990-4FF7-470C-9770-C5D9F339CC51}"/>
                </a:ext>
              </a:extLst>
            </p:cNvPr>
            <p:cNvSpPr txBox="1"/>
            <p:nvPr/>
          </p:nvSpPr>
          <p:spPr>
            <a:xfrm>
              <a:off x="10336834" y="3764279"/>
              <a:ext cx="807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C000"/>
                  </a:solidFill>
                </a:rPr>
                <a:t>GPIO 17</a:t>
              </a:r>
              <a:endParaRPr lang="en-SG" sz="1400" b="1" dirty="0">
                <a:solidFill>
                  <a:srgbClr val="FFC000"/>
                </a:solidFill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ECD6611-3BF3-753D-FAE6-8C2F38AC3EF5}"/>
                </a:ext>
              </a:extLst>
            </p:cNvPr>
            <p:cNvGrpSpPr/>
            <p:nvPr/>
          </p:nvGrpSpPr>
          <p:grpSpPr>
            <a:xfrm>
              <a:off x="579842" y="1106651"/>
              <a:ext cx="6296025" cy="4162425"/>
              <a:chOff x="2947987" y="1245150"/>
              <a:chExt cx="6296025" cy="416242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B745377-E9DC-D071-6170-38593B2B11B4}"/>
                  </a:ext>
                </a:extLst>
              </p:cNvPr>
              <p:cNvGrpSpPr/>
              <p:nvPr/>
            </p:nvGrpSpPr>
            <p:grpSpPr>
              <a:xfrm>
                <a:off x="2947987" y="1245150"/>
                <a:ext cx="6296025" cy="4162425"/>
                <a:chOff x="3291936" y="1347787"/>
                <a:chExt cx="6296025" cy="416242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86D760C4-CFF3-8709-CECE-FEC0455ED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91936" y="1347787"/>
                  <a:ext cx="6296025" cy="4162425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4A873C7-DC27-F178-79C5-0921CA9B767C}"/>
                    </a:ext>
                  </a:extLst>
                </p:cNvPr>
                <p:cNvSpPr txBox="1"/>
                <p:nvPr/>
              </p:nvSpPr>
              <p:spPr>
                <a:xfrm>
                  <a:off x="6632782" y="2717691"/>
                  <a:ext cx="740908" cy="276999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330 ohm</a:t>
                  </a:r>
                  <a:endParaRPr lang="en-SG" sz="12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CEB3790-4805-8693-A8D4-B0E568331A91}"/>
                    </a:ext>
                  </a:extLst>
                </p:cNvPr>
                <p:cNvSpPr txBox="1"/>
                <p:nvPr/>
              </p:nvSpPr>
              <p:spPr>
                <a:xfrm>
                  <a:off x="8175223" y="2710431"/>
                  <a:ext cx="740908" cy="276999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470 ohm</a:t>
                  </a:r>
                  <a:endParaRPr lang="en-SG" sz="12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156702BF-2DFD-225A-2807-307BA0A5F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06482" y="2987430"/>
                  <a:ext cx="1548881" cy="1211346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854AC882-CB1E-D7E5-4539-09C374C35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58341" y="2987430"/>
                  <a:ext cx="2316882" cy="1353836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A31D2A9-40EA-F1DF-522D-8FF4F2EAB740}"/>
                    </a:ext>
                  </a:extLst>
                </p:cNvPr>
                <p:cNvSpPr txBox="1"/>
                <p:nvPr/>
              </p:nvSpPr>
              <p:spPr>
                <a:xfrm>
                  <a:off x="6953327" y="2071360"/>
                  <a:ext cx="195887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Voltage Divider</a:t>
                  </a:r>
                </a:p>
                <a:p>
                  <a:r>
                    <a:rPr lang="en-US" dirty="0"/>
                    <a:t>To convert 5v to 3v</a:t>
                  </a:r>
                  <a:endParaRPr lang="en-SG" dirty="0"/>
                </a:p>
              </p:txBody>
            </p:sp>
          </p:grp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BF7A8CF-CB45-A746-58EE-BF5CE8E54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8559" y="3230532"/>
                <a:ext cx="0" cy="193862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65EA931-1483-D5B9-24F4-973FCAE0C2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212" y="5169159"/>
                <a:ext cx="1978347" cy="2799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EAFD5AA-51B7-40B2-F2D5-2A31DF4663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1317" y="5049951"/>
                <a:ext cx="0" cy="11920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0DCBFF-0EDD-F1B9-BA53-D579F630921F}"/>
                </a:ext>
              </a:extLst>
            </p:cNvPr>
            <p:cNvSpPr txBox="1"/>
            <p:nvPr/>
          </p:nvSpPr>
          <p:spPr>
            <a:xfrm>
              <a:off x="4640060" y="4247769"/>
              <a:ext cx="580608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Pin 16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D8C977-F354-986E-35B0-40F25CF7D2BF}"/>
                </a:ext>
              </a:extLst>
            </p:cNvPr>
            <p:cNvSpPr txBox="1"/>
            <p:nvPr/>
          </p:nvSpPr>
          <p:spPr>
            <a:xfrm>
              <a:off x="2855943" y="4288395"/>
              <a:ext cx="580608" cy="276999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Pin 18</a:t>
              </a:r>
              <a:endParaRPr lang="en-SG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061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524C3C-5D13-B1E7-5A3B-7328884BBB6F}"/>
              </a:ext>
            </a:extLst>
          </p:cNvPr>
          <p:cNvSpPr txBox="1"/>
          <p:nvPr/>
        </p:nvSpPr>
        <p:spPr>
          <a:xfrm>
            <a:off x="1451295" y="738231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SERVO MOTOR</a:t>
            </a:r>
            <a:endParaRPr lang="en-S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DBC8F9-45D8-83BA-8639-B33DD00CE491}"/>
              </a:ext>
            </a:extLst>
          </p:cNvPr>
          <p:cNvGrpSpPr/>
          <p:nvPr/>
        </p:nvGrpSpPr>
        <p:grpSpPr>
          <a:xfrm>
            <a:off x="1528107" y="1166286"/>
            <a:ext cx="9495026" cy="4133850"/>
            <a:chOff x="1528107" y="1166286"/>
            <a:chExt cx="9495026" cy="41338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AACACE-5E85-EC56-B56D-475B6F670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8107" y="1166286"/>
              <a:ext cx="8934450" cy="41338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6DD296-EB1C-23B0-AA8B-D5C11EFA19D2}"/>
                </a:ext>
              </a:extLst>
            </p:cNvPr>
            <p:cNvSpPr txBox="1"/>
            <p:nvPr/>
          </p:nvSpPr>
          <p:spPr>
            <a:xfrm>
              <a:off x="10145002" y="3875714"/>
              <a:ext cx="6351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5V</a:t>
              </a:r>
              <a:endParaRPr lang="en-SG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4C4271-5034-1CBD-9361-9F19EB17AF25}"/>
                </a:ext>
              </a:extLst>
            </p:cNvPr>
            <p:cNvSpPr txBox="1"/>
            <p:nvPr/>
          </p:nvSpPr>
          <p:spPr>
            <a:xfrm>
              <a:off x="9131418" y="2689898"/>
              <a:ext cx="18917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C000"/>
                  </a:solidFill>
                </a:rPr>
                <a:t>GPIO 17</a:t>
              </a:r>
              <a:endParaRPr lang="en-SG" sz="32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1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2BDC5-1200-0C53-E2F5-DEDBB3E3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347662"/>
            <a:ext cx="112585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1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AA495-0D3A-425A-A226-794F9543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604794"/>
            <a:ext cx="10448925" cy="6000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47E6C-0A8D-313A-9EA8-945D16CC4F84}"/>
              </a:ext>
            </a:extLst>
          </p:cNvPr>
          <p:cNvSpPr txBox="1"/>
          <p:nvPr/>
        </p:nvSpPr>
        <p:spPr>
          <a:xfrm>
            <a:off x="1149292" y="5075339"/>
            <a:ext cx="4269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Cycle Per Second</a:t>
            </a:r>
          </a:p>
          <a:p>
            <a:r>
              <a:rPr lang="en-US" dirty="0"/>
              <a:t>1 +</a:t>
            </a:r>
            <a:r>
              <a:rPr lang="en-US" dirty="0" err="1"/>
              <a:t>ve</a:t>
            </a:r>
            <a:r>
              <a:rPr lang="en-US" dirty="0"/>
              <a:t> pulse -&gt; 0.02 second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465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238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VirusGenerator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21</cp:revision>
  <cp:lastPrinted>2022-10-21T06:20:18Z</cp:lastPrinted>
  <dcterms:created xsi:type="dcterms:W3CDTF">2022-09-26T09:14:43Z</dcterms:created>
  <dcterms:modified xsi:type="dcterms:W3CDTF">2022-11-06T04:55:03Z</dcterms:modified>
</cp:coreProperties>
</file>