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FB04-FE1A-E8B4-7794-0707FE45A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53A3-B9DC-2510-C915-F48C0B089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79DB-7BFD-E172-969D-27E59A4C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E2F1-F0A4-7C64-CE54-B38A81E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EB3B4-200E-2393-5EE1-3EC8775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8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A567-5CE4-D887-2DA6-435EC0CB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D6FE-F1A6-9C02-C9E7-AD9F897D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CC20-FDFF-44AA-38E9-8FE7389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BC67-71F1-1E77-03A7-3BFCC66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7838-6A74-8765-A223-BC8356A8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3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8B193-B693-BDC9-43F4-09A8E263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811C8-6AC8-33FC-19BD-25D84163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CDAC-F7F9-7A85-0FC9-33DACA11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535B-4E8D-0996-C8DD-B6C4D6A4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4E48-64E7-64AA-DCBB-F5C15AB2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E58-40EC-7014-4106-B9AEA8D9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B45E-D0BF-B617-ADF8-98157EAF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DFA1-A288-61E3-3E08-1A16B28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0A95-AC61-17FF-8072-B4C0A21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708E-82E0-A61E-C8A3-8D81E555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19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704F-1565-8324-05BA-5C4C125B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F3E5-DD8B-38F6-FDE3-AAAC8746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5F2F-C67E-E5DC-00A3-C63CF27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73ED-22A5-856B-3442-CC71E87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DA4B-CFA4-908F-3DB4-B332D63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8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693B-5FE4-FB69-929F-C792FCCD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BB55-9CE8-C752-61BC-475F8501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8518-D643-EEAF-8337-3ABF6D0F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2E2E-C9AC-4A20-D06C-405BD2A9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81D81-6507-722E-890D-03095DDE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E7D9-8AEB-A3EC-CCC6-B5785ED6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0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D65-FE69-B0B2-8237-B1DD73E5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43BA-9E6A-3620-2630-26274D73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B903-3BB2-5804-8ED6-ECD4E6E4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42358-E41C-6A5C-52F8-EA8D1A89F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EBDA0-DD7B-E09F-6EE3-C6FF55A2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9D7A-0B67-0ED5-62A2-8286D582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5977D-8C36-7D68-E4F9-875DB502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D14DE-CAEF-A2FC-6287-2562F721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09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C4D3-DAF8-7C76-9B45-17C2BC55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C73C6-611B-EFAC-609D-374385B7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AAC35-7F76-8CC4-6589-40FC2668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5639D-3983-7317-9F82-AD16A69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E516E-B4BE-99B7-EA2B-9D28FED0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26305-F9BA-5FD0-EE9D-080F3D3F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96E1D-2F4F-722D-CD1D-8A736A02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6499-A71D-A8CA-5DD8-D6C8B6E4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29D3-0E8E-E39C-A6FB-2B8F9EB5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197F-D8C6-6715-52A0-BCFD6A0AC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91C12-97ED-E833-C74D-66E8E4F6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842F6-D1F6-112A-604B-E453DF7D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B078-A3A2-8B26-3DD5-30BA1D1F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3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AB99-B81E-EBBB-13AB-BDFABD7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FA1B6-83A6-8653-F333-66C9743A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B7E59-D3C5-4410-66D4-96D6E2D5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26C2E-F420-16C8-5F56-E18B6896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0889-9CAC-A120-F444-6C98519A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8917-0C61-824C-37C9-D77F095B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28435-07FD-70DA-7045-E0D4FC0D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9A4D-6CEA-2281-3F56-842DCDE9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0B30-1992-B981-1A69-1B560BF9E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B9423-A254-4D14-A209-4E45C036B111}" type="datetimeFigureOut">
              <a:rPr lang="en-SG" smtClean="0"/>
              <a:t>18/5/2023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A95-7925-B49F-A13F-83440C987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0962-A1D1-4863-B0BA-B3B3004C8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1333-6799-45F3-9F61-03F1AE0DAA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1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1D7DC-8D67-56B5-6909-EFF177A8F29B}"/>
              </a:ext>
            </a:extLst>
          </p:cNvPr>
          <p:cNvGrpSpPr/>
          <p:nvPr/>
        </p:nvGrpSpPr>
        <p:grpSpPr>
          <a:xfrm>
            <a:off x="6682445" y="1992571"/>
            <a:ext cx="1231427" cy="657322"/>
            <a:chOff x="6682445" y="1992571"/>
            <a:chExt cx="1231427" cy="65732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7C60B89-BAF6-B3F4-178C-B7CC2261F9F6}"/>
                </a:ext>
              </a:extLst>
            </p:cNvPr>
            <p:cNvSpPr/>
            <p:nvPr/>
          </p:nvSpPr>
          <p:spPr>
            <a:xfrm rot="16200000">
              <a:off x="6969498" y="2117578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DAF39-A544-1378-C312-1FD2BC75AC96}"/>
                </a:ext>
              </a:extLst>
            </p:cNvPr>
            <p:cNvSpPr txBox="1"/>
            <p:nvPr/>
          </p:nvSpPr>
          <p:spPr>
            <a:xfrm>
              <a:off x="6682445" y="2320330"/>
              <a:ext cx="1231427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9215B-ABCD-EFC7-374D-95BFB49C301C}"/>
              </a:ext>
            </a:extLst>
          </p:cNvPr>
          <p:cNvGrpSpPr/>
          <p:nvPr/>
        </p:nvGrpSpPr>
        <p:grpSpPr>
          <a:xfrm>
            <a:off x="8010210" y="1992570"/>
            <a:ext cx="1306768" cy="657322"/>
            <a:chOff x="8010210" y="1992570"/>
            <a:chExt cx="1306768" cy="65732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667EB04-3257-D8A8-9F3F-0808A184F019}"/>
                </a:ext>
              </a:extLst>
            </p:cNvPr>
            <p:cNvSpPr/>
            <p:nvPr/>
          </p:nvSpPr>
          <p:spPr>
            <a:xfrm rot="16200000">
              <a:off x="8093610" y="2117577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74D6D-8720-4CDF-2403-C3A032F1987A}"/>
                </a:ext>
              </a:extLst>
            </p:cNvPr>
            <p:cNvSpPr txBox="1"/>
            <p:nvPr/>
          </p:nvSpPr>
          <p:spPr>
            <a:xfrm>
              <a:off x="8010210" y="2320329"/>
              <a:ext cx="1306768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41A9-FA33-52A7-6194-B00FE7CB54CB}"/>
              </a:ext>
            </a:extLst>
          </p:cNvPr>
          <p:cNvGrpSpPr/>
          <p:nvPr/>
        </p:nvGrpSpPr>
        <p:grpSpPr>
          <a:xfrm>
            <a:off x="6441121" y="2919930"/>
            <a:ext cx="1459245" cy="657322"/>
            <a:chOff x="6441121" y="2919930"/>
            <a:chExt cx="1459245" cy="65732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EF6771-2A42-7CFF-1B17-DEE1CD2CD200}"/>
                </a:ext>
              </a:extLst>
            </p:cNvPr>
            <p:cNvSpPr/>
            <p:nvPr/>
          </p:nvSpPr>
          <p:spPr>
            <a:xfrm rot="5400000">
              <a:off x="7368052" y="3044937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BFCFB-2E21-45FF-996D-8E4491C1F5CA}"/>
                </a:ext>
              </a:extLst>
            </p:cNvPr>
            <p:cNvSpPr txBox="1"/>
            <p:nvPr/>
          </p:nvSpPr>
          <p:spPr>
            <a:xfrm>
              <a:off x="6441121" y="3026142"/>
              <a:ext cx="1306768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3D43C3-388B-C2FF-F2E2-AAE216B4B28E}"/>
              </a:ext>
            </a:extLst>
          </p:cNvPr>
          <p:cNvGrpSpPr/>
          <p:nvPr/>
        </p:nvGrpSpPr>
        <p:grpSpPr>
          <a:xfrm>
            <a:off x="7875359" y="2919931"/>
            <a:ext cx="1636940" cy="657322"/>
            <a:chOff x="7875359" y="2919931"/>
            <a:chExt cx="1636940" cy="65732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F1B740D-A03B-B849-242C-A98C17DCD569}"/>
                </a:ext>
              </a:extLst>
            </p:cNvPr>
            <p:cNvSpPr/>
            <p:nvPr/>
          </p:nvSpPr>
          <p:spPr>
            <a:xfrm rot="5400000">
              <a:off x="7750352" y="3044938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87046-A33E-7D5A-4A5F-B686DD91A95D}"/>
                </a:ext>
              </a:extLst>
            </p:cNvPr>
            <p:cNvSpPr txBox="1"/>
            <p:nvPr/>
          </p:nvSpPr>
          <p:spPr>
            <a:xfrm>
              <a:off x="8130189" y="3034334"/>
              <a:ext cx="1382110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70EAE583-0A39-A0AF-9494-FBD6A4973EC6}"/>
              </a:ext>
            </a:extLst>
          </p:cNvPr>
          <p:cNvSpPr/>
          <p:nvPr/>
        </p:nvSpPr>
        <p:spPr>
          <a:xfrm>
            <a:off x="5318449" y="2367480"/>
            <a:ext cx="1403902" cy="914400"/>
          </a:xfrm>
          <a:prstGeom prst="rightArrow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</a:t>
            </a:r>
          </a:p>
          <a:p>
            <a:pPr algn="ctr"/>
            <a:r>
              <a:rPr lang="en-US" sz="1400" dirty="0"/>
              <a:t>Left wheel Throttle</a:t>
            </a:r>
            <a:endParaRPr lang="en-SG" sz="1400" dirty="0"/>
          </a:p>
        </p:txBody>
      </p:sp>
      <p:sp>
        <p:nvSpPr>
          <p:cNvPr id="39" name="Callout: Left Arrow 38">
            <a:extLst>
              <a:ext uri="{FF2B5EF4-FFF2-40B4-BE49-F238E27FC236}">
                <a16:creationId xmlns:a16="http://schemas.microsoft.com/office/drawing/2014/main" id="{A65DF129-93D4-D84C-9B70-B5244AF2320D}"/>
              </a:ext>
            </a:extLst>
          </p:cNvPr>
          <p:cNvSpPr/>
          <p:nvPr/>
        </p:nvSpPr>
        <p:spPr>
          <a:xfrm>
            <a:off x="9180845" y="2366155"/>
            <a:ext cx="1204126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ENB</a:t>
            </a:r>
          </a:p>
          <a:p>
            <a:pPr algn="ctr"/>
            <a:r>
              <a:rPr lang="en-US" sz="1400" dirty="0"/>
              <a:t>Right wheel Throttle</a:t>
            </a:r>
            <a:endParaRPr lang="en-SG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42669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8790CD1-CB8E-5641-F944-3D9944C31359}"/>
              </a:ext>
            </a:extLst>
          </p:cNvPr>
          <p:cNvGrpSpPr/>
          <p:nvPr/>
        </p:nvGrpSpPr>
        <p:grpSpPr>
          <a:xfrm>
            <a:off x="4282319" y="5272633"/>
            <a:ext cx="427440" cy="1158839"/>
            <a:chOff x="4282319" y="5272633"/>
            <a:chExt cx="427440" cy="11588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1" y="5272633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6160116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282319" y="554398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285246" y="589835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7E163-42DF-3D6E-7699-ABDB693DC2FD}"/>
              </a:ext>
            </a:extLst>
          </p:cNvPr>
          <p:cNvGrpSpPr/>
          <p:nvPr/>
        </p:nvGrpSpPr>
        <p:grpSpPr>
          <a:xfrm>
            <a:off x="7146484" y="2240417"/>
            <a:ext cx="3470717" cy="953245"/>
            <a:chOff x="7146484" y="2240417"/>
            <a:chExt cx="3470717" cy="95324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E7D0CD-CED4-DC9C-B72D-607F920493D7}"/>
                </a:ext>
              </a:extLst>
            </p:cNvPr>
            <p:cNvGrpSpPr/>
            <p:nvPr/>
          </p:nvGrpSpPr>
          <p:grpSpPr>
            <a:xfrm>
              <a:off x="7146484" y="2240417"/>
              <a:ext cx="3470717" cy="408779"/>
              <a:chOff x="7146484" y="2240417"/>
              <a:chExt cx="3470717" cy="4087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2C703A-80BF-7472-EA2C-C7461DF901B3}"/>
                  </a:ext>
                </a:extLst>
              </p:cNvPr>
              <p:cNvGrpSpPr/>
              <p:nvPr/>
            </p:nvGrpSpPr>
            <p:grpSpPr>
              <a:xfrm>
                <a:off x="7146484" y="2240417"/>
                <a:ext cx="1386292" cy="408779"/>
                <a:chOff x="7146484" y="2240417"/>
                <a:chExt cx="1386292" cy="408779"/>
              </a:xfrm>
            </p:grpSpPr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6B87D1EE-8452-6B7F-8BF6-711E27A6DDC8}"/>
                    </a:ext>
                  </a:extLst>
                </p:cNvPr>
                <p:cNvSpPr/>
                <p:nvPr/>
              </p:nvSpPr>
              <p:spPr>
                <a:xfrm rot="16200000">
                  <a:off x="7077773" y="2309129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B5FCACA5-43E0-C6EF-A639-99A450C64752}"/>
                    </a:ext>
                  </a:extLst>
                </p:cNvPr>
                <p:cNvSpPr/>
                <p:nvPr/>
              </p:nvSpPr>
              <p:spPr>
                <a:xfrm rot="16200000">
                  <a:off x="8192709" y="2309128"/>
                  <a:ext cx="408778" cy="27135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708AB1-A42E-04E6-33C4-CD91A54495B5}"/>
                  </a:ext>
                </a:extLst>
              </p:cNvPr>
              <p:cNvSpPr txBox="1"/>
              <p:nvPr/>
            </p:nvSpPr>
            <p:spPr>
              <a:xfrm>
                <a:off x="9053375" y="2290917"/>
                <a:ext cx="1563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ON-Move Forward</a:t>
                </a:r>
                <a:endParaRPr lang="en-SG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A6B66416-5FC1-48E4-73F7-8ED8816217C4}"/>
                </a:ext>
              </a:extLst>
            </p:cNvPr>
            <p:cNvSpPr/>
            <p:nvPr/>
          </p:nvSpPr>
          <p:spPr>
            <a:xfrm>
              <a:off x="7501596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F6E5AB17-2D42-3A33-5636-6FEFAEEC33C1}"/>
                </a:ext>
              </a:extLst>
            </p:cNvPr>
            <p:cNvSpPr/>
            <p:nvPr/>
          </p:nvSpPr>
          <p:spPr>
            <a:xfrm>
              <a:off x="7910375" y="2922305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B6166-B5C2-9C15-F8C3-F7CBEF2BB19C}"/>
              </a:ext>
            </a:extLst>
          </p:cNvPr>
          <p:cNvSpPr txBox="1"/>
          <p:nvPr/>
        </p:nvSpPr>
        <p:spPr>
          <a:xfrm>
            <a:off x="961053" y="270587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847D0EB-CA44-318F-A285-A1E84CE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869" y="3246630"/>
            <a:ext cx="60483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E722BB-031F-7909-21C5-D66826B2CCA8}"/>
              </a:ext>
            </a:extLst>
          </p:cNvPr>
          <p:cNvGrpSpPr/>
          <p:nvPr/>
        </p:nvGrpSpPr>
        <p:grpSpPr>
          <a:xfrm>
            <a:off x="4300979" y="5259857"/>
            <a:ext cx="408780" cy="1194287"/>
            <a:chOff x="4300979" y="5259857"/>
            <a:chExt cx="408780" cy="1194287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946CF20-0E12-0FD0-7222-085F69EE1B39}"/>
                </a:ext>
              </a:extLst>
            </p:cNvPr>
            <p:cNvSpPr/>
            <p:nvPr/>
          </p:nvSpPr>
          <p:spPr>
            <a:xfrm>
              <a:off x="4300980" y="592313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1E2CA99-908D-D503-63AB-6FAB7E2F6678}"/>
                </a:ext>
              </a:extLst>
            </p:cNvPr>
            <p:cNvSpPr/>
            <p:nvPr/>
          </p:nvSpPr>
          <p:spPr>
            <a:xfrm>
              <a:off x="4300981" y="5519514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5B5C1B49-9133-2E2A-9BA0-FDA19FC1F097}"/>
                </a:ext>
              </a:extLst>
            </p:cNvPr>
            <p:cNvSpPr/>
            <p:nvPr/>
          </p:nvSpPr>
          <p:spPr>
            <a:xfrm>
              <a:off x="4300980" y="525985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0B4B569C-7766-82EE-D2B0-700640BF1075}"/>
                </a:ext>
              </a:extLst>
            </p:cNvPr>
            <p:cNvSpPr/>
            <p:nvPr/>
          </p:nvSpPr>
          <p:spPr>
            <a:xfrm>
              <a:off x="4300979" y="6182787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9A04D-BC55-B4A5-910A-8806C220097F}"/>
              </a:ext>
            </a:extLst>
          </p:cNvPr>
          <p:cNvGrpSpPr/>
          <p:nvPr/>
        </p:nvGrpSpPr>
        <p:grpSpPr>
          <a:xfrm>
            <a:off x="7111538" y="2392705"/>
            <a:ext cx="3615821" cy="923063"/>
            <a:chOff x="7111538" y="2392705"/>
            <a:chExt cx="3615821" cy="92306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82B70C-93DB-C1F3-C7F6-2392EC2C0D21}"/>
                </a:ext>
              </a:extLst>
            </p:cNvPr>
            <p:cNvGrpSpPr/>
            <p:nvPr/>
          </p:nvGrpSpPr>
          <p:grpSpPr>
            <a:xfrm>
              <a:off x="7550509" y="2919930"/>
              <a:ext cx="3176850" cy="395838"/>
              <a:chOff x="7550509" y="2919930"/>
              <a:chExt cx="3176850" cy="395838"/>
            </a:xfrm>
          </p:grpSpPr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13714943-F1FA-9D99-D94F-7099E1CB102F}"/>
                  </a:ext>
                </a:extLst>
              </p:cNvPr>
              <p:cNvSpPr/>
              <p:nvPr/>
            </p:nvSpPr>
            <p:spPr>
              <a:xfrm rot="5400000">
                <a:off x="7504128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703760D9-B95F-0E42-1741-05708D2D4EB0}"/>
                  </a:ext>
                </a:extLst>
              </p:cNvPr>
              <p:cNvSpPr/>
              <p:nvPr/>
            </p:nvSpPr>
            <p:spPr>
              <a:xfrm rot="5400000">
                <a:off x="7911963" y="2966311"/>
                <a:ext cx="395838" cy="303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172938-94F5-080C-2752-C05882FF6FB1}"/>
                  </a:ext>
                </a:extLst>
              </p:cNvPr>
              <p:cNvSpPr txBox="1"/>
              <p:nvPr/>
            </p:nvSpPr>
            <p:spPr>
              <a:xfrm>
                <a:off x="9053375" y="2964088"/>
                <a:ext cx="16739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ON-Move Backward</a:t>
                </a:r>
                <a:endParaRPr lang="en-SG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B1F3E5-59CD-025D-6439-A9581103BE88}"/>
                </a:ext>
              </a:extLst>
            </p:cNvPr>
            <p:cNvGrpSpPr/>
            <p:nvPr/>
          </p:nvGrpSpPr>
          <p:grpSpPr>
            <a:xfrm>
              <a:off x="7111538" y="2392705"/>
              <a:ext cx="1551374" cy="292567"/>
              <a:chOff x="7111538" y="2392705"/>
              <a:chExt cx="1551374" cy="292567"/>
            </a:xfrm>
          </p:grpSpPr>
          <p:sp>
            <p:nvSpPr>
              <p:cNvPr id="2" name="Multiplication Sign 1">
                <a:extLst>
                  <a:ext uri="{FF2B5EF4-FFF2-40B4-BE49-F238E27FC236}">
                    <a16:creationId xmlns:a16="http://schemas.microsoft.com/office/drawing/2014/main" id="{A61A02B6-3D79-132B-19CD-79BD821F16C2}"/>
                  </a:ext>
                </a:extLst>
              </p:cNvPr>
              <p:cNvSpPr/>
              <p:nvPr/>
            </p:nvSpPr>
            <p:spPr>
              <a:xfrm>
                <a:off x="7111538" y="2392705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" name="Multiplication Sign 2">
                <a:extLst>
                  <a:ext uri="{FF2B5EF4-FFF2-40B4-BE49-F238E27FC236}">
                    <a16:creationId xmlns:a16="http://schemas.microsoft.com/office/drawing/2014/main" id="{6F952E2C-A6EF-79ED-512B-934E34EA22D4}"/>
                  </a:ext>
                </a:extLst>
              </p:cNvPr>
              <p:cNvSpPr/>
              <p:nvPr/>
            </p:nvSpPr>
            <p:spPr>
              <a:xfrm>
                <a:off x="8254133" y="2413914"/>
                <a:ext cx="408779" cy="271358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C7B99CB-4C66-DE5C-DCF5-713811F47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812" y="3374489"/>
            <a:ext cx="5953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8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130978-4AA5-46A7-145A-C0C560B88C2D}"/>
              </a:ext>
            </a:extLst>
          </p:cNvPr>
          <p:cNvGrpSpPr/>
          <p:nvPr/>
        </p:nvGrpSpPr>
        <p:grpSpPr>
          <a:xfrm>
            <a:off x="7121941" y="2205531"/>
            <a:ext cx="2535286" cy="968062"/>
            <a:chOff x="7121941" y="2205531"/>
            <a:chExt cx="2535286" cy="968062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8251528" y="234942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LEFT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121941" y="2892905"/>
              <a:ext cx="1172670" cy="280688"/>
              <a:chOff x="6767375" y="2864912"/>
              <a:chExt cx="1172670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31266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B6C740-93F3-5E43-845E-5749CB9C68D1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4" y="610823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52846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39ABB4E-7ACF-CAE6-7EAA-8005089DD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102" y="3307973"/>
            <a:ext cx="5953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3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99D509-E35C-21B0-83FB-18CAB2D35D95}"/>
              </a:ext>
            </a:extLst>
          </p:cNvPr>
          <p:cNvGrpSpPr/>
          <p:nvPr/>
        </p:nvGrpSpPr>
        <p:grpSpPr>
          <a:xfrm>
            <a:off x="7163243" y="2205531"/>
            <a:ext cx="2625431" cy="970930"/>
            <a:chOff x="7163243" y="2205531"/>
            <a:chExt cx="2625431" cy="97093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CAB0196-E430-15FF-7D9A-93856D72DB58}"/>
                </a:ext>
              </a:extLst>
            </p:cNvPr>
            <p:cNvSpPr/>
            <p:nvPr/>
          </p:nvSpPr>
          <p:spPr>
            <a:xfrm rot="16200000">
              <a:off x="7094532" y="2337221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8674266" y="2205531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TURN RIGHT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ABB0E35-21BB-D32D-C352-FEFD36ED5B9A}"/>
                </a:ext>
              </a:extLst>
            </p:cNvPr>
            <p:cNvGrpSpPr/>
            <p:nvPr/>
          </p:nvGrpSpPr>
          <p:grpSpPr>
            <a:xfrm>
              <a:off x="7569810" y="2895773"/>
              <a:ext cx="1163339" cy="280688"/>
              <a:chOff x="6767375" y="2864912"/>
              <a:chExt cx="1163339" cy="280688"/>
            </a:xfrm>
          </p:grpSpPr>
          <p:sp>
            <p:nvSpPr>
              <p:cNvPr id="10" name="Multiplication Sign 9">
                <a:extLst>
                  <a:ext uri="{FF2B5EF4-FFF2-40B4-BE49-F238E27FC236}">
                    <a16:creationId xmlns:a16="http://schemas.microsoft.com/office/drawing/2014/main" id="{9BD78E5A-26CF-56FD-0995-64DB481DE548}"/>
                  </a:ext>
                </a:extLst>
              </p:cNvPr>
              <p:cNvSpPr/>
              <p:nvPr/>
            </p:nvSpPr>
            <p:spPr>
              <a:xfrm>
                <a:off x="7122487" y="2874243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Multiplication Sign 10">
                <a:extLst>
                  <a:ext uri="{FF2B5EF4-FFF2-40B4-BE49-F238E27FC236}">
                    <a16:creationId xmlns:a16="http://schemas.microsoft.com/office/drawing/2014/main" id="{230D634E-0694-CD47-6D2E-F7BDE41496D4}"/>
                  </a:ext>
                </a:extLst>
              </p:cNvPr>
              <p:cNvSpPr/>
              <p:nvPr/>
            </p:nvSpPr>
            <p:spPr>
              <a:xfrm>
                <a:off x="752193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Multiplication Sign 17">
                <a:extLst>
                  <a:ext uri="{FF2B5EF4-FFF2-40B4-BE49-F238E27FC236}">
                    <a16:creationId xmlns:a16="http://schemas.microsoft.com/office/drawing/2014/main" id="{E41F28E2-03F5-0736-F6D0-2FBD2B9A326A}"/>
                  </a:ext>
                </a:extLst>
              </p:cNvPr>
              <p:cNvSpPr/>
              <p:nvPr/>
            </p:nvSpPr>
            <p:spPr>
              <a:xfrm>
                <a:off x="6767375" y="2864912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B6C740-93F3-5E43-845E-5749CB9C68D1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71869D6-86DD-F3C0-E5C8-2DA561C655D7}"/>
                </a:ext>
              </a:extLst>
            </p:cNvPr>
            <p:cNvSpPr/>
            <p:nvPr/>
          </p:nvSpPr>
          <p:spPr>
            <a:xfrm>
              <a:off x="4465824" y="6108230"/>
              <a:ext cx="408778" cy="2713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Multiplication Sign 20">
              <a:extLst>
                <a:ext uri="{FF2B5EF4-FFF2-40B4-BE49-F238E27FC236}">
                  <a16:creationId xmlns:a16="http://schemas.microsoft.com/office/drawing/2014/main" id="{425E5E21-CFFB-463F-F3B3-AD7F2A8232B0}"/>
                </a:ext>
              </a:extLst>
            </p:cNvPr>
            <p:cNvSpPr/>
            <p:nvPr/>
          </p:nvSpPr>
          <p:spPr>
            <a:xfrm>
              <a:off x="4465824" y="54512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F7D53BD2-13FB-4B2D-51E2-3551D99CD0D0}"/>
                </a:ext>
              </a:extLst>
            </p:cNvPr>
            <p:cNvSpPr/>
            <p:nvPr/>
          </p:nvSpPr>
          <p:spPr>
            <a:xfrm>
              <a:off x="4465824" y="5284650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DD04097-BED0-182B-295A-4274B297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13" y="3374188"/>
            <a:ext cx="5876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0" y="0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F3757E-59D1-2B47-DBF9-B56D253F60C7}"/>
              </a:ext>
            </a:extLst>
          </p:cNvPr>
          <p:cNvGrpSpPr/>
          <p:nvPr/>
        </p:nvGrpSpPr>
        <p:grpSpPr>
          <a:xfrm>
            <a:off x="7192530" y="2285479"/>
            <a:ext cx="2620237" cy="890982"/>
            <a:chOff x="7192530" y="2285479"/>
            <a:chExt cx="2620237" cy="89098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859B2-496B-EE2C-C2C7-39C52CFFDCC8}"/>
                </a:ext>
              </a:extLst>
            </p:cNvPr>
            <p:cNvSpPr txBox="1"/>
            <p:nvPr/>
          </p:nvSpPr>
          <p:spPr>
            <a:xfrm>
              <a:off x="9243509" y="2285479"/>
              <a:ext cx="569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STOP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9BD78E5A-26CF-56FD-0995-64DB481DE548}"/>
                </a:ext>
              </a:extLst>
            </p:cNvPr>
            <p:cNvSpPr/>
            <p:nvPr/>
          </p:nvSpPr>
          <p:spPr>
            <a:xfrm>
              <a:off x="7924922" y="2905104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30D634E-0694-CD47-6D2E-F7BDE41496D4}"/>
                </a:ext>
              </a:extLst>
            </p:cNvPr>
            <p:cNvSpPr/>
            <p:nvPr/>
          </p:nvSpPr>
          <p:spPr>
            <a:xfrm>
              <a:off x="832437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E41F28E2-03F5-0736-F6D0-2FBD2B9A326A}"/>
                </a:ext>
              </a:extLst>
            </p:cNvPr>
            <p:cNvSpPr/>
            <p:nvPr/>
          </p:nvSpPr>
          <p:spPr>
            <a:xfrm>
              <a:off x="7569810" y="2895773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Multiplication Sign 1">
              <a:extLst>
                <a:ext uri="{FF2B5EF4-FFF2-40B4-BE49-F238E27FC236}">
                  <a16:creationId xmlns:a16="http://schemas.microsoft.com/office/drawing/2014/main" id="{471B1C43-E553-482B-E224-5449188DEF02}"/>
                </a:ext>
              </a:extLst>
            </p:cNvPr>
            <p:cNvSpPr/>
            <p:nvPr/>
          </p:nvSpPr>
          <p:spPr>
            <a:xfrm>
              <a:off x="7192530" y="2889459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EDC4E5-E8A7-62BC-CE42-A80640DBE650}"/>
              </a:ext>
            </a:extLst>
          </p:cNvPr>
          <p:cNvGrpSpPr/>
          <p:nvPr/>
        </p:nvGrpSpPr>
        <p:grpSpPr>
          <a:xfrm>
            <a:off x="4465824" y="5284650"/>
            <a:ext cx="408779" cy="1094936"/>
            <a:chOff x="4465824" y="5284650"/>
            <a:chExt cx="408779" cy="1094936"/>
          </a:xfrm>
        </p:grpSpPr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747F956A-CAC4-EFAB-0B27-817E4E7E129C}"/>
                </a:ext>
              </a:extLst>
            </p:cNvPr>
            <p:cNvSpPr/>
            <p:nvPr/>
          </p:nvSpPr>
          <p:spPr>
            <a:xfrm>
              <a:off x="4465824" y="5901172"/>
              <a:ext cx="408779" cy="271357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0551E2-5CDE-1183-BF1D-C1949E69D8CD}"/>
                </a:ext>
              </a:extLst>
            </p:cNvPr>
            <p:cNvGrpSpPr/>
            <p:nvPr/>
          </p:nvGrpSpPr>
          <p:grpSpPr>
            <a:xfrm>
              <a:off x="4465824" y="5284650"/>
              <a:ext cx="408779" cy="1094936"/>
              <a:chOff x="4465824" y="5284650"/>
              <a:chExt cx="408779" cy="1094936"/>
            </a:xfrm>
          </p:grpSpPr>
          <p:sp>
            <p:nvSpPr>
              <p:cNvPr id="21" name="Multiplication Sign 20">
                <a:extLst>
                  <a:ext uri="{FF2B5EF4-FFF2-40B4-BE49-F238E27FC236}">
                    <a16:creationId xmlns:a16="http://schemas.microsoft.com/office/drawing/2014/main" id="{425E5E21-CFFB-463F-F3B3-AD7F2A8232B0}"/>
                  </a:ext>
                </a:extLst>
              </p:cNvPr>
              <p:cNvSpPr/>
              <p:nvPr/>
            </p:nvSpPr>
            <p:spPr>
              <a:xfrm>
                <a:off x="4465824" y="54512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Multiplication Sign 23">
                <a:extLst>
                  <a:ext uri="{FF2B5EF4-FFF2-40B4-BE49-F238E27FC236}">
                    <a16:creationId xmlns:a16="http://schemas.microsoft.com/office/drawing/2014/main" id="{F7D53BD2-13FB-4B2D-51E2-3551D99CD0D0}"/>
                  </a:ext>
                </a:extLst>
              </p:cNvPr>
              <p:cNvSpPr/>
              <p:nvPr/>
            </p:nvSpPr>
            <p:spPr>
              <a:xfrm>
                <a:off x="4465824" y="5284650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" name="Multiplication Sign 5">
                <a:extLst>
                  <a:ext uri="{FF2B5EF4-FFF2-40B4-BE49-F238E27FC236}">
                    <a16:creationId xmlns:a16="http://schemas.microsoft.com/office/drawing/2014/main" id="{DC06EDFA-200B-CE92-D47B-ACB902013700}"/>
                  </a:ext>
                </a:extLst>
              </p:cNvPr>
              <p:cNvSpPr/>
              <p:nvPr/>
            </p:nvSpPr>
            <p:spPr>
              <a:xfrm>
                <a:off x="4465824" y="6108229"/>
                <a:ext cx="408779" cy="271357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CE3310F-B3C0-DB08-9D79-66107277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34" y="3365735"/>
            <a:ext cx="5867400" cy="14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</cp:revision>
  <dcterms:created xsi:type="dcterms:W3CDTF">2023-05-18T05:19:15Z</dcterms:created>
  <dcterms:modified xsi:type="dcterms:W3CDTF">2023-05-18T07:31:28Z</dcterms:modified>
</cp:coreProperties>
</file>