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50F2-B081-0A51-17F7-8F07B511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4F41-B675-97FE-1DF3-B8A881CB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9F2D-274C-D37E-A665-9552441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FBF6-9F9F-2ADE-204D-6FF4ED31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6D18-5B91-18C8-3C9C-3AC86EC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9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07A0-93B1-7460-2165-D3EAFF12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8C0A-37D1-94AB-486E-0678D629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2A4C-201A-80FC-6EE7-E4F526E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07CF-2F58-856F-F865-92BB6830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B902-0FD3-77E4-D1C2-76E5102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1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B16C1-D0BC-4897-3CD1-0BA6FAD5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A32C-DBF9-2F60-02B8-E8F01EF5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2E87-FF47-9357-F020-439DFE0F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0B62-3FAE-05C8-565F-AAAC6BFE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8A32-7723-810F-46ED-787A8FE4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8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DAC-0240-C549-7BE0-F07DA1F9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611B-D1A8-42CF-34CB-D74E31D6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DC79-0A60-C891-555A-EB840A7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482D-46D3-00B6-6AE8-7176B2BE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540-CE3A-53EA-F33B-C7D11D57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7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CCB5-86AC-238A-EE33-514E6197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878-5E7A-C00B-87DD-E09E273C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707C-BEC7-5D8A-150E-5F8C37B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AD6-5BAC-AE6D-2D56-8E1766D6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3416-DC6A-7C8B-F512-92632D31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3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4F42-DA69-CEBB-7F2F-D1DFE12F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6EA-792C-E7EE-CD44-BDD46B55B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4A23-0B4F-E125-9058-B392CF77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4FCA-B266-4E56-2A88-23CE6EF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8384-BC96-B333-5ED8-28AB7E9A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FD5A-AB00-A0C7-D4A2-9AFA2DD6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5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0499-7FDA-EBEB-7EA0-0ECFD4C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EC82-7896-3C74-2254-62D1399B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5836E-4193-522D-6F72-6ADC5E09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A8A55-B6AA-3129-F415-F1F0DF811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57413-C8DC-2C09-73BA-52D361F2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288F-2E31-0A93-B96E-DB21D02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F5714-4747-4C25-5CAB-F5DC8F2F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99002-75AD-F512-0A85-3F984D6D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D2D-90BE-5560-8866-C130F91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6D6D-A801-3439-1AF7-B183BC18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6381-F5CB-90AF-5326-3E795895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FA5C-09AB-2011-A934-287E2063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8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7C834-D7CD-4A8A-9BEF-351B5138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C5DC-2E02-FAD2-3FFA-BFD856BF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56DC-B044-1217-D15C-30304EC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8C9-CF12-C8CB-1487-3064E89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BE7B-8F55-C0AD-1059-6F9F1831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CDEA-0F0D-69A3-1C1B-740CA1E3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1E7-A4BC-6A93-9BC8-4CF2D62A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D8C4A-B87B-2BC4-D3E6-F32FB715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76F-6493-1182-2305-F92C9F88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0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408B-4102-43B8-A580-09769A11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BDA40-8776-5576-1E58-4D81E1563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872F-F8A0-F058-28DE-DCFED7E4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B254-CE26-310F-A797-31C2961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EC10-178A-491C-38AC-7146B2EE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9853-2323-C762-318C-57238A8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6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4C0A9-A8B2-868A-05D3-B225B592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E906F-DB65-7911-F93A-828F3C07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1F42-04D3-4071-6C50-581B211F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86F-4435-47D2-A141-1EB75546EE8A}" type="datetimeFigureOut">
              <a:rPr lang="en-SG" smtClean="0"/>
              <a:t>26/6/2023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0960-EE33-55BF-67C4-BE489ABD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E89E-D7CB-C3CF-33C6-4F5AD1B75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2C7B3-57C7-9826-39C9-67818851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0" y="1225011"/>
            <a:ext cx="5934075" cy="1438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5910E-9161-5569-7411-92DC16ABCB7D}"/>
              </a:ext>
            </a:extLst>
          </p:cNvPr>
          <p:cNvSpPr txBox="1"/>
          <p:nvPr/>
        </p:nvSpPr>
        <p:spPr>
          <a:xfrm>
            <a:off x="1224793" y="595618"/>
            <a:ext cx="274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CLASSES IN PYTHON</a:t>
            </a:r>
            <a:endParaRPr lang="en-SG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AE30E-DC48-D74A-AD8E-A152A0C5DAE6}"/>
              </a:ext>
            </a:extLst>
          </p:cNvPr>
          <p:cNvSpPr txBox="1"/>
          <p:nvPr/>
        </p:nvSpPr>
        <p:spPr>
          <a:xfrm>
            <a:off x="1224793" y="3105834"/>
            <a:ext cx="436953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robot.</a:t>
            </a:r>
            <a:r>
              <a:rPr lang="en-US" sz="3600" dirty="0" err="1">
                <a:solidFill>
                  <a:srgbClr val="002060"/>
                </a:solidFill>
              </a:rPr>
              <a:t>move_forward</a:t>
            </a:r>
            <a:r>
              <a:rPr lang="en-US" sz="3600" dirty="0">
                <a:solidFill>
                  <a:srgbClr val="002060"/>
                </a:solidFill>
              </a:rPr>
              <a:t>()</a:t>
            </a:r>
            <a:endParaRPr lang="en-SG" sz="3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EBAC5-8024-BF95-64ED-724B387D113B}"/>
              </a:ext>
            </a:extLst>
          </p:cNvPr>
          <p:cNvSpPr/>
          <p:nvPr/>
        </p:nvSpPr>
        <p:spPr>
          <a:xfrm>
            <a:off x="1224793" y="680572"/>
            <a:ext cx="902587" cy="323165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B6651A-3A0F-DCC6-E3D9-5C67C4AF75DA}"/>
              </a:ext>
            </a:extLst>
          </p:cNvPr>
          <p:cNvGrpSpPr/>
          <p:nvPr/>
        </p:nvGrpSpPr>
        <p:grpSpPr>
          <a:xfrm>
            <a:off x="1216361" y="4039011"/>
            <a:ext cx="4699941" cy="461665"/>
            <a:chOff x="1216361" y="4039011"/>
            <a:chExt cx="4699941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692E1D-C6A8-4234-B804-D0FB4BE8585D}"/>
                </a:ext>
              </a:extLst>
            </p:cNvPr>
            <p:cNvSpPr txBox="1"/>
            <p:nvPr/>
          </p:nvSpPr>
          <p:spPr>
            <a:xfrm>
              <a:off x="3137569" y="4039011"/>
              <a:ext cx="1253805" cy="46166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400" dirty="0" err="1"/>
                <a:t>robotcar</a:t>
              </a:r>
              <a:endParaRPr lang="en-SG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2C4F46-093A-7DC5-A4BC-A5AA718B15BE}"/>
                </a:ext>
              </a:extLst>
            </p:cNvPr>
            <p:cNvSpPr txBox="1"/>
            <p:nvPr/>
          </p:nvSpPr>
          <p:spPr>
            <a:xfrm>
              <a:off x="1216361" y="4085178"/>
              <a:ext cx="4699941" cy="36933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If I share my class                              with you         </a:t>
              </a:r>
              <a:endParaRPr lang="en-SG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9C75B97-83C0-79A5-A76E-FE8023BB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87" y="581018"/>
            <a:ext cx="4434828" cy="4017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DEE12C-EE10-3A4D-97FB-57A07344D196}"/>
              </a:ext>
            </a:extLst>
          </p:cNvPr>
          <p:cNvSpPr/>
          <p:nvPr/>
        </p:nvSpPr>
        <p:spPr>
          <a:xfrm>
            <a:off x="7040875" y="1003737"/>
            <a:ext cx="1244709" cy="32121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1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75B97-83C0-79A5-A76E-FE8023BB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23" y="543696"/>
            <a:ext cx="5465767" cy="4952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DEE12C-EE10-3A4D-97FB-57A07344D196}"/>
              </a:ext>
            </a:extLst>
          </p:cNvPr>
          <p:cNvSpPr/>
          <p:nvPr/>
        </p:nvSpPr>
        <p:spPr>
          <a:xfrm>
            <a:off x="1367863" y="1156995"/>
            <a:ext cx="1366006" cy="22393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56DB4-4156-333A-5C01-B288D13F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77" y="543696"/>
            <a:ext cx="4762500" cy="3657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053688-41D6-CA7F-B038-04C6D109BFB0}"/>
              </a:ext>
            </a:extLst>
          </p:cNvPr>
          <p:cNvSpPr/>
          <p:nvPr/>
        </p:nvSpPr>
        <p:spPr>
          <a:xfrm>
            <a:off x="1949472" y="1547914"/>
            <a:ext cx="4446318" cy="11672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0719-EE46-A02F-EE81-02275A3BBEF4}"/>
              </a:ext>
            </a:extLst>
          </p:cNvPr>
          <p:cNvSpPr/>
          <p:nvPr/>
        </p:nvSpPr>
        <p:spPr>
          <a:xfrm>
            <a:off x="7028436" y="2403597"/>
            <a:ext cx="4446318" cy="170187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4C72979-8A9F-9B14-7348-15F4A4998729}"/>
              </a:ext>
            </a:extLst>
          </p:cNvPr>
          <p:cNvSpPr/>
          <p:nvPr/>
        </p:nvSpPr>
        <p:spPr>
          <a:xfrm rot="6952179">
            <a:off x="6240211" y="261083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B17E6-8F64-CB0F-3917-969FE007B2C1}"/>
              </a:ext>
            </a:extLst>
          </p:cNvPr>
          <p:cNvGrpSpPr/>
          <p:nvPr/>
        </p:nvGrpSpPr>
        <p:grpSpPr>
          <a:xfrm>
            <a:off x="1676051" y="2807460"/>
            <a:ext cx="4979437" cy="1477328"/>
            <a:chOff x="1729273" y="4211696"/>
            <a:chExt cx="4979437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4AE9FF-5FEB-C6AE-B1DB-C76FF373F47C}"/>
                </a:ext>
              </a:extLst>
            </p:cNvPr>
            <p:cNvSpPr txBox="1"/>
            <p:nvPr/>
          </p:nvSpPr>
          <p:spPr>
            <a:xfrm>
              <a:off x="1729273" y="4211696"/>
              <a:ext cx="4979437" cy="147732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8304F4A-AB53-11FD-6C42-3318A0DB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7741" y="4302229"/>
              <a:ext cx="4762500" cy="131445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C1D83-1D28-9004-17FA-531736A5FE00}"/>
              </a:ext>
            </a:extLst>
          </p:cNvPr>
          <p:cNvGrpSpPr/>
          <p:nvPr/>
        </p:nvGrpSpPr>
        <p:grpSpPr>
          <a:xfrm>
            <a:off x="1667446" y="2820184"/>
            <a:ext cx="4988041" cy="2031325"/>
            <a:chOff x="1667446" y="2820184"/>
            <a:chExt cx="4988041" cy="20313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1C072-F822-FB9B-D931-090AAA3D57BF}"/>
                </a:ext>
              </a:extLst>
            </p:cNvPr>
            <p:cNvSpPr txBox="1"/>
            <p:nvPr/>
          </p:nvSpPr>
          <p:spPr>
            <a:xfrm>
              <a:off x="1667446" y="2820184"/>
              <a:ext cx="4988041" cy="20313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D900BA4-18C2-3140-2F6A-B41BFBED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9679" y="2924181"/>
              <a:ext cx="47625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7D217-57C0-7686-F455-93F031F60086}"/>
              </a:ext>
            </a:extLst>
          </p:cNvPr>
          <p:cNvSpPr txBox="1"/>
          <p:nvPr/>
        </p:nvSpPr>
        <p:spPr>
          <a:xfrm>
            <a:off x="3798540" y="1266738"/>
            <a:ext cx="550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robotcar</a:t>
            </a:r>
            <a:r>
              <a:rPr lang="en-US" dirty="0"/>
              <a:t> class</a:t>
            </a:r>
          </a:p>
          <a:p>
            <a:r>
              <a:rPr lang="en-US" dirty="0"/>
              <a:t>It’s just a </a:t>
            </a:r>
            <a:r>
              <a:rPr lang="en-US" dirty="0" err="1"/>
              <a:t>recycleable</a:t>
            </a:r>
            <a:r>
              <a:rPr lang="en-US" dirty="0"/>
              <a:t> python program – classRobotCar.py</a:t>
            </a:r>
          </a:p>
          <a:p>
            <a:r>
              <a:rPr lang="en-US" dirty="0"/>
              <a:t>Contained with it is the robot class</a:t>
            </a:r>
          </a:p>
          <a:p>
            <a:r>
              <a:rPr lang="en-US" dirty="0"/>
              <a:t>Review of classRobotCar.py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4D2AA6-364C-33C1-A982-B25C0936A716}"/>
              </a:ext>
            </a:extLst>
          </p:cNvPr>
          <p:cNvGrpSpPr/>
          <p:nvPr/>
        </p:nvGrpSpPr>
        <p:grpSpPr>
          <a:xfrm>
            <a:off x="4509025" y="2598294"/>
            <a:ext cx="5474730" cy="2798585"/>
            <a:chOff x="5022209" y="2986395"/>
            <a:chExt cx="5474730" cy="27985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08289E-DEAA-837C-D9FA-3DADA3D29123}"/>
                </a:ext>
              </a:extLst>
            </p:cNvPr>
            <p:cNvSpPr txBox="1"/>
            <p:nvPr/>
          </p:nvSpPr>
          <p:spPr>
            <a:xfrm>
              <a:off x="5022209" y="2986395"/>
              <a:ext cx="3254044" cy="2798585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91A6DD-5BA6-1754-672F-8E0AFA484F08}"/>
                </a:ext>
              </a:extLst>
            </p:cNvPr>
            <p:cNvSpPr txBox="1"/>
            <p:nvPr/>
          </p:nvSpPr>
          <p:spPr>
            <a:xfrm>
              <a:off x="8656476" y="2986395"/>
              <a:ext cx="184046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classRobotCar.py</a:t>
              </a:r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AEB4DE-73FE-5ED7-1DBC-96DC212FE9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6253" y="3180392"/>
              <a:ext cx="3802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6DDE86-36CA-6B69-C557-85F6FFDF6624}"/>
              </a:ext>
            </a:extLst>
          </p:cNvPr>
          <p:cNvSpPr txBox="1"/>
          <p:nvPr/>
        </p:nvSpPr>
        <p:spPr>
          <a:xfrm>
            <a:off x="4674637" y="2814085"/>
            <a:ext cx="2472612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class </a:t>
            </a:r>
            <a:r>
              <a:rPr lang="en-US" dirty="0" err="1">
                <a:solidFill>
                  <a:srgbClr val="002060"/>
                </a:solidFill>
              </a:rPr>
              <a:t>robotcar</a:t>
            </a:r>
            <a:r>
              <a:rPr lang="en-US" dirty="0">
                <a:solidFill>
                  <a:srgbClr val="002060"/>
                </a:solidFill>
              </a:rPr>
              <a:t>……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move_forward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move_backward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turn_left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turn_right</a:t>
            </a:r>
            <a:r>
              <a:rPr lang="en-US" dirty="0"/>
              <a:t>()</a:t>
            </a:r>
          </a:p>
          <a:p>
            <a:r>
              <a:rPr lang="en-US" dirty="0"/>
              <a:t>def stop()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34E6C-32E2-B480-1D1A-B2728B19D781}"/>
              </a:ext>
            </a:extLst>
          </p:cNvPr>
          <p:cNvSpPr txBox="1"/>
          <p:nvPr/>
        </p:nvSpPr>
        <p:spPr>
          <a:xfrm>
            <a:off x="7953180" y="3463420"/>
            <a:ext cx="377648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</a:t>
            </a:r>
            <a:r>
              <a:rPr lang="en-US" dirty="0" err="1">
                <a:solidFill>
                  <a:srgbClr val="002060"/>
                </a:solidFill>
              </a:rPr>
              <a:t>classRobotCar</a:t>
            </a:r>
            <a:r>
              <a:rPr lang="en-US" dirty="0">
                <a:solidFill>
                  <a:srgbClr val="002060"/>
                </a:solidFill>
              </a:rPr>
              <a:t> import </a:t>
            </a:r>
            <a:r>
              <a:rPr lang="en-US" dirty="0" err="1">
                <a:solidFill>
                  <a:srgbClr val="002060"/>
                </a:solidFill>
              </a:rPr>
              <a:t>robotcar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51334-40C0-D776-6E2A-966162D50165}"/>
              </a:ext>
            </a:extLst>
          </p:cNvPr>
          <p:cNvSpPr txBox="1"/>
          <p:nvPr/>
        </p:nvSpPr>
        <p:spPr>
          <a:xfrm>
            <a:off x="4149857" y="1510018"/>
            <a:ext cx="4143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robot class has 5 modules or methods</a:t>
            </a:r>
          </a:p>
          <a:p>
            <a:endParaRPr lang="en-US" dirty="0"/>
          </a:p>
          <a:p>
            <a:r>
              <a:rPr lang="en-US" dirty="0" err="1"/>
              <a:t>move_forward</a:t>
            </a:r>
            <a:r>
              <a:rPr lang="en-US" dirty="0"/>
              <a:t>()</a:t>
            </a:r>
          </a:p>
          <a:p>
            <a:r>
              <a:rPr lang="en-US" dirty="0" err="1"/>
              <a:t>move_backward</a:t>
            </a:r>
            <a:r>
              <a:rPr lang="en-US" dirty="0"/>
              <a:t>()</a:t>
            </a:r>
          </a:p>
          <a:p>
            <a:r>
              <a:rPr lang="en-US" dirty="0" err="1"/>
              <a:t>turn_left</a:t>
            </a:r>
            <a:r>
              <a:rPr lang="en-US" dirty="0"/>
              <a:t>()</a:t>
            </a:r>
          </a:p>
          <a:p>
            <a:r>
              <a:rPr lang="en-US" dirty="0" err="1"/>
              <a:t>turn_right</a:t>
            </a:r>
            <a:r>
              <a:rPr lang="en-US" dirty="0"/>
              <a:t>()</a:t>
            </a:r>
          </a:p>
          <a:p>
            <a:r>
              <a:rPr lang="en-US" dirty="0"/>
              <a:t>stop()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32EDE-64C1-0A72-1EC3-DA5835AB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7" y="2433024"/>
            <a:ext cx="5934075" cy="14382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8466996-D0DC-591C-2441-8682082CCF43}"/>
              </a:ext>
            </a:extLst>
          </p:cNvPr>
          <p:cNvGrpSpPr/>
          <p:nvPr/>
        </p:nvGrpSpPr>
        <p:grpSpPr>
          <a:xfrm>
            <a:off x="4149857" y="3871299"/>
            <a:ext cx="4988041" cy="2031325"/>
            <a:chOff x="1667446" y="2820184"/>
            <a:chExt cx="4988041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73C249-1133-6635-6E65-B1A890D83F73}"/>
                </a:ext>
              </a:extLst>
            </p:cNvPr>
            <p:cNvSpPr txBox="1"/>
            <p:nvPr/>
          </p:nvSpPr>
          <p:spPr>
            <a:xfrm>
              <a:off x="1667446" y="2820184"/>
              <a:ext cx="4988041" cy="20313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EC5618-5705-0BBA-4395-08570959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679" y="2924181"/>
              <a:ext cx="47625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2023-06-26T01:06:01Z</dcterms:created>
  <dcterms:modified xsi:type="dcterms:W3CDTF">2023-06-26T02:55:42Z</dcterms:modified>
</cp:coreProperties>
</file>