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4259-7850-0F3D-D187-B472C702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30690-880C-8D48-A106-4AF8F936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A328-89CC-CC61-3476-DB04D1E6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17A1-5049-683D-29D4-2DA50EAB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07F8-B444-3977-E772-4D6B20A4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26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904B-B833-2EFB-16FA-190C153C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3293F-7126-A802-55FE-D75AD86F8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E159-4FE6-8D2F-2A45-E0226D79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6C6B-BD84-5A5C-3919-2A8A081D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B94E-11CE-8C20-DF76-E0F7E50E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00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EE92A-A8EE-4E20-17D4-81089C81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8E2C8-8BC1-1F2E-65B9-8D9E7143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6E87-15CB-BE47-219E-EF26B75C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30AD-C7B8-CD0E-8405-54140123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35BA-BC67-7EE0-FC72-6DDBC010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8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1197-FB74-E7AF-CF60-42B844F2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D9BF-4124-775E-FF22-CFA77AB9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0D13-3C8A-3D0D-1133-E41E72B7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0DF2-61A0-B76E-DDF9-391E2D27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BF99-30C4-D59E-628A-3F4232D9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0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907-503C-D2D2-9450-989B55A4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8D3D-F518-F559-F3D3-8428C7D2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E22B-E13A-9706-2CBA-8DB39708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4D16-CD7B-EA7D-F7BA-E0BB837C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5B7B-117A-3412-262C-EFAADA02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1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71CD-004B-3A89-D117-6F7AA7CB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FBAE-E4CC-E302-5D96-E02AC53E7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65405-CEFB-C6F2-D8FA-88011B79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5BFF-E1B0-A441-C2EA-AB78954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77A0-B543-94A1-0CBD-C5AFE2C4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6452-C83A-486E-9A18-912CC729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332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3929-4E0B-2ACF-3AEB-42A816E0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314A-8375-1594-C8BA-89F52D37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4E68C-5ED4-4178-B7CC-FD73DD935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E3751-AF3F-BACC-074B-0FEB19C6E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F880E-52DA-6EC6-7E56-1E260C128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401B0-0D4D-D99C-1C9D-552DF5C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BAD0A-6A14-E7C1-2859-A178821E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BD632-0064-D5BA-263F-4451BF1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3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D629-1C26-62D9-A7BE-E11E65CB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02D6-B433-13A6-3987-31FDCC6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981CE-3108-4F15-08EB-D739066D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4EA8A-8C98-9C2E-ED47-4819D533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912A1-A846-0A82-D4E2-F4AF5A1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1686F-C8F5-4C51-9711-9006E0C0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AC1B-1E3F-7BBF-B640-77C26DF2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50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E3DB-936F-459D-E30E-B7E3ADBC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7C84-96DA-A11C-EAAF-82A7F0E3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653FD-3B5C-C52B-46A9-3FBD0E72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A002E-01A6-1806-AED0-4A1D9E73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01EBD-F2FD-7CA9-210F-EC368026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6350-2580-329D-0DC6-74B6F065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72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12E6-1284-2744-01A2-FDB54671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8FD59-E276-3E17-9466-FC74694AD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8AA2C-4139-EC7E-0B72-B5E6DBD0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C4189-44D1-02AB-35CA-AF320002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0389E-C260-FF35-DE08-EADDE71B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48E20-D29A-600F-917E-412084A2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3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D332A-45B4-B84E-5D22-425B1EE7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2F56-67F0-9E3D-7578-7EED4B22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3077-A331-1D08-429F-67294978E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720A-0171-40F7-B719-084D5C07A0CC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4BCA-29E0-255D-9406-91890E006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D8CE-8A61-4713-8A4C-7427EB3A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95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78958-A7C4-FC00-6463-1D3B4CF5CFA5}"/>
              </a:ext>
            </a:extLst>
          </p:cNvPr>
          <p:cNvSpPr txBox="1"/>
          <p:nvPr/>
        </p:nvSpPr>
        <p:spPr>
          <a:xfrm>
            <a:off x="1713451" y="780068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i="0" dirty="0">
                <a:solidFill>
                  <a:srgbClr val="273239"/>
                </a:solidFill>
                <a:effectLst/>
              </a:rPr>
              <a:t>1. Using %-formatting</a:t>
            </a:r>
          </a:p>
          <a:p>
            <a:r>
              <a:rPr lang="en-US" dirty="0"/>
              <a:t>name = ‘James Bond'</a:t>
            </a:r>
          </a:p>
          <a:p>
            <a:r>
              <a:rPr lang="en-US" dirty="0"/>
              <a:t>print('%s </a:t>
            </a:r>
            <a:r>
              <a:rPr lang="en-US" dirty="0">
                <a:solidFill>
                  <a:srgbClr val="0070C0"/>
                </a:solidFill>
              </a:rPr>
              <a:t>is a secret agent</a:t>
            </a:r>
            <a:r>
              <a:rPr lang="en-US" dirty="0"/>
              <a:t>' % (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James Bond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is a secret agent</a:t>
            </a:r>
            <a:endParaRPr lang="en-SG" b="1" dirty="0">
              <a:solidFill>
                <a:srgbClr val="273239"/>
              </a:solidFill>
            </a:endParaRPr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50E72-D6B7-3218-76EB-4706E1E25B50}"/>
              </a:ext>
            </a:extLst>
          </p:cNvPr>
          <p:cNvSpPr txBox="1"/>
          <p:nvPr/>
        </p:nvSpPr>
        <p:spPr>
          <a:xfrm>
            <a:off x="6096000" y="627477"/>
            <a:ext cx="40408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0" dirty="0">
                <a:solidFill>
                  <a:srgbClr val="273239"/>
                </a:solidFill>
                <a:effectLst/>
              </a:rPr>
              <a:t>2. Using </a:t>
            </a:r>
            <a:r>
              <a:rPr lang="en-SG" b="1" i="0" dirty="0" err="1">
                <a:solidFill>
                  <a:srgbClr val="273239"/>
                </a:solidFill>
                <a:effectLst/>
              </a:rPr>
              <a:t>str.format</a:t>
            </a:r>
            <a:r>
              <a:rPr lang="en-SG" b="1" i="0" dirty="0">
                <a:solidFill>
                  <a:srgbClr val="273239"/>
                </a:solidFill>
                <a:effectLst/>
              </a:rPr>
              <a:t>()</a:t>
            </a:r>
          </a:p>
          <a:p>
            <a:r>
              <a:rPr lang="en-US" dirty="0"/>
              <a:t>name = ‘James Bond'</a:t>
            </a:r>
          </a:p>
          <a:p>
            <a:r>
              <a:rPr lang="en-US" dirty="0"/>
              <a:t>print('</a:t>
            </a:r>
            <a:r>
              <a:rPr lang="en-US" dirty="0">
                <a:solidFill>
                  <a:srgbClr val="FF0000"/>
                </a:solidFill>
              </a:rPr>
              <a:t>{}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is a secret </a:t>
            </a:r>
            <a:r>
              <a:rPr lang="en-US" dirty="0" err="1">
                <a:solidFill>
                  <a:srgbClr val="0070C0"/>
                </a:solidFill>
              </a:rPr>
              <a:t>agent</a:t>
            </a:r>
            <a:r>
              <a:rPr lang="en-US" dirty="0" err="1"/>
              <a:t>'.format</a:t>
            </a:r>
            <a:r>
              <a:rPr lang="en-US" dirty="0"/>
              <a:t>(name))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James Bond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is a secret agent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E5AD7-DED5-FED5-E299-38AF2C944671}"/>
              </a:ext>
            </a:extLst>
          </p:cNvPr>
          <p:cNvSpPr txBox="1"/>
          <p:nvPr/>
        </p:nvSpPr>
        <p:spPr>
          <a:xfrm>
            <a:off x="1713451" y="2686985"/>
            <a:ext cx="44548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0" dirty="0">
                <a:solidFill>
                  <a:srgbClr val="273239"/>
                </a:solidFill>
                <a:effectLst/>
              </a:rPr>
              <a:t>3. Using f-string</a:t>
            </a:r>
          </a:p>
          <a:p>
            <a:r>
              <a:rPr lang="en-SG" dirty="0">
                <a:solidFill>
                  <a:srgbClr val="FF0000"/>
                </a:solidFill>
              </a:rPr>
              <a:t>name</a:t>
            </a:r>
            <a:r>
              <a:rPr lang="en-SG" dirty="0"/>
              <a:t> = ‘James Bond'</a:t>
            </a:r>
          </a:p>
          <a:p>
            <a:r>
              <a:rPr lang="en-SG" dirty="0">
                <a:solidFill>
                  <a:srgbClr val="00B0F0"/>
                </a:solidFill>
              </a:rPr>
              <a:t>post</a:t>
            </a:r>
            <a:r>
              <a:rPr lang="en-SG" dirty="0"/>
              <a:t> = ‘is a secret agent’</a:t>
            </a:r>
          </a:p>
          <a:p>
            <a:r>
              <a:rPr lang="en-SG" dirty="0">
                <a:solidFill>
                  <a:srgbClr val="7030A0"/>
                </a:solidFill>
              </a:rPr>
              <a:t>qty</a:t>
            </a:r>
            <a:r>
              <a:rPr lang="en-SG" dirty="0"/>
              <a:t> = 2</a:t>
            </a:r>
          </a:p>
          <a:p>
            <a:r>
              <a:rPr lang="en-SG" dirty="0"/>
              <a:t>print(f'{</a:t>
            </a:r>
            <a:r>
              <a:rPr lang="en-SG" dirty="0">
                <a:solidFill>
                  <a:srgbClr val="FF0000"/>
                </a:solidFill>
              </a:rPr>
              <a:t>name</a:t>
            </a:r>
            <a:r>
              <a:rPr lang="en-SG" dirty="0"/>
              <a:t>} is {</a:t>
            </a:r>
            <a:r>
              <a:rPr lang="en-SG" dirty="0">
                <a:solidFill>
                  <a:srgbClr val="0070C0"/>
                </a:solidFill>
              </a:rPr>
              <a:t>post</a:t>
            </a:r>
            <a:r>
              <a:rPr lang="en-SG" dirty="0"/>
              <a:t>} and owns {</a:t>
            </a:r>
            <a:r>
              <a:rPr lang="en-SG" dirty="0">
                <a:solidFill>
                  <a:srgbClr val="7030A0"/>
                </a:solidFill>
              </a:rPr>
              <a:t>qty</a:t>
            </a:r>
            <a:r>
              <a:rPr lang="en-SG" dirty="0"/>
              <a:t>} cars ')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James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is a secret agent and owns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cars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7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BF0A0-1898-3CF4-AAFE-C80E6B88D0E7}"/>
              </a:ext>
            </a:extLst>
          </p:cNvPr>
          <p:cNvSpPr txBox="1"/>
          <p:nvPr/>
        </p:nvSpPr>
        <p:spPr>
          <a:xfrm>
            <a:off x="1948342" y="729842"/>
            <a:ext cx="72530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f-string can combine numbers and strings without the need for conversion</a:t>
            </a:r>
          </a:p>
          <a:p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 = 20</a:t>
            </a:r>
          </a:p>
          <a:p>
            <a:r>
              <a:rPr lang="en-US" dirty="0">
                <a:solidFill>
                  <a:srgbClr val="00B050"/>
                </a:solidFill>
              </a:rPr>
              <a:t>humidity=80</a:t>
            </a:r>
          </a:p>
          <a:p>
            <a:r>
              <a:rPr lang="en-US" dirty="0"/>
              <a:t>print(“Temp: “ + str(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)) + “ deg C”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lang="en-US" dirty="0"/>
              <a:t>Temp: 20 deg C</a:t>
            </a:r>
          </a:p>
          <a:p>
            <a:endParaRPr lang="en-US" dirty="0"/>
          </a:p>
          <a:p>
            <a:r>
              <a:rPr lang="en-US" dirty="0"/>
              <a:t>Using f-string</a:t>
            </a:r>
          </a:p>
          <a:p>
            <a:r>
              <a:rPr lang="en-SG" dirty="0"/>
              <a:t>print(f”{</a:t>
            </a:r>
            <a:r>
              <a:rPr lang="en-SG" dirty="0">
                <a:solidFill>
                  <a:srgbClr val="FF0000"/>
                </a:solidFill>
              </a:rPr>
              <a:t>temperature </a:t>
            </a:r>
            <a:r>
              <a:rPr lang="en-SG" dirty="0"/>
              <a:t>} </a:t>
            </a:r>
            <a:r>
              <a:rPr lang="en-SG" dirty="0" err="1"/>
              <a:t>deg</a:t>
            </a:r>
            <a:r>
              <a:rPr lang="en-SG" dirty="0"/>
              <a:t> C”)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lang="en-US" dirty="0"/>
              <a:t>Temp: 20 deg C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f"Temp</a:t>
            </a:r>
            <a:r>
              <a:rPr lang="en-US" dirty="0"/>
              <a:t> : {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} deg C / Humidity : {</a:t>
            </a:r>
            <a:r>
              <a:rPr lang="en-US" dirty="0">
                <a:solidFill>
                  <a:srgbClr val="00B050"/>
                </a:solidFill>
              </a:rPr>
              <a:t>humidity</a:t>
            </a:r>
            <a:r>
              <a:rPr lang="en-US" dirty="0"/>
              <a:t>} %")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lang="nb-NO" dirty="0"/>
              <a:t>Temp : 20 deg C / Humidity : 80 %</a:t>
            </a:r>
            <a:endParaRPr lang="en-US" dirty="0"/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9100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EAA1B-BE22-FEFB-7C70-87FF0620CB90}"/>
              </a:ext>
            </a:extLst>
          </p:cNvPr>
          <p:cNvSpPr txBox="1"/>
          <p:nvPr/>
        </p:nvSpPr>
        <p:spPr>
          <a:xfrm>
            <a:off x="3943231" y="1702965"/>
            <a:ext cx="4305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testwifi.py – how to connect Pico to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2. getcurrenttime.py </a:t>
            </a:r>
          </a:p>
          <a:p>
            <a:r>
              <a:rPr lang="en-US" dirty="0"/>
              <a:t>3. Save it as main.py (date time is lost)</a:t>
            </a:r>
          </a:p>
          <a:p>
            <a:r>
              <a:rPr lang="en-US" dirty="0"/>
              <a:t>4. getcurrenttimefrominternet.py</a:t>
            </a:r>
          </a:p>
          <a:p>
            <a:r>
              <a:rPr lang="en-US" dirty="0"/>
              <a:t>5. Save it as main.py (date time persists)</a:t>
            </a:r>
          </a:p>
          <a:p>
            <a:r>
              <a:rPr lang="en-US" dirty="0"/>
              <a:t>6. digitalclock.py  (sample code – demo List)</a:t>
            </a:r>
          </a:p>
          <a:p>
            <a:r>
              <a:rPr lang="en-US" dirty="0"/>
              <a:t>7. getweather.py  (other </a:t>
            </a:r>
            <a:r>
              <a:rPr lang="en-US" dirty="0" err="1"/>
              <a:t>api</a:t>
            </a:r>
            <a:r>
              <a:rPr lang="en-US" dirty="0"/>
              <a:t> possibilities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608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268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7</cp:revision>
  <dcterms:created xsi:type="dcterms:W3CDTF">2023-01-17T02:08:04Z</dcterms:created>
  <dcterms:modified xsi:type="dcterms:W3CDTF">2023-02-02T09:30:15Z</dcterms:modified>
</cp:coreProperties>
</file>