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26-Apr-17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26-Apr-17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26-Apr-17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26-Apr-17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26-Apr-17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26-Apr-17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26-Apr-17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26-Apr-17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26-Apr-17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26-Apr-17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26-Apr-17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26-Apr-17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26-Apr-17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26-Apr-17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26-Apr-17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26-Apr-17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26-Apr-17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26-Apr-17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7797" y="1658395"/>
            <a:ext cx="7444870" cy="1601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097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66191" y="1099931"/>
            <a:ext cx="8772939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Vrinda"/>
              </a:rPr>
              <a:t>Team Name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Vrinda"/>
              </a:rPr>
              <a:t>: </a:t>
            </a:r>
            <a:r>
              <a:rPr lang="en-US" sz="2400" b="1" dirty="0">
                <a:latin typeface="Algerian" panose="04020705040A02060702" pitchFamily="82" charset="0"/>
                <a:ea typeface="Calibri" panose="020F0502020204030204" pitchFamily="34" charset="0"/>
                <a:cs typeface="Vrinda"/>
              </a:rPr>
              <a:t>Team Triple Zero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Vrinda"/>
              </a:rPr>
              <a:t>.</a:t>
            </a:r>
          </a:p>
          <a:p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Vrinda"/>
              </a:rPr>
              <a:t>Project Name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Vrinda"/>
              </a:rPr>
              <a:t>: </a:t>
            </a:r>
            <a:r>
              <a:rPr lang="en-US" sz="2400" b="1" dirty="0">
                <a:latin typeface="Algerian" panose="04020705040A02060702" pitchFamily="82" charset="0"/>
                <a:ea typeface="Calibri" panose="020F0502020204030204" pitchFamily="34" charset="0"/>
                <a:cs typeface="Vrinda"/>
              </a:rPr>
              <a:t>Android Controlling Car</a:t>
            </a:r>
            <a:r>
              <a:rPr lang="en-US" sz="2000" b="1" dirty="0">
                <a:latin typeface="Algerian" panose="04020705040A02060702" pitchFamily="82" charset="0"/>
                <a:ea typeface="Calibri" panose="020F0502020204030204" pitchFamily="34" charset="0"/>
                <a:cs typeface="Vrinda"/>
              </a:rPr>
              <a:t>.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Vrinda"/>
            </a:endParaRPr>
          </a:p>
          <a:p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Vrinda"/>
              </a:rPr>
              <a:t>Members of the Project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Vrinda"/>
              </a:rPr>
              <a:t>:       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b="1" dirty="0">
                <a:latin typeface="Cambria" panose="02040503050406030204" pitchFamily="18" charset="0"/>
                <a:ea typeface="Calibri" panose="020F0502020204030204" pitchFamily="34" charset="0"/>
                <a:cs typeface="Vrinda"/>
              </a:rPr>
              <a:t>Md. </a:t>
            </a:r>
            <a:r>
              <a:rPr lang="en-US" sz="2000" b="1" dirty="0" err="1">
                <a:latin typeface="Cambria" panose="02040503050406030204" pitchFamily="18" charset="0"/>
                <a:ea typeface="Calibri" panose="020F0502020204030204" pitchFamily="34" charset="0"/>
                <a:cs typeface="Vrinda"/>
              </a:rPr>
              <a:t>Shamol</a:t>
            </a:r>
            <a:r>
              <a:rPr lang="en-US" sz="2000" b="1" dirty="0">
                <a:latin typeface="Cambria" panose="02040503050406030204" pitchFamily="18" charset="0"/>
                <a:ea typeface="Calibri" panose="020F0502020204030204" pitchFamily="34" charset="0"/>
                <a:cs typeface="Vrinda"/>
              </a:rPr>
              <a:t> Ali (162-35-1636)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Vrinda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b="1" dirty="0">
                <a:latin typeface="Cambria" panose="02040503050406030204" pitchFamily="18" charset="0"/>
                <a:ea typeface="Calibri" panose="020F0502020204030204" pitchFamily="34" charset="0"/>
                <a:cs typeface="Vrinda"/>
              </a:rPr>
              <a:t>Md. </a:t>
            </a:r>
            <a:r>
              <a:rPr lang="en-US" sz="2000" b="1" dirty="0" err="1">
                <a:latin typeface="Cambria" panose="02040503050406030204" pitchFamily="18" charset="0"/>
                <a:ea typeface="Calibri" panose="020F0502020204030204" pitchFamily="34" charset="0"/>
                <a:cs typeface="Vrinda"/>
              </a:rPr>
              <a:t>Sakib</a:t>
            </a:r>
            <a:r>
              <a:rPr lang="en-US" sz="2000" b="1" dirty="0">
                <a:latin typeface="Cambria" panose="02040503050406030204" pitchFamily="18" charset="0"/>
                <a:ea typeface="Calibri" panose="020F0502020204030204" pitchFamily="34" charset="0"/>
                <a:cs typeface="Vrinda"/>
              </a:rPr>
              <a:t> Al Islam (162-35-1680) 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Vrinda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b="1" dirty="0">
                <a:latin typeface="Cambria" panose="02040503050406030204" pitchFamily="18" charset="0"/>
                <a:ea typeface="Calibri" panose="020F0502020204030204" pitchFamily="34" charset="0"/>
                <a:cs typeface="Vrinda"/>
              </a:rPr>
              <a:t>Md. Fokhrul Islam Parvez (162-35-1700) 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Vrinda"/>
            </a:endParaRPr>
          </a:p>
          <a:p>
            <a:endParaRPr 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166191" y="3751590"/>
            <a:ext cx="7487478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Vrinda"/>
              </a:rPr>
              <a:t>Supervisors of the Project   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Vrinda"/>
              </a:rPr>
              <a:t>Md.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Vrinda"/>
              </a:rPr>
              <a:t>Shohel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Vrinda"/>
              </a:rPr>
              <a:t> Arman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Vrinda"/>
              </a:rPr>
              <a:t>Lecturer,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Vrinda"/>
              </a:rPr>
              <a:t>Department of Software Engineering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Vrinda"/>
              </a:rPr>
              <a:t>Daffodil International University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8" name="Straight Connector 7"/>
          <p:cNvCxnSpPr>
            <a:cxnSpLocks/>
          </p:cNvCxnSpPr>
          <p:nvPr/>
        </p:nvCxnSpPr>
        <p:spPr>
          <a:xfrm>
            <a:off x="1258956" y="4227443"/>
            <a:ext cx="392264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5991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2150" y="1498966"/>
            <a:ext cx="9601196" cy="1303867"/>
          </a:xfrm>
        </p:spPr>
        <p:txBody>
          <a:bodyPr>
            <a:normAutofit fontScale="90000"/>
          </a:bodyPr>
          <a:lstStyle/>
          <a:p>
            <a:pPr marL="857250" indent="-857250">
              <a:buFont typeface="Wingdings" panose="05000000000000000000" pitchFamily="2" charset="2"/>
              <a:buChar char="q"/>
            </a:pPr>
            <a:r>
              <a:rPr lang="en-US" sz="6000" b="1" dirty="0">
                <a:solidFill>
                  <a:schemeClr val="accent4"/>
                </a:solidFill>
              </a:rPr>
              <a:t>Introduction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417983" y="3578087"/>
            <a:ext cx="9780104" cy="2173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82150" y="3087757"/>
            <a:ext cx="9915937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This is a simple project of Android Bluetooth Car with Bluetooth control. Arduino controller is used</a:t>
            </a:r>
          </a:p>
          <a:p>
            <a:r>
              <a:rPr lang="en-US" sz="2000" dirty="0"/>
              <a:t>To control the car used Android-device with a built-in accelerometer. Tilt forward - car goes forward, tilt to the left - car turns to the left, tilt back - car goes back. Speed of movement or rotation depends on how much you tilt the device. </a:t>
            </a:r>
          </a:p>
          <a:p>
            <a:r>
              <a:rPr lang="en-US" sz="2000" dirty="0"/>
              <a:t> The project is designed to build an obstacle avoidance robotic vehicle using ultrasonic sensors for its movement. An Arduino </a:t>
            </a:r>
            <a:r>
              <a:rPr lang="en-US" sz="2000" dirty="0" err="1"/>
              <a:t>uno</a:t>
            </a:r>
            <a:r>
              <a:rPr lang="en-US" sz="2000" dirty="0"/>
              <a:t> is used to achieve the desired operation. A robot is a machine that can perform task automatically or with guidance.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575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accent4"/>
                </a:solidFill>
              </a:rPr>
              <a:t>Features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09530" y="3286539"/>
            <a:ext cx="94488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000" dirty="0"/>
              <a:t>Android controlling</a:t>
            </a:r>
          </a:p>
          <a:p>
            <a:pPr marL="342900" indent="-342900">
              <a:buAutoNum type="arabicPeriod"/>
            </a:pPr>
            <a:r>
              <a:rPr lang="en-US" sz="2000" dirty="0"/>
              <a:t>Obstacle finding</a:t>
            </a:r>
          </a:p>
          <a:p>
            <a:pPr marL="342900" indent="-342900">
              <a:buAutoNum type="arabicPeriod"/>
            </a:pPr>
            <a:r>
              <a:rPr lang="en-US" sz="2000" dirty="0"/>
              <a:t>LED Indicator light 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057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86678" y="2637182"/>
            <a:ext cx="993913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solidFill>
                  <a:schemeClr val="accent4"/>
                </a:solidFill>
              </a:rPr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38741150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31</TotalTime>
  <Words>137</Words>
  <Application>Microsoft Office PowerPoint</Application>
  <PresentationFormat>Widescreen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Algerian</vt:lpstr>
      <vt:lpstr>Arial</vt:lpstr>
      <vt:lpstr>Calibri</vt:lpstr>
      <vt:lpstr>Cambria</vt:lpstr>
      <vt:lpstr>Garamond</vt:lpstr>
      <vt:lpstr>Vrinda</vt:lpstr>
      <vt:lpstr>Wingdings</vt:lpstr>
      <vt:lpstr>Organic</vt:lpstr>
      <vt:lpstr>PowerPoint Presentation</vt:lpstr>
      <vt:lpstr>PowerPoint Presentation</vt:lpstr>
      <vt:lpstr>Introduction </vt:lpstr>
      <vt:lpstr>Features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Fokhrul Islam Parvez</dc:creator>
  <cp:lastModifiedBy>Fokhrul Islam Parvez</cp:lastModifiedBy>
  <cp:revision>11</cp:revision>
  <dcterms:created xsi:type="dcterms:W3CDTF">2017-04-25T21:55:41Z</dcterms:created>
  <dcterms:modified xsi:type="dcterms:W3CDTF">2017-04-26T09:36:19Z</dcterms:modified>
</cp:coreProperties>
</file>