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8" r:id="rId5"/>
    <p:sldId id="269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31E67D-1260-4C8F-9BA9-C6350DD4870F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26C255-6DAD-4C58-BADF-860FD8093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01-789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81000"/>
            <a:ext cx="4762500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4724400"/>
            <a:ext cx="7315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r"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for Humanity is acquiring all the right technology  all the wrong reasons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8" algn="r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R. Buckminster Fuller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81000" y="2133600"/>
            <a:ext cx="3596640" cy="36930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latin typeface="+mj-lt"/>
              </a:rPr>
              <a:t>Submitted By</a:t>
            </a:r>
          </a:p>
          <a:p>
            <a:pPr marL="0" indent="0" algn="ctr">
              <a:buNone/>
            </a:pPr>
            <a:r>
              <a:rPr lang="en-US" b="1" dirty="0">
                <a:latin typeface="+mj-lt"/>
              </a:rPr>
              <a:t>Md. Fokhrul Islam Parvez</a:t>
            </a:r>
          </a:p>
          <a:p>
            <a:pPr marL="0" indent="0" algn="ctr">
              <a:buNone/>
            </a:pPr>
            <a:r>
              <a:rPr lang="en-US" b="1" dirty="0">
                <a:latin typeface="+mj-lt"/>
              </a:rPr>
              <a:t>Id: - 162-35-1700</a:t>
            </a:r>
          </a:p>
          <a:p>
            <a:pPr marL="0" indent="0" algn="ctr">
              <a:buNone/>
            </a:pPr>
            <a:r>
              <a:rPr lang="en-US" b="1" dirty="0">
                <a:latin typeface="+mj-lt"/>
              </a:rPr>
              <a:t>Section: - C</a:t>
            </a:r>
          </a:p>
          <a:p>
            <a:pPr marL="0" indent="0" algn="ctr">
              <a:buNone/>
            </a:pPr>
            <a:r>
              <a:rPr lang="en-US" b="1">
                <a:latin typeface="+mj-lt"/>
              </a:rPr>
              <a:t>Depertment</a:t>
            </a:r>
            <a:r>
              <a:rPr lang="en-US" b="1" dirty="0">
                <a:latin typeface="+mj-lt"/>
              </a:rPr>
              <a:t> of Software engineering </a:t>
            </a:r>
          </a:p>
          <a:p>
            <a:pPr marL="0" indent="0" algn="ctr">
              <a:buNone/>
            </a:pPr>
            <a:r>
              <a:rPr lang="en-US" b="1" dirty="0">
                <a:latin typeface="+mj-lt"/>
              </a:rPr>
              <a:t>Daffodil international university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191000" y="2133600"/>
            <a:ext cx="3561256" cy="3653284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/>
              <a:t>Submitted To</a:t>
            </a:r>
          </a:p>
          <a:p>
            <a:pPr algn="ctr">
              <a:buNone/>
            </a:pPr>
            <a:r>
              <a:rPr lang="en-US" b="1" dirty="0"/>
              <a:t>Md. </a:t>
            </a:r>
            <a:r>
              <a:rPr lang="en-US" b="1" dirty="0" err="1"/>
              <a:t>Shohel</a:t>
            </a:r>
            <a:r>
              <a:rPr lang="en-US" b="1" dirty="0"/>
              <a:t> Arman </a:t>
            </a:r>
            <a:r>
              <a:rPr lang="en-US" b="1" dirty="0" err="1"/>
              <a:t>Shuvo</a:t>
            </a:r>
            <a:endParaRPr lang="en-US" b="1" dirty="0"/>
          </a:p>
          <a:p>
            <a:pPr algn="ctr">
              <a:buNone/>
            </a:pPr>
            <a:r>
              <a:rPr lang="en-US" b="1" dirty="0"/>
              <a:t>Lecturer</a:t>
            </a:r>
          </a:p>
          <a:p>
            <a:pPr algn="ctr">
              <a:buNone/>
            </a:pPr>
            <a:r>
              <a:rPr lang="en-US" b="1" dirty="0" err="1"/>
              <a:t>Depertment</a:t>
            </a:r>
            <a:r>
              <a:rPr lang="en-US" b="1" dirty="0"/>
              <a:t> of Software engineering </a:t>
            </a:r>
          </a:p>
          <a:p>
            <a:pPr algn="ctr">
              <a:buNone/>
            </a:pPr>
            <a:r>
              <a:rPr lang="en-US" b="1" dirty="0"/>
              <a:t>Daffodil international university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5400" dirty="0">
                <a:solidFill>
                  <a:schemeClr val="accent1"/>
                </a:solidFill>
              </a:rPr>
              <a:t>discussion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0858" y="3124200"/>
            <a:ext cx="81135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Mini Project</a:t>
            </a:r>
            <a:endParaRPr lang="en-US" sz="2800" dirty="0"/>
          </a:p>
          <a:p>
            <a:r>
              <a:rPr lang="en-US" sz="3600" dirty="0">
                <a:latin typeface="Algerian" panose="04020705040A02060702" pitchFamily="82" charset="0"/>
              </a:rPr>
              <a:t>Library Management System</a:t>
            </a:r>
          </a:p>
          <a:p>
            <a:r>
              <a:rPr lang="en-US" sz="2400" b="1" dirty="0"/>
              <a:t>Version 1.0</a:t>
            </a:r>
            <a:endParaRPr lang="en-US" sz="2400" dirty="0"/>
          </a:p>
          <a:p>
            <a:r>
              <a:rPr lang="en-US" b="1" dirty="0"/>
              <a:t>18/04/2017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362200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title </a:t>
            </a:r>
            <a:r>
              <a:rPr lang="en-US" sz="2400" b="1" dirty="0"/>
              <a:t>Library management system</a:t>
            </a:r>
            <a:r>
              <a:rPr lang="en-US" sz="2400" dirty="0"/>
              <a:t> for library management software for monitoring and controlling the transaction in a library. This project </a:t>
            </a:r>
            <a:r>
              <a:rPr lang="en-US" sz="2400" b="1" dirty="0"/>
              <a:t>Library management system</a:t>
            </a:r>
            <a:r>
              <a:rPr lang="en-US" sz="2400" dirty="0"/>
              <a:t> is developed in c language. Which mainly focuses on basic operations in a library like adding new member, new books, and updating new information, searching books, deleting books, books issues and facility to borrow and return books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467600" cy="11430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PROJECT AIMS AND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Registration</a:t>
            </a:r>
          </a:p>
          <a:p>
            <a:pPr marL="342900" indent="-342900">
              <a:buAutoNum type="arabicPeriod"/>
            </a:pPr>
            <a:r>
              <a:rPr lang="en-US" sz="2000" dirty="0"/>
              <a:t>Log in</a:t>
            </a:r>
          </a:p>
          <a:p>
            <a:pPr marL="342900" indent="-342900">
              <a:buAutoNum type="arabicPeriod"/>
            </a:pPr>
            <a:r>
              <a:rPr lang="en-US" sz="2000" dirty="0"/>
              <a:t>Add Books</a:t>
            </a:r>
          </a:p>
          <a:p>
            <a:pPr marL="342900" indent="-342900">
              <a:buAutoNum type="arabicPeriod"/>
            </a:pPr>
            <a:r>
              <a:rPr lang="en-US" sz="2000" dirty="0"/>
              <a:t>Delete Books</a:t>
            </a:r>
          </a:p>
          <a:p>
            <a:pPr marL="342900" indent="-342900">
              <a:buAutoNum type="arabicPeriod"/>
            </a:pPr>
            <a:r>
              <a:rPr lang="en-US" sz="2000" dirty="0"/>
              <a:t>Search Books</a:t>
            </a:r>
          </a:p>
          <a:p>
            <a:pPr marL="342900" indent="-342900">
              <a:buAutoNum type="arabicPeriod"/>
            </a:pPr>
            <a:r>
              <a:rPr lang="en-US" sz="2000" dirty="0"/>
              <a:t>Edit Books</a:t>
            </a:r>
          </a:p>
          <a:p>
            <a:pPr marL="342900" indent="-342900">
              <a:buAutoNum type="arabicPeriod"/>
            </a:pPr>
            <a:r>
              <a:rPr lang="en-US" sz="2000" dirty="0"/>
              <a:t>View Books</a:t>
            </a:r>
          </a:p>
          <a:p>
            <a:pPr marL="342900" indent="-342900">
              <a:buAutoNum type="arabicPeriod"/>
            </a:pPr>
            <a:r>
              <a:rPr lang="en-US" sz="2000" dirty="0"/>
              <a:t>Issues Books</a:t>
            </a:r>
          </a:p>
          <a:p>
            <a:pPr marL="342900" indent="-342900">
              <a:buAutoNum type="arabicPeriod"/>
            </a:pPr>
            <a:r>
              <a:rPr lang="en-US" sz="2000" dirty="0"/>
              <a:t>Delete Issue Books</a:t>
            </a:r>
          </a:p>
          <a:p>
            <a:pPr marL="342900" indent="-342900">
              <a:buAutoNum type="arabicPeriod"/>
            </a:pPr>
            <a:r>
              <a:rPr lang="en-US" sz="2000" dirty="0"/>
              <a:t>View Issue Books</a:t>
            </a:r>
          </a:p>
          <a:p>
            <a:pPr marL="342900" indent="-342900">
              <a:buAutoNum type="arabicPeriod"/>
            </a:pPr>
            <a:r>
              <a:rPr lang="en-US" sz="2000" dirty="0"/>
              <a:t>Search Issue Information</a:t>
            </a:r>
          </a:p>
          <a:p>
            <a:pPr marL="342900" indent="-342900">
              <a:buAutoNum type="arabicPeriod"/>
            </a:pPr>
            <a:r>
              <a:rPr lang="en-US" sz="20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2748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534562-Note-with-the-words-Thank-You-pinned-to-board-Stock-Photo-than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76200"/>
            <a:ext cx="6019800" cy="494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57912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Stay Hungry Stay Foolish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Steve Jobs</a:t>
            </a:r>
            <a:endParaRPr lang="en-US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291</TotalTime>
  <Words>171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Century Schoolbook</vt:lpstr>
      <vt:lpstr>Wingdings</vt:lpstr>
      <vt:lpstr>Wingdings 2</vt:lpstr>
      <vt:lpstr>Oriel</vt:lpstr>
      <vt:lpstr>PowerPoint Presentation</vt:lpstr>
      <vt:lpstr> introduction</vt:lpstr>
      <vt:lpstr> discussion</vt:lpstr>
      <vt:lpstr>INTRODUCTION</vt:lpstr>
      <vt:lpstr>PROJECT AIMS AND OBJECTIVES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mehedi</dc:creator>
  <cp:lastModifiedBy>Fokhrul Islam Parvez</cp:lastModifiedBy>
  <cp:revision>38</cp:revision>
  <dcterms:created xsi:type="dcterms:W3CDTF">2016-12-04T11:23:07Z</dcterms:created>
  <dcterms:modified xsi:type="dcterms:W3CDTF">2017-04-26T12:31:53Z</dcterms:modified>
</cp:coreProperties>
</file>