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Проект  </a:t>
            </a:r>
            <a:r>
              <a:rPr lang="en-US" sz="6600" dirty="0" err="1"/>
              <a:t>Pygame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Выполняли</a:t>
            </a:r>
            <a:r>
              <a:rPr lang="en-US" sz="2400" dirty="0"/>
              <a:t>: </a:t>
            </a:r>
            <a:r>
              <a:rPr lang="ru-RU" sz="2400" dirty="0"/>
              <a:t>Олег и Максим</a:t>
            </a:r>
          </a:p>
        </p:txBody>
      </p:sp>
      <p:pic>
        <p:nvPicPr>
          <p:cNvPr id="1028" name="Picture 4" descr="Gamepad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711" y="718752"/>
            <a:ext cx="2984269" cy="223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vatars.mds.yandex.net/get-images-cbir/1590570/5y9R0M7bx6k3WLfnSro5dA2436/oc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3867163"/>
            <a:ext cx="4572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9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/>
              <a:t>Жанр игры - </a:t>
            </a:r>
            <a:r>
              <a:rPr lang="ru-RU" sz="2000" b="1" dirty="0" err="1"/>
              <a:t>Roguelike</a:t>
            </a:r>
            <a:r>
              <a:rPr lang="ru-RU" sz="2000" dirty="0"/>
              <a:t> (буквально «</a:t>
            </a:r>
            <a:r>
              <a:rPr lang="ru-RU" sz="2000" dirty="0" err="1"/>
              <a:t>rogue</a:t>
            </a:r>
            <a:r>
              <a:rPr lang="ru-RU" sz="2000" dirty="0"/>
              <a:t>-подобные» (игры), сленг «рогалик») — жанр компьютерных игр. Характерными особенностями классического </a:t>
            </a:r>
            <a:r>
              <a:rPr lang="ru-RU" sz="2000" i="1" dirty="0" err="1"/>
              <a:t>roguelike</a:t>
            </a:r>
            <a:r>
              <a:rPr lang="ru-RU" sz="2000" dirty="0"/>
              <a:t> являются </a:t>
            </a:r>
            <a:r>
              <a:rPr lang="ru-RU" sz="2000" dirty="0" err="1"/>
              <a:t>пошаговость</a:t>
            </a:r>
            <a:r>
              <a:rPr lang="ru-RU" sz="2000" dirty="0"/>
              <a:t> и необратимость смерти персонажа — в случае его гибели игрок не может загрузить игру и должен начать её заново. Многие </a:t>
            </a:r>
            <a:r>
              <a:rPr lang="ru-RU" sz="2000" i="1" dirty="0" err="1"/>
              <a:t>roguelike</a:t>
            </a:r>
            <a:r>
              <a:rPr lang="ru-RU" sz="2000" dirty="0"/>
              <a:t> выполнены в декорациях эпического </a:t>
            </a:r>
            <a:r>
              <a:rPr lang="ru-RU" sz="2000" dirty="0" err="1"/>
              <a:t>фэнтези</a:t>
            </a:r>
            <a:r>
              <a:rPr lang="ru-RU" sz="2000" dirty="0"/>
              <a:t> под сильным влиянием настольных ролевых игр наподобие </a:t>
            </a:r>
            <a:r>
              <a:rPr lang="ru-RU" sz="2000" i="1" dirty="0" err="1"/>
              <a:t>Dungeons</a:t>
            </a:r>
            <a:r>
              <a:rPr lang="ru-RU" sz="2000" i="1" dirty="0"/>
              <a:t> &amp; </a:t>
            </a:r>
            <a:r>
              <a:rPr lang="ru-RU" sz="2000" i="1" dirty="0" err="1"/>
              <a:t>Dragons</a:t>
            </a:r>
            <a:r>
              <a:rPr lang="ru-RU" sz="2000" dirty="0"/>
              <a:t>.</a:t>
            </a:r>
          </a:p>
          <a:p>
            <a:r>
              <a:rPr lang="ru-RU" sz="2000" dirty="0"/>
              <a:t>Жанр восходит к игре 1980 года </a:t>
            </a:r>
            <a:r>
              <a:rPr lang="ru-RU" sz="2000" i="1" dirty="0" err="1"/>
              <a:t>Rogue</a:t>
            </a:r>
            <a:r>
              <a:rPr lang="ru-RU" sz="2000" dirty="0"/>
              <a:t>. Хотя и до неё выходили подобные игры, но именно </a:t>
            </a:r>
            <a:r>
              <a:rPr lang="ru-RU" sz="2000" i="1" dirty="0" err="1"/>
              <a:t>Rogue</a:t>
            </a:r>
            <a:r>
              <a:rPr lang="ru-RU" sz="2000" dirty="0"/>
              <a:t> стала образцом для бесчисленных подражаний. Подобные игры, распространявшиеся в виде открытого кода, были крайне популярны в среде американских программистов и студентов в 1980-х — 1990-х годах.</a:t>
            </a:r>
          </a:p>
          <a:p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788" y="4842164"/>
            <a:ext cx="907473" cy="18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3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Описание реализации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проекте использовалось множество разных классов, начиная от комнаты и заканчивая монетками.</a:t>
            </a:r>
          </a:p>
          <a:p>
            <a:pPr marL="0" indent="0">
              <a:buNone/>
            </a:pPr>
            <a:r>
              <a:rPr lang="ru-RU" dirty="0"/>
              <a:t>Большинство классов написано с возможностью улучшения и добавления новых механик.</a:t>
            </a:r>
          </a:p>
          <a:p>
            <a:r>
              <a:rPr lang="ru-RU" dirty="0"/>
              <a:t> Очень большая работа была проделана с  </a:t>
            </a:r>
            <a:r>
              <a:rPr lang="ru-RU" dirty="0" err="1"/>
              <a:t>анимациями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Многое мы рисовали сами (а что-то нагло спёрли</a:t>
            </a:r>
            <a:r>
              <a:rPr lang="en-US" dirty="0"/>
              <a:t>  :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sz="1400" dirty="0">
                <a:latin typeface="Bahnschrift" panose="020B0502040204020203" pitchFamily="34" charset="0"/>
              </a:rPr>
              <a:t>D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ru-RU" dirty="0"/>
              <a:t>). </a:t>
            </a:r>
          </a:p>
          <a:p>
            <a:pPr marL="0" indent="0">
              <a:buNone/>
            </a:pPr>
            <a:r>
              <a:rPr lang="ru-RU" dirty="0"/>
              <a:t>Для поворота оружия был использован метод </a:t>
            </a:r>
            <a:r>
              <a:rPr lang="en-US" dirty="0"/>
              <a:t>transform.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060" y="2234739"/>
            <a:ext cx="535464" cy="5354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5922">
            <a:off x="9467809" y="4504183"/>
            <a:ext cx="1636193" cy="10907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5858799"/>
            <a:ext cx="745435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4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133" y="5202987"/>
            <a:ext cx="2931565" cy="146578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Проект уже смотрится как игра и даже увлекает в свой небольшой мирок, несмотря на небольшие недочёты. Проект можно продолжать развивать во многих направлениях.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92" y="4825278"/>
            <a:ext cx="1619942" cy="16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84726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94</TotalTime>
  <Words>208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Bahnschrift</vt:lpstr>
      <vt:lpstr>Corbel</vt:lpstr>
      <vt:lpstr>Gill Sans MT</vt:lpstr>
      <vt:lpstr>Wingdings 2</vt:lpstr>
      <vt:lpstr>Дивиденд</vt:lpstr>
      <vt:lpstr>Проект  Pygame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Pygame</dc:title>
  <dc:creator>Олег</dc:creator>
  <cp:lastModifiedBy>Максим Фокин</cp:lastModifiedBy>
  <cp:revision>10</cp:revision>
  <dcterms:created xsi:type="dcterms:W3CDTF">2022-02-03T11:38:27Z</dcterms:created>
  <dcterms:modified xsi:type="dcterms:W3CDTF">2022-02-04T11:47:44Z</dcterms:modified>
</cp:coreProperties>
</file>