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9" r:id="rId5"/>
    <p:sldId id="281" r:id="rId6"/>
    <p:sldId id="295" r:id="rId7"/>
    <p:sldId id="311" r:id="rId8"/>
    <p:sldId id="309" r:id="rId9"/>
    <p:sldId id="312" r:id="rId10"/>
    <p:sldId id="301" r:id="rId11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598" autoAdjust="0"/>
  </p:normalViewPr>
  <p:slideViewPr>
    <p:cSldViewPr snapToGrid="0">
      <p:cViewPr varScale="1">
        <p:scale>
          <a:sx n="57" d="100"/>
          <a:sy n="57" d="100"/>
        </p:scale>
        <p:origin x="126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38"/>
    </p:cViewPr>
  </p:sorterViewPr>
  <p:notesViewPr>
    <p:cSldViewPr snapToGrid="0">
      <p:cViewPr varScale="1">
        <p:scale>
          <a:sx n="114" d="100"/>
          <a:sy n="114" d="100"/>
        </p:scale>
        <p:origin x="222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54CA90D-FAE5-4CC1-874C-F8C9E6C3EF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7087B5-F672-40FE-9915-815CBA9EB2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26D27-016E-48F5-B33E-8A9AF3259A1C}" type="datetime1">
              <a:rPr lang="en-GB" smtClean="0"/>
              <a:t>21/01/2025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2D30A-24C7-499B-BF2A-8E5130AC9C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D0FE9B-9EEE-4F4D-B5DD-0D553217C5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65E75-2179-4AE0-B0C7-D97955CF45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77867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8F8AC0-B329-4373-BBD0-89392C5748D6}" type="datetime1">
              <a:rPr lang="en-GB" smtClean="0"/>
              <a:t>21/01/2025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61EF503-E31C-4FCE-86D9-0C61A5CBE28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012801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EB13613-B0EE-441F-BE95-C20ED5BBA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3556" y="-3643"/>
            <a:ext cx="4613230" cy="6861641"/>
          </a:xfrm>
          <a:custGeom>
            <a:avLst/>
            <a:gdLst>
              <a:gd name="connsiteX0" fmla="*/ 4613230 w 4613230"/>
              <a:gd name="connsiteY0" fmla="*/ 6861641 h 6861641"/>
              <a:gd name="connsiteX1" fmla="*/ 0 w 4613230"/>
              <a:gd name="connsiteY1" fmla="*/ 6861641 h 6861641"/>
              <a:gd name="connsiteX2" fmla="*/ 1788950 w 4613230"/>
              <a:gd name="connsiteY2" fmla="*/ 0 h 6861641"/>
              <a:gd name="connsiteX3" fmla="*/ 4613230 w 4613230"/>
              <a:gd name="connsiteY3" fmla="*/ 0 h 6861641"/>
              <a:gd name="connsiteX4" fmla="*/ 4613230 w 4613230"/>
              <a:gd name="connsiteY4" fmla="*/ 6861641 h 686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3230" h="6861641">
                <a:moveTo>
                  <a:pt x="4613230" y="6861641"/>
                </a:moveTo>
                <a:lnTo>
                  <a:pt x="0" y="6861641"/>
                </a:lnTo>
                <a:lnTo>
                  <a:pt x="1788950" y="0"/>
                </a:lnTo>
                <a:lnTo>
                  <a:pt x="4613230" y="0"/>
                </a:lnTo>
                <a:lnTo>
                  <a:pt x="4613230" y="68616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indent="0" algn="ctr" rtl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399D2ED-C606-4FE3-B01C-3A0A39699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3556" y="-14280"/>
            <a:ext cx="4615080" cy="10637"/>
          </a:xfrm>
          <a:custGeom>
            <a:avLst/>
            <a:gdLst>
              <a:gd name="connsiteX0" fmla="*/ 4615080 w 4615080"/>
              <a:gd name="connsiteY0" fmla="*/ 10637 h 10637"/>
              <a:gd name="connsiteX1" fmla="*/ 0 w 4615080"/>
              <a:gd name="connsiteY1" fmla="*/ 7095 h 10637"/>
              <a:gd name="connsiteX2" fmla="*/ 1850 w 4615080"/>
              <a:gd name="connsiteY2" fmla="*/ 0 h 10637"/>
              <a:gd name="connsiteX3" fmla="*/ 4615080 w 4615080"/>
              <a:gd name="connsiteY3" fmla="*/ 0 h 10637"/>
              <a:gd name="connsiteX4" fmla="*/ 4615080 w 4615080"/>
              <a:gd name="connsiteY4" fmla="*/ 10637 h 10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5080" h="10637">
                <a:moveTo>
                  <a:pt x="4615080" y="10637"/>
                </a:moveTo>
                <a:lnTo>
                  <a:pt x="0" y="7095"/>
                </a:lnTo>
                <a:lnTo>
                  <a:pt x="1850" y="0"/>
                </a:lnTo>
                <a:lnTo>
                  <a:pt x="4615080" y="0"/>
                </a:lnTo>
                <a:lnTo>
                  <a:pt x="4615080" y="10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05C98F-3390-4876-ACE6-6BDD7A931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-33558" y="0"/>
            <a:ext cx="6705601" cy="8096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6F8EC6-7B48-45CF-933E-F83D29E16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3514060" y="1"/>
            <a:ext cx="510363" cy="685799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7FFCAA-1618-46D9-B44D-5CE6E225D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2477" y="365123"/>
            <a:ext cx="589522" cy="649287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F2CA3C-3424-4A00-9FDF-0DC9EFAC2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9340702" y="-10737"/>
            <a:ext cx="2851297" cy="16800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FA2E1A-8693-4B6C-ABF7-81B17586C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33557" y="6045958"/>
            <a:ext cx="6876857" cy="81204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C564A0C9-27BD-49AC-A786-23623E329EE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23279" y="0"/>
            <a:ext cx="9568721" cy="6858000"/>
          </a:xfrm>
          <a:custGeom>
            <a:avLst/>
            <a:gdLst>
              <a:gd name="connsiteX0" fmla="*/ 1955447 w 9568721"/>
              <a:gd name="connsiteY0" fmla="*/ 0 h 6858000"/>
              <a:gd name="connsiteX1" fmla="*/ 9568721 w 9568721"/>
              <a:gd name="connsiteY1" fmla="*/ 0 h 6858000"/>
              <a:gd name="connsiteX2" fmla="*/ 9568721 w 9568721"/>
              <a:gd name="connsiteY2" fmla="*/ 6858000 h 6858000"/>
              <a:gd name="connsiteX3" fmla="*/ 0 w 9568721"/>
              <a:gd name="connsiteY3" fmla="*/ 6858000 h 6858000"/>
              <a:gd name="connsiteX4" fmla="*/ 0 w 9568721"/>
              <a:gd name="connsiteY4" fmla="*/ 6857998 h 6858000"/>
              <a:gd name="connsiteX5" fmla="*/ 167446 w 9568721"/>
              <a:gd name="connsiteY5" fmla="*/ 68579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68721" h="6858000">
                <a:moveTo>
                  <a:pt x="1955447" y="0"/>
                </a:moveTo>
                <a:lnTo>
                  <a:pt x="9568721" y="0"/>
                </a:lnTo>
                <a:lnTo>
                  <a:pt x="9568721" y="6858000"/>
                </a:lnTo>
                <a:lnTo>
                  <a:pt x="0" y="6858000"/>
                </a:lnTo>
                <a:lnTo>
                  <a:pt x="0" y="6857998"/>
                </a:lnTo>
                <a:lnTo>
                  <a:pt x="167446" y="685799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08E3DBC-8B68-468D-8087-25FED939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97" y="1040001"/>
            <a:ext cx="3338625" cy="3150159"/>
          </a:xfrm>
        </p:spPr>
        <p:txBody>
          <a:bodyPr rtlCol="0" anchor="t"/>
          <a:lstStyle/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90C672D-EAE7-4BF2-81BB-72858B251D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0538" y="4240213"/>
            <a:ext cx="3497262" cy="1801812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>
              <a:buNone/>
              <a:defRPr sz="1600"/>
            </a:lvl2pPr>
            <a:lvl3pPr>
              <a:buNone/>
              <a:defRPr sz="1600"/>
            </a:lvl3pPr>
            <a:lvl4pPr>
              <a:buNone/>
              <a:defRPr sz="1600"/>
            </a:lvl4pPr>
            <a:lvl5pPr>
              <a:buNone/>
              <a:defRPr sz="1600"/>
            </a:lvl5pPr>
          </a:lstStyle>
          <a:p>
            <a:pPr lvl="0" rtl="0"/>
            <a:r>
              <a:rPr lang="en-GB"/>
              <a:t>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174236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8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 rtlCol="0"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8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 rtlCol="0"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103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3200400" cy="823912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3200400" cy="3684588"/>
          </a:xfrm>
        </p:spPr>
        <p:txBody>
          <a:bodyPr rtlCol="0"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5800" y="1734325"/>
            <a:ext cx="3200400" cy="823912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5800" y="2558237"/>
            <a:ext cx="3200400" cy="3684588"/>
          </a:xfrm>
        </p:spPr>
        <p:txBody>
          <a:bodyPr rtlCol="0"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0851D2E-FEBE-45BF-A78F-C1F61B6C3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1812" y="1734325"/>
            <a:ext cx="3200400" cy="823912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4135C99B-A268-4617-89C4-8F3AA2AAA69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1812" y="2558237"/>
            <a:ext cx="3200400" cy="3684588"/>
          </a:xfrm>
        </p:spPr>
        <p:txBody>
          <a:bodyPr rtlCol="0"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0255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9FC1870-C7ED-435A-8479-DFD344B93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33400"/>
            <a:ext cx="5496636" cy="1685898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55DAF2-123D-4C27-95D2-974B57107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29347"/>
            <a:ext cx="5496636" cy="3821743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E3769467-BA9B-49FE-B40A-419EF3276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86070" y="0"/>
            <a:ext cx="2463897" cy="3429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7878E15-1592-426F-A454-7F45682245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649155" y="0"/>
            <a:ext cx="2539797" cy="3429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E318F348-8CAC-4ADD-8162-E88487E44EB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86070" y="3383280"/>
            <a:ext cx="2463897" cy="347472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C762F208-8E03-4B5E-9F11-0F01147F6A4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649155" y="3383280"/>
            <a:ext cx="2539797" cy="347472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12CC964-A50B-4C29-B4E4-2C30BB34CCF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9711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6AF1A06-62E5-489E-B58B-735C8C7AC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69C6C4F-4058-4399-B572-5BE848DDF8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7444"/>
            <a:ext cx="4966447" cy="6846394"/>
          </a:xfrm>
          <a:custGeom>
            <a:avLst/>
            <a:gdLst>
              <a:gd name="connsiteX0" fmla="*/ 0 w 4966447"/>
              <a:gd name="connsiteY0" fmla="*/ 0 h 6846394"/>
              <a:gd name="connsiteX1" fmla="*/ 4966447 w 4966447"/>
              <a:gd name="connsiteY1" fmla="*/ 0 h 6846394"/>
              <a:gd name="connsiteX2" fmla="*/ 3362258 w 4966447"/>
              <a:gd name="connsiteY2" fmla="*/ 6846394 h 6846394"/>
              <a:gd name="connsiteX3" fmla="*/ 0 w 4966447"/>
              <a:gd name="connsiteY3" fmla="*/ 6846394 h 68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447" h="6846394">
                <a:moveTo>
                  <a:pt x="0" y="0"/>
                </a:moveTo>
                <a:lnTo>
                  <a:pt x="4966447" y="0"/>
                </a:lnTo>
                <a:lnTo>
                  <a:pt x="3362258" y="6846394"/>
                </a:lnTo>
                <a:lnTo>
                  <a:pt x="0" y="684639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/>
              <a:t>Sample Footer Text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C26D8E8-8E78-469E-8668-51D3E4C11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 rtlCol="0"/>
          <a:lstStyle>
            <a:lvl1pPr>
              <a:buNone/>
              <a:defRPr/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096BF3-A78D-4B37-892C-A0C327118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478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7023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rtlCol="0" anchor="b">
            <a:normAutofit/>
          </a:bodyPr>
          <a:lstStyle>
            <a:lvl1pPr algn="ctr">
              <a:defRPr sz="66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 rtlCol="0"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9970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4515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36795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59756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575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CA046725-2805-431E-AA4E-0B018DFB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3C30A62C-FEC9-4F1D-976E-DB003592F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-5979"/>
            <a:ext cx="5111086" cy="693221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57998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A2C262-0DF7-4EBE-8F23-D1240B3BB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5" y="675167"/>
            <a:ext cx="3761862" cy="3055078"/>
          </a:xfrm>
        </p:spPr>
        <p:txBody>
          <a:bodyPr rtlCol="0" anchor="t">
            <a:normAutofit/>
          </a:bodyPr>
          <a:lstStyle>
            <a:lvl1pPr>
              <a:defRPr sz="44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30E531D-ED29-45E2-A30F-0363B29E0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424" y="533400"/>
            <a:ext cx="3794512" cy="5797237"/>
          </a:xfrm>
        </p:spPr>
        <p:txBody>
          <a:bodyPr rtlCol="0" anchor="ctr">
            <a:normAutofit/>
          </a:bodyPr>
          <a:lstStyle>
            <a:lvl1pPr>
              <a:buNone/>
              <a:defRPr/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01F434-3E0E-40D9-A2D3-857BAE77D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" idx="2"/>
          </p:cNvCxnSpPr>
          <p:nvPr userDrawn="1"/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44F5C56-0053-4E4A-BFFF-E98E7B91CC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31096" y="0"/>
            <a:ext cx="2660904" cy="3429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26008DD-DEA7-4900-8D76-128694E12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31096" y="3383280"/>
            <a:ext cx="2660904" cy="347472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98517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943FF111-78CB-4983-B8F5-B6B8AB608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7213E2B-F1F4-4058-B2C2-73EC82E30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3790" y="1064715"/>
            <a:ext cx="6153912" cy="3922755"/>
          </a:xfrm>
        </p:spPr>
        <p:txBody>
          <a:bodyPr rtlCol="0">
            <a:normAutofit/>
          </a:bodyPr>
          <a:lstStyle>
            <a:lvl1pPr algn="l">
              <a:defRPr sz="4400"/>
            </a:lvl1pPr>
          </a:lstStyle>
          <a:p>
            <a:pPr algn="r"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F3C210C-32A8-4833-93AA-B97D51CEA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3790" y="5033339"/>
            <a:ext cx="6157951" cy="943386"/>
          </a:xfrm>
        </p:spPr>
        <p:txBody>
          <a:bodyPr rtlCol="0"/>
          <a:lstStyle>
            <a:lvl1pPr>
              <a:buNone/>
              <a:defRPr/>
            </a:lvl1pPr>
          </a:lstStyle>
          <a:p>
            <a:pPr algn="r" rtl="0"/>
            <a:r>
              <a:rPr lang="en-US"/>
              <a:t>Click to edit Master subtitle style</a:t>
            </a:r>
            <a:endParaRPr lang="en-GB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FA8250-8F05-4500-98CD-AD8B9E2BA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4A7590-29E0-4C43-A12B-EE5A8672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440C747-2FA3-4C97-A0A7-52520A197E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22" y="0"/>
            <a:ext cx="4811317" cy="6857998"/>
          </a:xfrm>
          <a:custGeom>
            <a:avLst/>
            <a:gdLst>
              <a:gd name="connsiteX0" fmla="*/ 0 w 4811317"/>
              <a:gd name="connsiteY0" fmla="*/ 0 h 6857998"/>
              <a:gd name="connsiteX1" fmla="*/ 4811317 w 4811317"/>
              <a:gd name="connsiteY1" fmla="*/ 0 h 6857998"/>
              <a:gd name="connsiteX2" fmla="*/ 2712446 w 4811317"/>
              <a:gd name="connsiteY2" fmla="*/ 6857998 h 6857998"/>
              <a:gd name="connsiteX3" fmla="*/ 0 w 4811317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6046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91958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052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3DC9447-F266-4B2E-8776-377FB587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F96C23-62A5-470B-9372-63814535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734" y="557304"/>
            <a:ext cx="5355265" cy="1625731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B16D8F-69C0-44C7-95EE-6C7CDECAC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4576137" y="0"/>
            <a:ext cx="668374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8FA2190-55B9-429E-AE43-1A9A41DBEB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742121" cy="3434316"/>
          </a:xfrm>
          <a:custGeom>
            <a:avLst/>
            <a:gdLst>
              <a:gd name="connsiteX0" fmla="*/ 0 w 4742121"/>
              <a:gd name="connsiteY0" fmla="*/ 0 h 3434316"/>
              <a:gd name="connsiteX1" fmla="*/ 4306186 w 4742121"/>
              <a:gd name="connsiteY1" fmla="*/ 0 h 3434316"/>
              <a:gd name="connsiteX2" fmla="*/ 4742121 w 4742121"/>
              <a:gd name="connsiteY2" fmla="*/ 3434316 h 3434316"/>
              <a:gd name="connsiteX3" fmla="*/ 0 w 4742121"/>
              <a:gd name="connsiteY3" fmla="*/ 3434316 h 3434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2121" h="3434316">
                <a:moveTo>
                  <a:pt x="0" y="0"/>
                </a:moveTo>
                <a:lnTo>
                  <a:pt x="4306186" y="0"/>
                </a:lnTo>
                <a:lnTo>
                  <a:pt x="4742121" y="3434316"/>
                </a:lnTo>
                <a:lnTo>
                  <a:pt x="0" y="343431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EDFEAD-E435-414E-A9BA-4119679CBA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5" y="3432620"/>
            <a:ext cx="5178056" cy="3425380"/>
          </a:xfrm>
          <a:custGeom>
            <a:avLst/>
            <a:gdLst>
              <a:gd name="connsiteX0" fmla="*/ 0 w 5178056"/>
              <a:gd name="connsiteY0" fmla="*/ 0 h 3425380"/>
              <a:gd name="connsiteX1" fmla="*/ 4742581 w 5178056"/>
              <a:gd name="connsiteY1" fmla="*/ 0 h 3425380"/>
              <a:gd name="connsiteX2" fmla="*/ 5178056 w 5178056"/>
              <a:gd name="connsiteY2" fmla="*/ 3425380 h 3425380"/>
              <a:gd name="connsiteX3" fmla="*/ 0 w 5178056"/>
              <a:gd name="connsiteY3" fmla="*/ 3425380 h 34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056" h="3425380">
                <a:moveTo>
                  <a:pt x="0" y="0"/>
                </a:moveTo>
                <a:lnTo>
                  <a:pt x="4742581" y="0"/>
                </a:lnTo>
                <a:lnTo>
                  <a:pt x="5178056" y="3425380"/>
                </a:lnTo>
                <a:lnTo>
                  <a:pt x="0" y="342538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7C28F12-C8E8-444E-8B69-9A0561604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3734" y="2183035"/>
            <a:ext cx="5355266" cy="4121845"/>
          </a:xfrm>
        </p:spPr>
        <p:txBody>
          <a:bodyPr rtlCol="0" anchor="ctr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/>
              <a:t>Sample Footer Text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556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49714512-90F0-4B35-94F8-E1B4DCE96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7750" y="975816"/>
            <a:ext cx="2979897" cy="1264340"/>
          </a:xfrm>
        </p:spPr>
        <p:txBody>
          <a:bodyPr rtlCol="0" anchor="b">
            <a:normAutofit/>
          </a:bodyPr>
          <a:lstStyle>
            <a:lvl1pPr>
              <a:buNone/>
              <a:defRPr/>
            </a:lvl1pPr>
          </a:lstStyle>
          <a:p>
            <a:pPr algn="l" rtl="0"/>
            <a:r>
              <a:rPr lang="en-US" sz="1600"/>
              <a:t>Click to edit Master subtitle style</a:t>
            </a:r>
            <a:endParaRPr lang="en-GB" sz="1600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4895DE7-C22A-447F-B81A-BDCA25CAF2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292" y="3"/>
            <a:ext cx="8997356" cy="4581079"/>
          </a:xfrm>
          <a:custGeom>
            <a:avLst/>
            <a:gdLst>
              <a:gd name="connsiteX0" fmla="*/ 0 w 8997356"/>
              <a:gd name="connsiteY0" fmla="*/ 0 h 4581079"/>
              <a:gd name="connsiteX1" fmla="*/ 8983708 w 8997356"/>
              <a:gd name="connsiteY1" fmla="*/ 0 h 4581079"/>
              <a:gd name="connsiteX2" fmla="*/ 8997356 w 8997356"/>
              <a:gd name="connsiteY2" fmla="*/ 893928 h 4581079"/>
              <a:gd name="connsiteX3" fmla="*/ 4060801 w 8997356"/>
              <a:gd name="connsiteY3" fmla="*/ 4581079 h 458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97356" h="4581079">
                <a:moveTo>
                  <a:pt x="0" y="0"/>
                </a:moveTo>
                <a:lnTo>
                  <a:pt x="8983708" y="0"/>
                </a:lnTo>
                <a:lnTo>
                  <a:pt x="8997356" y="893928"/>
                </a:lnTo>
                <a:lnTo>
                  <a:pt x="4060801" y="458107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5B5EF63-EEAA-4B07-A2B8-2483452BBA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43070" y="883420"/>
            <a:ext cx="4948931" cy="5974580"/>
          </a:xfrm>
          <a:custGeom>
            <a:avLst/>
            <a:gdLst>
              <a:gd name="connsiteX0" fmla="*/ 4948931 w 4948931"/>
              <a:gd name="connsiteY0" fmla="*/ 0 h 5974580"/>
              <a:gd name="connsiteX1" fmla="*/ 4948931 w 4948931"/>
              <a:gd name="connsiteY1" fmla="*/ 5974580 h 5974580"/>
              <a:gd name="connsiteX2" fmla="*/ 2028713 w 4948931"/>
              <a:gd name="connsiteY2" fmla="*/ 5974580 h 5974580"/>
              <a:gd name="connsiteX3" fmla="*/ 0 w 4948931"/>
              <a:gd name="connsiteY3" fmla="*/ 3710792 h 597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8931" h="5974580">
                <a:moveTo>
                  <a:pt x="4948931" y="0"/>
                </a:moveTo>
                <a:lnTo>
                  <a:pt x="4948931" y="5974580"/>
                </a:lnTo>
                <a:lnTo>
                  <a:pt x="2028713" y="5974580"/>
                </a:lnTo>
                <a:lnTo>
                  <a:pt x="0" y="3710792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4F9D0F6-DE6A-44A3-9D9E-A53D0C22924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34997" y="4574265"/>
            <a:ext cx="5074516" cy="2298983"/>
          </a:xfrm>
          <a:custGeom>
            <a:avLst/>
            <a:gdLst>
              <a:gd name="connsiteX0" fmla="*/ 3034176 w 5074516"/>
              <a:gd name="connsiteY0" fmla="*/ 0 h 2298983"/>
              <a:gd name="connsiteX1" fmla="*/ 5074516 w 5074516"/>
              <a:gd name="connsiteY1" fmla="*/ 2298983 h 2298983"/>
              <a:gd name="connsiteX2" fmla="*/ 0 w 5074516"/>
              <a:gd name="connsiteY2" fmla="*/ 2298983 h 229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74516" h="2298983">
                <a:moveTo>
                  <a:pt x="3034176" y="0"/>
                </a:moveTo>
                <a:lnTo>
                  <a:pt x="5074516" y="2298983"/>
                </a:lnTo>
                <a:lnTo>
                  <a:pt x="0" y="22989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EE8AE0-4188-4CB6-8BFB-70E163ED7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2679192"/>
            <a:ext cx="4946904" cy="3273552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81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775"/>
            <a:ext cx="9906000" cy="4024312"/>
          </a:xfrm>
        </p:spPr>
        <p:txBody>
          <a:bodyPr rtlCol="0"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648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775"/>
            <a:ext cx="9906000" cy="2649690"/>
          </a:xfrm>
        </p:spPr>
        <p:txBody>
          <a:bodyPr rtlCol="0"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059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08BDEDEF-6AC9-4ADF-B6AE-83CC82D2A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-5979"/>
            <a:ext cx="5111086" cy="6877626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  <a:gd name="connsiteX0" fmla="*/ 2702995 w 6699211"/>
              <a:gd name="connsiteY0" fmla="*/ 56139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56139 h 6857998"/>
              <a:gd name="connsiteX0" fmla="*/ 2702995 w 6699211"/>
              <a:gd name="connsiteY0" fmla="*/ 29135 h 6830994"/>
              <a:gd name="connsiteX1" fmla="*/ 6681322 w 6699211"/>
              <a:gd name="connsiteY1" fmla="*/ 0 h 6830994"/>
              <a:gd name="connsiteX2" fmla="*/ 6699211 w 6699211"/>
              <a:gd name="connsiteY2" fmla="*/ 6830994 h 6830994"/>
              <a:gd name="connsiteX3" fmla="*/ 0 w 6699211"/>
              <a:gd name="connsiteY3" fmla="*/ 6817346 h 6830994"/>
              <a:gd name="connsiteX4" fmla="*/ 2702995 w 6699211"/>
              <a:gd name="connsiteY4" fmla="*/ 29135 h 6830994"/>
              <a:gd name="connsiteX0" fmla="*/ 2702995 w 6699211"/>
              <a:gd name="connsiteY0" fmla="*/ 2131 h 6803990"/>
              <a:gd name="connsiteX1" fmla="*/ 6699211 w 6699211"/>
              <a:gd name="connsiteY1" fmla="*/ 0 h 6803990"/>
              <a:gd name="connsiteX2" fmla="*/ 6699211 w 6699211"/>
              <a:gd name="connsiteY2" fmla="*/ 6803990 h 6803990"/>
              <a:gd name="connsiteX3" fmla="*/ 0 w 6699211"/>
              <a:gd name="connsiteY3" fmla="*/ 6790342 h 6803990"/>
              <a:gd name="connsiteX4" fmla="*/ 2702995 w 6699211"/>
              <a:gd name="connsiteY4" fmla="*/ 2131 h 6803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03990">
                <a:moveTo>
                  <a:pt x="2702995" y="2131"/>
                </a:moveTo>
                <a:lnTo>
                  <a:pt x="6699211" y="0"/>
                </a:lnTo>
                <a:lnTo>
                  <a:pt x="6699211" y="6803990"/>
                </a:lnTo>
                <a:lnTo>
                  <a:pt x="0" y="6790342"/>
                </a:lnTo>
                <a:lnTo>
                  <a:pt x="2702995" y="213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0CB336-8515-4565-B747-B4EA83B43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680485"/>
            <a:ext cx="3393440" cy="2748515"/>
          </a:xfrm>
        </p:spPr>
        <p:txBody>
          <a:bodyPr rtlCol="0" anchor="t"/>
          <a:lstStyle/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4F675D-D792-42C0-8961-D2D1D79CD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D2EC4D-FD33-4925-B0A8-68C9818DB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678" y="533399"/>
            <a:ext cx="3678762" cy="5771481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C7C9F55-A39F-4FB9-BEAD-745EA3E0A2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31096" y="0"/>
            <a:ext cx="2660904" cy="2322576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A480833B-6513-44B8-B08A-6FCB3911FEC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31096" y="2324100"/>
            <a:ext cx="2660904" cy="2322576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3BCCF25F-1246-4BAE-BAA2-FB33719CF5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31096" y="4535424"/>
            <a:ext cx="2660904" cy="2322576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054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5496CA69-F288-4538-974D-9A68581F494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143000" y="2350008"/>
            <a:ext cx="1965960" cy="1801368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1F7CBA7A-8076-4743-AD9E-CB0B2B1D18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5421" y="4319521"/>
            <a:ext cx="1963236" cy="365760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8B03D9A7-85A7-4570-ADAF-E43C05B52D0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143000" y="4761768"/>
            <a:ext cx="1963236" cy="741904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51" name="Picture Placeholder 49">
            <a:extLst>
              <a:ext uri="{FF2B5EF4-FFF2-40B4-BE49-F238E27FC236}">
                <a16:creationId xmlns:a16="http://schemas.microsoft.com/office/drawing/2014/main" id="{ADF2F19D-7D9A-47B3-8711-A71F034693F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84636" y="2350008"/>
            <a:ext cx="1965960" cy="1801368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790A904C-841C-438E-BD4B-C18FC28CBD03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789781" y="4319520"/>
            <a:ext cx="1963236" cy="365760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611759C1-BECA-460C-916A-079B29E05C36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3787360" y="4761767"/>
            <a:ext cx="1963236" cy="741904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52" name="Picture Placeholder 49">
            <a:extLst>
              <a:ext uri="{FF2B5EF4-FFF2-40B4-BE49-F238E27FC236}">
                <a16:creationId xmlns:a16="http://schemas.microsoft.com/office/drawing/2014/main" id="{4519A595-9DA0-413B-A1E1-B0F059132DD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37376" y="2350008"/>
            <a:ext cx="1965960" cy="1801368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20274DC-5128-46D8-9229-02288D264936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441406" y="4319520"/>
            <a:ext cx="1963236" cy="365760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6F92FD73-9CD4-4AB0-8DEF-B9D7B1C5904D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438985" y="4761767"/>
            <a:ext cx="1963236" cy="741904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53" name="Picture Placeholder 49">
            <a:extLst>
              <a:ext uri="{FF2B5EF4-FFF2-40B4-BE49-F238E27FC236}">
                <a16:creationId xmlns:a16="http://schemas.microsoft.com/office/drawing/2014/main" id="{ECF2CB24-2F78-42B5-BEC0-904245F3745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9136" y="2350008"/>
            <a:ext cx="1965960" cy="1801368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E099301F-F262-4EB4-9AAA-D10A9CF42DC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9090610" y="4319520"/>
            <a:ext cx="1963236" cy="365760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BD5BC820-7DAB-4C8E-A7E4-A885BBE9AB8E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9088189" y="4761767"/>
            <a:ext cx="1963236" cy="741904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832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92810" cy="4351338"/>
          </a:xfrm>
        </p:spPr>
        <p:txBody>
          <a:bodyPr rtlCol="0"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621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en-GB"/>
              <a:t>2/7/20XX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603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5" r:id="rId4"/>
    <p:sldLayoutId id="2147483686" r:id="rId5"/>
    <p:sldLayoutId id="2147483662" r:id="rId6"/>
    <p:sldLayoutId id="2147483679" r:id="rId7"/>
    <p:sldLayoutId id="2147483682" r:id="rId8"/>
    <p:sldLayoutId id="2147483687" r:id="rId9"/>
    <p:sldLayoutId id="2147483665" r:id="rId10"/>
    <p:sldLayoutId id="2147483683" r:id="rId11"/>
    <p:sldLayoutId id="2147483677" r:id="rId12"/>
    <p:sldLayoutId id="2147483678" r:id="rId13"/>
    <p:sldLayoutId id="2147483684" r:id="rId14"/>
    <p:sldLayoutId id="2147483661" r:id="rId15"/>
    <p:sldLayoutId id="2147483663" r:id="rId16"/>
    <p:sldLayoutId id="2147483664" r:id="rId17"/>
    <p:sldLayoutId id="2147483666" r:id="rId18"/>
    <p:sldLayoutId id="2147483667" r:id="rId19"/>
    <p:sldLayoutId id="2147483685" r:id="rId20"/>
    <p:sldLayoutId id="2147483668" r:id="rId21"/>
    <p:sldLayoutId id="2147483669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low angle view of buildings in a city">
            <a:extLst>
              <a:ext uri="{FF2B5EF4-FFF2-40B4-BE49-F238E27FC236}">
                <a16:creationId xmlns:a16="http://schemas.microsoft.com/office/drawing/2014/main" id="{3CF2725B-8BAD-4651-8A3F-80E73387133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" b="111"/>
          <a:stretch/>
        </p:blipFill>
        <p:spPr>
          <a:xfrm>
            <a:off x="2623279" y="10"/>
            <a:ext cx="9568721" cy="6857990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B36C10-A9EA-414E-B3D3-09BAD9FA9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14400" y="1667933"/>
            <a:ext cx="5587999" cy="3522134"/>
          </a:xfrm>
        </p:spPr>
        <p:txBody>
          <a:bodyPr rtlCol="0" anchor="t">
            <a:normAutofit/>
          </a:bodyPr>
          <a:lstStyle/>
          <a:p>
            <a:pPr rtl="0"/>
            <a:r>
              <a:rPr lang="en-GB" sz="5400" b="1" dirty="0"/>
              <a:t>CITYCOM RETAILERS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40D27-0E15-4434-A8B8-FC32761449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-322262" y="6238346"/>
            <a:ext cx="3497262" cy="1801812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Olajoke Olanrewaju</a:t>
            </a:r>
          </a:p>
        </p:txBody>
      </p:sp>
    </p:spTree>
    <p:extLst>
      <p:ext uri="{BB962C8B-B14F-4D97-AF65-F5344CB8AC3E}">
        <p14:creationId xmlns:p14="http://schemas.microsoft.com/office/powerpoint/2010/main" val="170963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5E37-3C95-4E35-8624-CC190CC12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051" y="93998"/>
            <a:ext cx="6319682" cy="1192936"/>
          </a:xfrm>
        </p:spPr>
        <p:txBody>
          <a:bodyPr rtlCol="0" anchor="ctr">
            <a:normAutofit fontScale="90000"/>
          </a:bodyPr>
          <a:lstStyle/>
          <a:p>
            <a:pPr rtl="0"/>
            <a:r>
              <a:rPr lang="en-GB" i="0" dirty="0"/>
              <a:t>BUSINESS OVERVIEW	</a:t>
            </a:r>
          </a:p>
        </p:txBody>
      </p:sp>
      <p:pic>
        <p:nvPicPr>
          <p:cNvPr id="9" name="Picture Placeholder 8" descr="Background Graphic with lights">
            <a:extLst>
              <a:ext uri="{FF2B5EF4-FFF2-40B4-BE49-F238E27FC236}">
                <a16:creationId xmlns:a16="http://schemas.microsoft.com/office/drawing/2014/main" id="{51C83C9C-B18C-4D14-8539-EBB0422AB0F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1834" r="2" b="12584"/>
          <a:stretch/>
        </p:blipFill>
        <p:spPr>
          <a:xfrm>
            <a:off x="1" y="10"/>
            <a:ext cx="4742121" cy="1507057"/>
          </a:xfrm>
          <a:noFill/>
        </p:spPr>
      </p:pic>
      <p:pic>
        <p:nvPicPr>
          <p:cNvPr id="7" name="Picture Placeholder 6" descr="View of city buildings over the water">
            <a:extLst>
              <a:ext uri="{FF2B5EF4-FFF2-40B4-BE49-F238E27FC236}">
                <a16:creationId xmlns:a16="http://schemas.microsoft.com/office/drawing/2014/main" id="{4C61771D-5836-4E5C-A19A-3F15641B879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3425" r="-2" b="15307"/>
          <a:stretch/>
        </p:blipFill>
        <p:spPr>
          <a:xfrm>
            <a:off x="-5" y="1507067"/>
            <a:ext cx="5178056" cy="5350933"/>
          </a:xfr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16715-277D-4042-B401-03CD007D7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199" y="2183035"/>
            <a:ext cx="6790267" cy="4580968"/>
          </a:xfrm>
        </p:spPr>
        <p:txBody>
          <a:bodyPr rtlCol="0" anchor="ctr">
            <a:noAutofit/>
          </a:bodyPr>
          <a:lstStyle/>
          <a:p>
            <a:pPr rtl="0">
              <a:lnSpc>
                <a:spcPct val="90000"/>
              </a:lnSpc>
            </a:pPr>
            <a:r>
              <a:rPr lang="en-GB" sz="3500" dirty="0" err="1">
                <a:latin typeface="Amasis MT Pro Light" panose="02040304050005020304" pitchFamily="18" charset="0"/>
              </a:rPr>
              <a:t>CityCom</a:t>
            </a:r>
            <a:r>
              <a:rPr lang="en-GB" sz="3500" dirty="0">
                <a:latin typeface="Amasis MT Pro Light" panose="02040304050005020304" pitchFamily="18" charset="0"/>
              </a:rPr>
              <a:t> Retailers operate in various cities across the country, providing a wide range of consumer products.</a:t>
            </a:r>
          </a:p>
          <a:p>
            <a:pPr rtl="0">
              <a:lnSpc>
                <a:spcPct val="90000"/>
              </a:lnSpc>
            </a:pPr>
            <a:r>
              <a:rPr lang="en-GB" sz="3500" dirty="0">
                <a:latin typeface="Amasis MT Pro Light" panose="02040304050005020304" pitchFamily="18" charset="0"/>
              </a:rPr>
              <a:t>With increasing competition and growth in both physical stores and e-commerce channels, the company is focused on leveraging technology to enhance their decision-making.</a:t>
            </a:r>
          </a:p>
          <a:p>
            <a:pPr rtl="0">
              <a:lnSpc>
                <a:spcPct val="90000"/>
              </a:lnSpc>
            </a:pPr>
            <a:endParaRPr lang="en-GB" sz="3200" dirty="0">
              <a:latin typeface="Amasis MT Pro Light" panose="02040304050005020304" pitchFamily="18" charset="0"/>
            </a:endParaRPr>
          </a:p>
          <a:p>
            <a:pPr rtl="0">
              <a:lnSpc>
                <a:spcPct val="90000"/>
              </a:lnSpc>
            </a:pPr>
            <a:r>
              <a:rPr lang="en-GB" sz="3200" dirty="0">
                <a:latin typeface="Amasis MT Pro Light" panose="020403040500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6291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399C3-3EDC-4898-A2E4-D8ACEE6A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534" y="252120"/>
            <a:ext cx="7128830" cy="983629"/>
          </a:xfrm>
        </p:spPr>
        <p:txBody>
          <a:bodyPr rtlCol="0"/>
          <a:lstStyle/>
          <a:p>
            <a:pPr rtl="0"/>
            <a:r>
              <a:rPr lang="en-GB" dirty="0"/>
              <a:t>PROBLEM STATEMENT</a:t>
            </a:r>
          </a:p>
        </p:txBody>
      </p:sp>
      <p:pic>
        <p:nvPicPr>
          <p:cNvPr id="7" name="Picture Placeholder 6" descr="Aerial view of city buildings">
            <a:extLst>
              <a:ext uri="{FF2B5EF4-FFF2-40B4-BE49-F238E27FC236}">
                <a16:creationId xmlns:a16="http://schemas.microsoft.com/office/drawing/2014/main" id="{F718B2F1-208E-4A1D-9716-513B0D7093E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4944533" cy="3434316"/>
          </a:xfrm>
        </p:spPr>
      </p:pic>
      <p:pic>
        <p:nvPicPr>
          <p:cNvPr id="9" name="Picture Placeholder 8" descr="A picture containing blue glass buildings with reflection">
            <a:extLst>
              <a:ext uri="{FF2B5EF4-FFF2-40B4-BE49-F238E27FC236}">
                <a16:creationId xmlns:a16="http://schemas.microsoft.com/office/drawing/2014/main" id="{D8F748D4-DB82-42E3-894A-0552C0FD2AB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" y="795867"/>
            <a:ext cx="5178056" cy="6062133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130D8-AD6A-4638-9059-326759848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051" y="1996768"/>
            <a:ext cx="6895313" cy="4609112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Despite the data model being in place, there is no</a:t>
            </a:r>
          </a:p>
          <a:p>
            <a:pPr rtl="0"/>
            <a:r>
              <a:rPr lang="en-GB" dirty="0"/>
              <a:t>dynamic tool for real-time data visualization.</a:t>
            </a:r>
          </a:p>
          <a:p>
            <a:pPr rtl="0"/>
            <a:r>
              <a:rPr lang="en-GB" dirty="0"/>
              <a:t>The company needs to compare year-over-year</a:t>
            </a:r>
          </a:p>
          <a:p>
            <a:pPr rtl="0"/>
            <a:r>
              <a:rPr lang="en-GB" dirty="0"/>
              <a:t>performance, identify top-performing products</a:t>
            </a:r>
          </a:p>
          <a:p>
            <a:pPr rtl="0"/>
            <a:r>
              <a:rPr lang="en-GB" dirty="0"/>
              <a:t>and cities, and track customer preferences</a:t>
            </a:r>
          </a:p>
          <a:p>
            <a:pPr rtl="0"/>
            <a:r>
              <a:rPr lang="en-GB" dirty="0"/>
              <a:t>effectively.</a:t>
            </a:r>
          </a:p>
          <a:p>
            <a:pPr rtl="0"/>
            <a:r>
              <a:rPr lang="en-GB" dirty="0"/>
              <a:t> Management lacks a comprehensive dashboard to</a:t>
            </a:r>
          </a:p>
          <a:p>
            <a:pPr rtl="0"/>
            <a:r>
              <a:rPr lang="en-GB" dirty="0"/>
              <a:t>analyse trends and make data-driven decisions.. </a:t>
            </a:r>
          </a:p>
        </p:txBody>
      </p:sp>
    </p:spTree>
    <p:extLst>
      <p:ext uri="{BB962C8B-B14F-4D97-AF65-F5344CB8AC3E}">
        <p14:creationId xmlns:p14="http://schemas.microsoft.com/office/powerpoint/2010/main" val="17902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A4F34A-F30C-A56A-6D62-CB7C8710E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E5DF4-8389-2C0A-04CA-1119BD704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3867" y="252120"/>
            <a:ext cx="7247466" cy="983629"/>
          </a:xfrm>
        </p:spPr>
        <p:txBody>
          <a:bodyPr rtlCol="0"/>
          <a:lstStyle/>
          <a:p>
            <a:pPr rtl="0"/>
            <a:r>
              <a:rPr lang="en-GB" dirty="0"/>
              <a:t>AIM OF THE PROJECT</a:t>
            </a:r>
          </a:p>
        </p:txBody>
      </p:sp>
      <p:pic>
        <p:nvPicPr>
          <p:cNvPr id="7" name="Picture Placeholder 6" descr="Aerial view of city buildings">
            <a:extLst>
              <a:ext uri="{FF2B5EF4-FFF2-40B4-BE49-F238E27FC236}">
                <a16:creationId xmlns:a16="http://schemas.microsoft.com/office/drawing/2014/main" id="{0FAA62CB-9613-D528-DDED-9E257E98ED1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0"/>
            <a:ext cx="4428850" cy="3434316"/>
          </a:xfrm>
        </p:spPr>
      </p:pic>
      <p:pic>
        <p:nvPicPr>
          <p:cNvPr id="9" name="Picture Placeholder 8" descr="A picture containing blue glass buildings with reflection">
            <a:extLst>
              <a:ext uri="{FF2B5EF4-FFF2-40B4-BE49-F238E27FC236}">
                <a16:creationId xmlns:a16="http://schemas.microsoft.com/office/drawing/2014/main" id="{C954EE8B-43F3-1CC4-310E-0A1CF99D51E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815950"/>
            <a:ext cx="4673600" cy="6079067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F40E0-83B7-492A-0E4F-672844684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3867" y="1235365"/>
            <a:ext cx="6824132" cy="5069131"/>
          </a:xfrm>
        </p:spPr>
        <p:txBody>
          <a:bodyPr rtlCol="0">
            <a:noAutofit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GB" sz="3000" dirty="0"/>
              <a:t>Develop an interactive Power BI dashboard that displays key performance indicators (KPIs) like total sales, profit margins, and order trend.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GB" sz="3000" dirty="0"/>
              <a:t>Include visual comparisons with previous years to highlight growth or decline.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GB" sz="3000" dirty="0"/>
              <a:t>Provide actionable insights by showcasing top-performing cities, channels, and customers, enabling data-driven strategic decisions.</a:t>
            </a:r>
          </a:p>
        </p:txBody>
      </p:sp>
    </p:spTree>
    <p:extLst>
      <p:ext uri="{BB962C8B-B14F-4D97-AF65-F5344CB8AC3E}">
        <p14:creationId xmlns:p14="http://schemas.microsoft.com/office/powerpoint/2010/main" val="1711464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B7DCE3-A62E-497E-8A96-DF8D1A490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0"/>
            <a:ext cx="9906000" cy="609600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dirty="0"/>
              <a:t>CHART</a:t>
            </a:r>
          </a:p>
        </p:txBody>
      </p:sp>
      <p:pic>
        <p:nvPicPr>
          <p:cNvPr id="10" name="Content Placeholder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31E1168-14FD-7EE7-B61A-C75917B634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001" y="702103"/>
            <a:ext cx="11150600" cy="5952697"/>
          </a:xfrm>
        </p:spPr>
      </p:pic>
    </p:spTree>
    <p:extLst>
      <p:ext uri="{BB962C8B-B14F-4D97-AF65-F5344CB8AC3E}">
        <p14:creationId xmlns:p14="http://schemas.microsoft.com/office/powerpoint/2010/main" val="3382633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46C760-1588-9124-6D3D-5D40A7D71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B6CA78-2F3B-2FC2-1C25-51BE24F74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0"/>
            <a:ext cx="9906000" cy="609600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dirty="0"/>
              <a:t>CHART</a:t>
            </a:r>
          </a:p>
        </p:txBody>
      </p:sp>
      <p:pic>
        <p:nvPicPr>
          <p:cNvPr id="9" name="Content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1FBC931-28C1-7181-D53B-49D5FFCBC6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000" y="609600"/>
            <a:ext cx="11184364" cy="6248399"/>
          </a:xfrm>
        </p:spPr>
      </p:pic>
    </p:spTree>
    <p:extLst>
      <p:ext uri="{BB962C8B-B14F-4D97-AF65-F5344CB8AC3E}">
        <p14:creationId xmlns:p14="http://schemas.microsoft.com/office/powerpoint/2010/main" val="2962166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32718-615D-445E-861C-ADF040C4B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0400" y="229682"/>
            <a:ext cx="6816001" cy="4393118"/>
          </a:xfrm>
        </p:spPr>
        <p:txBody>
          <a:bodyPr rtlCol="0">
            <a:normAutofit/>
          </a:bodyPr>
          <a:lstStyle/>
          <a:p>
            <a:pPr rtl="0"/>
            <a:r>
              <a:rPr lang="en-GB" sz="8500" dirty="0"/>
              <a:t>Thank you</a:t>
            </a:r>
          </a:p>
        </p:txBody>
      </p:sp>
      <p:pic>
        <p:nvPicPr>
          <p:cNvPr id="6" name="Picture Placeholder 5" descr="A view of a bridge from below">
            <a:extLst>
              <a:ext uri="{FF2B5EF4-FFF2-40B4-BE49-F238E27FC236}">
                <a16:creationId xmlns:a16="http://schemas.microsoft.com/office/drawing/2014/main" id="{610B39E1-AAA7-4199-8B7C-D12DD364E6D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-7444"/>
            <a:ext cx="4470400" cy="6846394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7E6E0-B242-46D9-ABE6-B318CABC4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7713" y="5016645"/>
            <a:ext cx="6238687" cy="1382233"/>
          </a:xfrm>
        </p:spPr>
        <p:txBody>
          <a:bodyPr rtlCol="0"/>
          <a:lstStyle/>
          <a:p>
            <a:pPr rtl="0"/>
            <a:r>
              <a:rPr lang="en-GB" dirty="0"/>
              <a:t>Presenter Name: Olajoke Olanrewaju</a:t>
            </a:r>
          </a:p>
          <a:p>
            <a:pPr rtl="0"/>
            <a:r>
              <a:rPr lang="en-GB" dirty="0"/>
              <a:t>Email Address; jokelanre@gmail.com</a:t>
            </a:r>
          </a:p>
        </p:txBody>
      </p:sp>
    </p:spTree>
    <p:extLst>
      <p:ext uri="{BB962C8B-B14F-4D97-AF65-F5344CB8AC3E}">
        <p14:creationId xmlns:p14="http://schemas.microsoft.com/office/powerpoint/2010/main" val="3043070934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160.tgt.Office_50301404_TF22797433_Win32_OJ112196092" id="{2903BBB8-BE33-4839-B169-4F85AEBE70D9}" vid="{0C7966E0-5557-440A-B8C8-2E4B23DE76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5CABE4-909F-4611-A0E1-6E45080B3C9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A1E8BDE-7A03-4563-82F6-53B214F895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07C1F5B-A1D0-429A-8E7C-3E271353D1E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{23CA9D4C-AE78-4E58-A072-5FB891333B51}tf22797433_win32</Template>
  <TotalTime>41</TotalTime>
  <Words>181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Amasis MT Pro Light</vt:lpstr>
      <vt:lpstr>Arial</vt:lpstr>
      <vt:lpstr>Calibri</vt:lpstr>
      <vt:lpstr>Univers Condensed Light</vt:lpstr>
      <vt:lpstr>Walbaum Display Light</vt:lpstr>
      <vt:lpstr>AngleLinesVTI</vt:lpstr>
      <vt:lpstr>CITYCOM RETAILERS</vt:lpstr>
      <vt:lpstr>BUSINESS OVERVIEW </vt:lpstr>
      <vt:lpstr>PROBLEM STATEMENT</vt:lpstr>
      <vt:lpstr>AIM OF THE PROJECT</vt:lpstr>
      <vt:lpstr>CHART</vt:lpstr>
      <vt:lpstr>CHART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Olajoke Olanrewaju</dc:creator>
  <cp:lastModifiedBy>Olajoke Olanrewaju</cp:lastModifiedBy>
  <cp:revision>1</cp:revision>
  <dcterms:created xsi:type="dcterms:W3CDTF">2025-01-21T20:17:29Z</dcterms:created>
  <dcterms:modified xsi:type="dcterms:W3CDTF">2025-01-21T20:59:03Z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