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1.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65" r:id="rId4"/>
    <p:sldId id="264" r:id="rId5"/>
    <p:sldId id="257" r:id="rId6"/>
    <p:sldId id="258" r:id="rId7"/>
    <p:sldId id="259"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4B6ADE-9D8E-486A-9E5F-AB275C4BE65C}" v="63" dt="2025-01-21T19:49:28.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7" d="100"/>
          <a:sy n="57" d="100"/>
        </p:scale>
        <p:origin x="126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ajoke Olanrewaju" userId="014ca333dbd01cfb" providerId="LiveId" clId="{D44B6ADE-9D8E-486A-9E5F-AB275C4BE65C}"/>
    <pc:docChg chg="undo redo custSel addSld modSld sldOrd">
      <pc:chgData name="Olajoke Olanrewaju" userId="014ca333dbd01cfb" providerId="LiveId" clId="{D44B6ADE-9D8E-486A-9E5F-AB275C4BE65C}" dt="2025-01-21T19:49:28.830" v="263"/>
      <pc:docMkLst>
        <pc:docMk/>
      </pc:docMkLst>
      <pc:sldChg chg="addSp delSp modSp new mod setBg setClrOvrMap">
        <pc:chgData name="Olajoke Olanrewaju" userId="014ca333dbd01cfb" providerId="LiveId" clId="{D44B6ADE-9D8E-486A-9E5F-AB275C4BE65C}" dt="2025-01-21T19:36:16.115" v="83" actId="403"/>
        <pc:sldMkLst>
          <pc:docMk/>
          <pc:sldMk cId="2933052008" sldId="263"/>
        </pc:sldMkLst>
        <pc:spChg chg="mod">
          <ac:chgData name="Olajoke Olanrewaju" userId="014ca333dbd01cfb" providerId="LiveId" clId="{D44B6ADE-9D8E-486A-9E5F-AB275C4BE65C}" dt="2025-01-21T19:33:45.434" v="30" actId="26606"/>
          <ac:spMkLst>
            <pc:docMk/>
            <pc:sldMk cId="2933052008" sldId="263"/>
            <ac:spMk id="2" creationId="{899D3E78-CF34-7F6B-DEE8-8543B6EAD2A8}"/>
          </ac:spMkLst>
        </pc:spChg>
        <pc:spChg chg="add mod">
          <ac:chgData name="Olajoke Olanrewaju" userId="014ca333dbd01cfb" providerId="LiveId" clId="{D44B6ADE-9D8E-486A-9E5F-AB275C4BE65C}" dt="2025-01-21T19:36:16.115" v="83" actId="403"/>
          <ac:spMkLst>
            <pc:docMk/>
            <pc:sldMk cId="2933052008" sldId="263"/>
            <ac:spMk id="4" creationId="{466A34DC-5F73-9972-DD9B-F23AAC217893}"/>
          </ac:spMkLst>
        </pc:spChg>
        <pc:spChg chg="add del">
          <ac:chgData name="Olajoke Olanrewaju" userId="014ca333dbd01cfb" providerId="LiveId" clId="{D44B6ADE-9D8E-486A-9E5F-AB275C4BE65C}" dt="2025-01-21T19:33:45.434" v="30" actId="26606"/>
          <ac:spMkLst>
            <pc:docMk/>
            <pc:sldMk cId="2933052008" sldId="263"/>
            <ac:spMk id="10" creationId="{1CE580D1-F917-4567-AFB4-99AA9B52ADF0}"/>
          </ac:spMkLst>
        </pc:spChg>
        <pc:spChg chg="add del">
          <ac:chgData name="Olajoke Olanrewaju" userId="014ca333dbd01cfb" providerId="LiveId" clId="{D44B6ADE-9D8E-486A-9E5F-AB275C4BE65C}" dt="2025-01-21T19:33:45.434" v="30" actId="26606"/>
          <ac:spMkLst>
            <pc:docMk/>
            <pc:sldMk cId="2933052008" sldId="263"/>
            <ac:spMk id="18" creationId="{C6870151-9189-4C3A-8379-EF3D95827A0A}"/>
          </ac:spMkLst>
        </pc:spChg>
        <pc:spChg chg="add del">
          <ac:chgData name="Olajoke Olanrewaju" userId="014ca333dbd01cfb" providerId="LiveId" clId="{D44B6ADE-9D8E-486A-9E5F-AB275C4BE65C}" dt="2025-01-21T19:33:45.434" v="30" actId="26606"/>
          <ac:spMkLst>
            <pc:docMk/>
            <pc:sldMk cId="2933052008" sldId="263"/>
            <ac:spMk id="20" creationId="{123EA69C-102A-4DD0-9547-05DCD271D159}"/>
          </ac:spMkLst>
        </pc:spChg>
        <pc:spChg chg="add del">
          <ac:chgData name="Olajoke Olanrewaju" userId="014ca333dbd01cfb" providerId="LiveId" clId="{D44B6ADE-9D8E-486A-9E5F-AB275C4BE65C}" dt="2025-01-21T19:33:45.434" v="30" actId="26606"/>
          <ac:spMkLst>
            <pc:docMk/>
            <pc:sldMk cId="2933052008" sldId="263"/>
            <ac:spMk id="22" creationId="{6A862265-5CA3-4C40-8582-7534C3B03C2A}"/>
          </ac:spMkLst>
        </pc:spChg>
        <pc:spChg chg="add del">
          <ac:chgData name="Olajoke Olanrewaju" userId="014ca333dbd01cfb" providerId="LiveId" clId="{D44B6ADE-9D8E-486A-9E5F-AB275C4BE65C}" dt="2025-01-21T19:33:45.434" v="30" actId="26606"/>
          <ac:spMkLst>
            <pc:docMk/>
            <pc:sldMk cId="2933052008" sldId="263"/>
            <ac:spMk id="24" creationId="{600EF80B-0391-4082-9AF5-F15B091B4CE9}"/>
          </ac:spMkLst>
        </pc:spChg>
        <pc:spChg chg="add del">
          <ac:chgData name="Olajoke Olanrewaju" userId="014ca333dbd01cfb" providerId="LiveId" clId="{D44B6ADE-9D8E-486A-9E5F-AB275C4BE65C}" dt="2025-01-21T19:33:45.434" v="30" actId="26606"/>
          <ac:spMkLst>
            <pc:docMk/>
            <pc:sldMk cId="2933052008" sldId="263"/>
            <ac:spMk id="28" creationId="{3FBF03E8-C602-4192-9C52-F84B29FDCC88}"/>
          </ac:spMkLst>
        </pc:spChg>
        <pc:spChg chg="add">
          <ac:chgData name="Olajoke Olanrewaju" userId="014ca333dbd01cfb" providerId="LiveId" clId="{D44B6ADE-9D8E-486A-9E5F-AB275C4BE65C}" dt="2025-01-21T19:33:45.434" v="30" actId="26606"/>
          <ac:spMkLst>
            <pc:docMk/>
            <pc:sldMk cId="2933052008" sldId="263"/>
            <ac:spMk id="33" creationId="{1CE580D1-F917-4567-AFB4-99AA9B52ADF0}"/>
          </ac:spMkLst>
        </pc:spChg>
        <pc:spChg chg="add">
          <ac:chgData name="Olajoke Olanrewaju" userId="014ca333dbd01cfb" providerId="LiveId" clId="{D44B6ADE-9D8E-486A-9E5F-AB275C4BE65C}" dt="2025-01-21T19:33:45.434" v="30" actId="26606"/>
          <ac:spMkLst>
            <pc:docMk/>
            <pc:sldMk cId="2933052008" sldId="263"/>
            <ac:spMk id="41" creationId="{F2AF0D79-4A1A-4F27-B9F0-CF252C4AC91C}"/>
          </ac:spMkLst>
        </pc:spChg>
        <pc:picChg chg="add mod">
          <ac:chgData name="Olajoke Olanrewaju" userId="014ca333dbd01cfb" providerId="LiveId" clId="{D44B6ADE-9D8E-486A-9E5F-AB275C4BE65C}" dt="2025-01-21T19:36:02.451" v="80" actId="1076"/>
          <ac:picMkLst>
            <pc:docMk/>
            <pc:sldMk cId="2933052008" sldId="263"/>
            <ac:picMk id="6" creationId="{B8005915-541E-B1CA-2BE5-A34875DFA697}"/>
          </ac:picMkLst>
        </pc:picChg>
        <pc:picChg chg="add">
          <ac:chgData name="Olajoke Olanrewaju" userId="014ca333dbd01cfb" providerId="LiveId" clId="{D44B6ADE-9D8E-486A-9E5F-AB275C4BE65C}" dt="2025-01-21T19:33:13.720" v="20" actId="26606"/>
          <ac:picMkLst>
            <pc:docMk/>
            <pc:sldMk cId="2933052008" sldId="263"/>
            <ac:picMk id="12" creationId="{1F5620B8-A2D8-4568-B566-F0453A0D9167}"/>
          </ac:picMkLst>
        </pc:picChg>
      </pc:sldChg>
      <pc:sldChg chg="addSp delSp modSp new mod ord setBg">
        <pc:chgData name="Olajoke Olanrewaju" userId="014ca333dbd01cfb" providerId="LiveId" clId="{D44B6ADE-9D8E-486A-9E5F-AB275C4BE65C}" dt="2025-01-21T19:49:28.830" v="263"/>
        <pc:sldMkLst>
          <pc:docMk/>
          <pc:sldMk cId="4247702435" sldId="264"/>
        </pc:sldMkLst>
        <pc:spChg chg="mod">
          <ac:chgData name="Olajoke Olanrewaju" userId="014ca333dbd01cfb" providerId="LiveId" clId="{D44B6ADE-9D8E-486A-9E5F-AB275C4BE65C}" dt="2025-01-21T19:43:17.480" v="203" actId="26606"/>
          <ac:spMkLst>
            <pc:docMk/>
            <pc:sldMk cId="4247702435" sldId="264"/>
            <ac:spMk id="2" creationId="{CCDDFB91-6DDE-676D-E2E9-E8259A8555BB}"/>
          </ac:spMkLst>
        </pc:spChg>
        <pc:spChg chg="add del mod">
          <ac:chgData name="Olajoke Olanrewaju" userId="014ca333dbd01cfb" providerId="LiveId" clId="{D44B6ADE-9D8E-486A-9E5F-AB275C4BE65C}" dt="2025-01-21T19:43:17.480" v="203" actId="26606"/>
          <ac:spMkLst>
            <pc:docMk/>
            <pc:sldMk cId="4247702435" sldId="264"/>
            <ac:spMk id="4" creationId="{E9F92639-7BE4-B54A-ADDE-98050D909D4D}"/>
          </ac:spMkLst>
        </pc:spChg>
        <pc:spChg chg="add del">
          <ac:chgData name="Olajoke Olanrewaju" userId="014ca333dbd01cfb" providerId="LiveId" clId="{D44B6ADE-9D8E-486A-9E5F-AB275C4BE65C}" dt="2025-01-21T19:43:17.480" v="203" actId="26606"/>
          <ac:spMkLst>
            <pc:docMk/>
            <pc:sldMk cId="4247702435" sldId="264"/>
            <ac:spMk id="7" creationId="{17424F32-2789-4FF9-8E8A-1252284BF600}"/>
          </ac:spMkLst>
        </pc:spChg>
        <pc:spChg chg="add del">
          <ac:chgData name="Olajoke Olanrewaju" userId="014ca333dbd01cfb" providerId="LiveId" clId="{D44B6ADE-9D8E-486A-9E5F-AB275C4BE65C}" dt="2025-01-21T19:40:41.587" v="177" actId="26606"/>
          <ac:spMkLst>
            <pc:docMk/>
            <pc:sldMk cId="4247702435" sldId="264"/>
            <ac:spMk id="10" creationId="{17424F32-2789-4FF9-8E8A-1252284BF600}"/>
          </ac:spMkLst>
        </pc:spChg>
        <pc:spChg chg="add del">
          <ac:chgData name="Olajoke Olanrewaju" userId="014ca333dbd01cfb" providerId="LiveId" clId="{D44B6ADE-9D8E-486A-9E5F-AB275C4BE65C}" dt="2025-01-21T19:43:17.480" v="203" actId="26606"/>
          <ac:spMkLst>
            <pc:docMk/>
            <pc:sldMk cId="4247702435" sldId="264"/>
            <ac:spMk id="13" creationId="{482E7304-2AC2-4A5C-924D-A6AC3FFC5EAC}"/>
          </ac:spMkLst>
        </pc:spChg>
        <pc:spChg chg="add del">
          <ac:chgData name="Olajoke Olanrewaju" userId="014ca333dbd01cfb" providerId="LiveId" clId="{D44B6ADE-9D8E-486A-9E5F-AB275C4BE65C}" dt="2025-01-21T19:43:17.480" v="203" actId="26606"/>
          <ac:spMkLst>
            <pc:docMk/>
            <pc:sldMk cId="4247702435" sldId="264"/>
            <ac:spMk id="17" creationId="{A3C183B1-1D4B-4E3D-A02E-A426E3BFA016}"/>
          </ac:spMkLst>
        </pc:spChg>
        <pc:spChg chg="add del">
          <ac:chgData name="Olajoke Olanrewaju" userId="014ca333dbd01cfb" providerId="LiveId" clId="{D44B6ADE-9D8E-486A-9E5F-AB275C4BE65C}" dt="2025-01-21T19:40:41.587" v="177" actId="26606"/>
          <ac:spMkLst>
            <pc:docMk/>
            <pc:sldMk cId="4247702435" sldId="264"/>
            <ac:spMk id="18" creationId="{32D32A60-013B-47A8-8833-D2424080917B}"/>
          </ac:spMkLst>
        </pc:spChg>
        <pc:spChg chg="add del">
          <ac:chgData name="Olajoke Olanrewaju" userId="014ca333dbd01cfb" providerId="LiveId" clId="{D44B6ADE-9D8E-486A-9E5F-AB275C4BE65C}" dt="2025-01-21T19:40:41.587" v="177" actId="26606"/>
          <ac:spMkLst>
            <pc:docMk/>
            <pc:sldMk cId="4247702435" sldId="264"/>
            <ac:spMk id="20" creationId="{AE27932B-B694-4C4C-90D7-A0333A7C5876}"/>
          </ac:spMkLst>
        </pc:spChg>
        <pc:spChg chg="add del">
          <ac:chgData name="Olajoke Olanrewaju" userId="014ca333dbd01cfb" providerId="LiveId" clId="{D44B6ADE-9D8E-486A-9E5F-AB275C4BE65C}" dt="2025-01-21T19:40:41.587" v="177" actId="26606"/>
          <ac:spMkLst>
            <pc:docMk/>
            <pc:sldMk cId="4247702435" sldId="264"/>
            <ac:spMk id="24" creationId="{A9DA474E-6B91-4200-840F-0257B2358A75}"/>
          </ac:spMkLst>
        </pc:spChg>
        <pc:graphicFrameChg chg="add del">
          <ac:chgData name="Olajoke Olanrewaju" userId="014ca333dbd01cfb" providerId="LiveId" clId="{D44B6ADE-9D8E-486A-9E5F-AB275C4BE65C}" dt="2025-01-21T19:40:41.587" v="177" actId="26606"/>
          <ac:graphicFrameMkLst>
            <pc:docMk/>
            <pc:sldMk cId="4247702435" sldId="264"/>
            <ac:graphicFrameMk id="6" creationId="{DE70D804-BC02-965A-2FF6-2539582A5524}"/>
          </ac:graphicFrameMkLst>
        </pc:graphicFrameChg>
        <pc:graphicFrameChg chg="add del mod modGraphic">
          <ac:chgData name="Olajoke Olanrewaju" userId="014ca333dbd01cfb" providerId="LiveId" clId="{D44B6ADE-9D8E-486A-9E5F-AB275C4BE65C}" dt="2025-01-21T19:49:28.830" v="263"/>
          <ac:graphicFrameMkLst>
            <pc:docMk/>
            <pc:sldMk cId="4247702435" sldId="264"/>
            <ac:graphicFrameMk id="19" creationId="{CB0DEDBB-5DCE-3657-130E-8516ACF2FC7A}"/>
          </ac:graphicFrameMkLst>
        </pc:graphicFrameChg>
        <pc:picChg chg="add del">
          <ac:chgData name="Olajoke Olanrewaju" userId="014ca333dbd01cfb" providerId="LiveId" clId="{D44B6ADE-9D8E-486A-9E5F-AB275C4BE65C}" dt="2025-01-21T19:43:17.480" v="203" actId="26606"/>
          <ac:picMkLst>
            <pc:docMk/>
            <pc:sldMk cId="4247702435" sldId="264"/>
            <ac:picMk id="8" creationId="{D708C46E-BB60-4B97-8327-D3A475C008E5}"/>
          </ac:picMkLst>
        </pc:picChg>
        <pc:picChg chg="add del">
          <ac:chgData name="Olajoke Olanrewaju" userId="014ca333dbd01cfb" providerId="LiveId" clId="{D44B6ADE-9D8E-486A-9E5F-AB275C4BE65C}" dt="2025-01-21T19:40:41.587" v="177" actId="26606"/>
          <ac:picMkLst>
            <pc:docMk/>
            <pc:sldMk cId="4247702435" sldId="264"/>
            <ac:picMk id="12" creationId="{D708C46E-BB60-4B97-8327-D3A475C008E5}"/>
          </ac:picMkLst>
        </pc:picChg>
        <pc:picChg chg="add del">
          <ac:chgData name="Olajoke Olanrewaju" userId="014ca333dbd01cfb" providerId="LiveId" clId="{D44B6ADE-9D8E-486A-9E5F-AB275C4BE65C}" dt="2025-01-21T19:40:41.587" v="177" actId="26606"/>
          <ac:picMkLst>
            <pc:docMk/>
            <pc:sldMk cId="4247702435" sldId="264"/>
            <ac:picMk id="26" creationId="{DF63C9AD-AE6E-4512-8171-91612E84CCFB}"/>
          </ac:picMkLst>
        </pc:picChg>
        <pc:cxnChg chg="add del">
          <ac:chgData name="Olajoke Olanrewaju" userId="014ca333dbd01cfb" providerId="LiveId" clId="{D44B6ADE-9D8E-486A-9E5F-AB275C4BE65C}" dt="2025-01-21T19:43:17.480" v="203" actId="26606"/>
          <ac:cxnSpMkLst>
            <pc:docMk/>
            <pc:sldMk cId="4247702435" sldId="264"/>
            <ac:cxnSpMk id="9" creationId="{8042755C-F24C-4D08-8E4C-E646382C3634}"/>
          </ac:cxnSpMkLst>
        </pc:cxnChg>
        <pc:cxnChg chg="add del">
          <ac:chgData name="Olajoke Olanrewaju" userId="014ca333dbd01cfb" providerId="LiveId" clId="{D44B6ADE-9D8E-486A-9E5F-AB275C4BE65C}" dt="2025-01-21T19:43:17.480" v="203" actId="26606"/>
          <ac:cxnSpMkLst>
            <pc:docMk/>
            <pc:sldMk cId="4247702435" sldId="264"/>
            <ac:cxnSpMk id="11" creationId="{63E94A00-1A92-47F4-9E2D-E51DFF9016D4}"/>
          </ac:cxnSpMkLst>
        </pc:cxnChg>
        <pc:cxnChg chg="add del">
          <ac:chgData name="Olajoke Olanrewaju" userId="014ca333dbd01cfb" providerId="LiveId" clId="{D44B6ADE-9D8E-486A-9E5F-AB275C4BE65C}" dt="2025-01-21T19:43:17.480" v="203" actId="26606"/>
          <ac:cxnSpMkLst>
            <pc:docMk/>
            <pc:sldMk cId="4247702435" sldId="264"/>
            <ac:cxnSpMk id="15" creationId="{D259FEF2-F6A5-442F-BA10-4E39EECD0ABE}"/>
          </ac:cxnSpMkLst>
        </pc:cxnChg>
        <pc:cxnChg chg="add del">
          <ac:chgData name="Olajoke Olanrewaju" userId="014ca333dbd01cfb" providerId="LiveId" clId="{D44B6ADE-9D8E-486A-9E5F-AB275C4BE65C}" dt="2025-01-21T19:40:41.587" v="177" actId="26606"/>
          <ac:cxnSpMkLst>
            <pc:docMk/>
            <pc:sldMk cId="4247702435" sldId="264"/>
            <ac:cxnSpMk id="22" creationId="{9EBB0476-5CF0-4F44-8D68-5D42D7AEE43A}"/>
          </ac:cxnSpMkLst>
        </pc:cxnChg>
      </pc:sldChg>
      <pc:sldChg chg="addSp delSp modSp new mod setBg setClrOvrMap">
        <pc:chgData name="Olajoke Olanrewaju" userId="014ca333dbd01cfb" providerId="LiveId" clId="{D44B6ADE-9D8E-486A-9E5F-AB275C4BE65C}" dt="2025-01-21T19:39:36.963" v="153" actId="20577"/>
        <pc:sldMkLst>
          <pc:docMk/>
          <pc:sldMk cId="2507090470" sldId="265"/>
        </pc:sldMkLst>
        <pc:spChg chg="mod">
          <ac:chgData name="Olajoke Olanrewaju" userId="014ca333dbd01cfb" providerId="LiveId" clId="{D44B6ADE-9D8E-486A-9E5F-AB275C4BE65C}" dt="2025-01-21T19:38:22.103" v="105" actId="26606"/>
          <ac:spMkLst>
            <pc:docMk/>
            <pc:sldMk cId="2507090470" sldId="265"/>
            <ac:spMk id="2" creationId="{D21C97B8-9F9F-AA68-D975-7952CF3C7F2B}"/>
          </ac:spMkLst>
        </pc:spChg>
        <pc:spChg chg="add mod">
          <ac:chgData name="Olajoke Olanrewaju" userId="014ca333dbd01cfb" providerId="LiveId" clId="{D44B6ADE-9D8E-486A-9E5F-AB275C4BE65C}" dt="2025-01-21T19:39:36.963" v="153" actId="20577"/>
          <ac:spMkLst>
            <pc:docMk/>
            <pc:sldMk cId="2507090470" sldId="265"/>
            <ac:spMk id="4" creationId="{3D3C19B0-96C9-06FB-C446-907E0710CB14}"/>
          </ac:spMkLst>
        </pc:spChg>
        <pc:spChg chg="add del">
          <ac:chgData name="Olajoke Olanrewaju" userId="014ca333dbd01cfb" providerId="LiveId" clId="{D44B6ADE-9D8E-486A-9E5F-AB275C4BE65C}" dt="2025-01-21T19:38:22.103" v="105" actId="26606"/>
          <ac:spMkLst>
            <pc:docMk/>
            <pc:sldMk cId="2507090470" sldId="265"/>
            <ac:spMk id="10" creationId="{1CE580D1-F917-4567-AFB4-99AA9B52ADF0}"/>
          </ac:spMkLst>
        </pc:spChg>
        <pc:spChg chg="add del">
          <ac:chgData name="Olajoke Olanrewaju" userId="014ca333dbd01cfb" providerId="LiveId" clId="{D44B6ADE-9D8E-486A-9E5F-AB275C4BE65C}" dt="2025-01-21T19:38:22.103" v="105" actId="26606"/>
          <ac:spMkLst>
            <pc:docMk/>
            <pc:sldMk cId="2507090470" sldId="265"/>
            <ac:spMk id="18" creationId="{C6870151-9189-4C3A-8379-EF3D95827A0A}"/>
          </ac:spMkLst>
        </pc:spChg>
        <pc:spChg chg="add">
          <ac:chgData name="Olajoke Olanrewaju" userId="014ca333dbd01cfb" providerId="LiveId" clId="{D44B6ADE-9D8E-486A-9E5F-AB275C4BE65C}" dt="2025-01-21T19:37:57.208" v="104" actId="26606"/>
          <ac:spMkLst>
            <pc:docMk/>
            <pc:sldMk cId="2507090470" sldId="265"/>
            <ac:spMk id="20" creationId="{123EA69C-102A-4DD0-9547-05DCD271D159}"/>
          </ac:spMkLst>
        </pc:spChg>
        <pc:spChg chg="add del">
          <ac:chgData name="Olajoke Olanrewaju" userId="014ca333dbd01cfb" providerId="LiveId" clId="{D44B6ADE-9D8E-486A-9E5F-AB275C4BE65C}" dt="2025-01-21T19:38:22.103" v="105" actId="26606"/>
          <ac:spMkLst>
            <pc:docMk/>
            <pc:sldMk cId="2507090470" sldId="265"/>
            <ac:spMk id="22" creationId="{6A862265-5CA3-4C40-8582-7534C3B03C2A}"/>
          </ac:spMkLst>
        </pc:spChg>
        <pc:spChg chg="add del">
          <ac:chgData name="Olajoke Olanrewaju" userId="014ca333dbd01cfb" providerId="LiveId" clId="{D44B6ADE-9D8E-486A-9E5F-AB275C4BE65C}" dt="2025-01-21T19:38:22.103" v="105" actId="26606"/>
          <ac:spMkLst>
            <pc:docMk/>
            <pc:sldMk cId="2507090470" sldId="265"/>
            <ac:spMk id="24" creationId="{600EF80B-0391-4082-9AF5-F15B091B4CE9}"/>
          </ac:spMkLst>
        </pc:spChg>
        <pc:spChg chg="add del">
          <ac:chgData name="Olajoke Olanrewaju" userId="014ca333dbd01cfb" providerId="LiveId" clId="{D44B6ADE-9D8E-486A-9E5F-AB275C4BE65C}" dt="2025-01-21T19:38:22.103" v="105" actId="26606"/>
          <ac:spMkLst>
            <pc:docMk/>
            <pc:sldMk cId="2507090470" sldId="265"/>
            <ac:spMk id="28" creationId="{3FBF03E8-C602-4192-9C52-F84B29FDCC88}"/>
          </ac:spMkLst>
        </pc:spChg>
        <pc:spChg chg="add">
          <ac:chgData name="Olajoke Olanrewaju" userId="014ca333dbd01cfb" providerId="LiveId" clId="{D44B6ADE-9D8E-486A-9E5F-AB275C4BE65C}" dt="2025-01-21T19:38:22.103" v="105" actId="26606"/>
          <ac:spMkLst>
            <pc:docMk/>
            <pc:sldMk cId="2507090470" sldId="265"/>
            <ac:spMk id="33" creationId="{1CE580D1-F917-4567-AFB4-99AA9B52ADF0}"/>
          </ac:spMkLst>
        </pc:spChg>
        <pc:spChg chg="add">
          <ac:chgData name="Olajoke Olanrewaju" userId="014ca333dbd01cfb" providerId="LiveId" clId="{D44B6ADE-9D8E-486A-9E5F-AB275C4BE65C}" dt="2025-01-21T19:38:22.103" v="105" actId="26606"/>
          <ac:spMkLst>
            <pc:docMk/>
            <pc:sldMk cId="2507090470" sldId="265"/>
            <ac:spMk id="41" creationId="{7BEFDA1A-2A01-4C29-A5D0-AE6F050D07DF}"/>
          </ac:spMkLst>
        </pc:spChg>
        <pc:spChg chg="add">
          <ac:chgData name="Olajoke Olanrewaju" userId="014ca333dbd01cfb" providerId="LiveId" clId="{D44B6ADE-9D8E-486A-9E5F-AB275C4BE65C}" dt="2025-01-21T19:38:22.103" v="105" actId="26606"/>
          <ac:spMkLst>
            <pc:docMk/>
            <pc:sldMk cId="2507090470" sldId="265"/>
            <ac:spMk id="45" creationId="{279D3810-B86F-4009-84EC-DE0FEABD6FCE}"/>
          </ac:spMkLst>
        </pc:spChg>
        <pc:picChg chg="add">
          <ac:chgData name="Olajoke Olanrewaju" userId="014ca333dbd01cfb" providerId="LiveId" clId="{D44B6ADE-9D8E-486A-9E5F-AB275C4BE65C}" dt="2025-01-21T19:37:57.208" v="104" actId="26606"/>
          <ac:picMkLst>
            <pc:docMk/>
            <pc:sldMk cId="2507090470" sldId="265"/>
            <ac:picMk id="6" creationId="{E74B5333-6AC0-D39C-AF90-12A3E6DAB624}"/>
          </ac:picMkLst>
        </pc:picChg>
        <pc:picChg chg="add">
          <ac:chgData name="Olajoke Olanrewaju" userId="014ca333dbd01cfb" providerId="LiveId" clId="{D44B6ADE-9D8E-486A-9E5F-AB275C4BE65C}" dt="2025-01-21T19:37:57.208" v="104" actId="26606"/>
          <ac:picMkLst>
            <pc:docMk/>
            <pc:sldMk cId="2507090470" sldId="265"/>
            <ac:picMk id="12" creationId="{1F5620B8-A2D8-4568-B566-F0453A0D916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ownloads\FlexTrad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ownloads\FlexTrad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ownloads\FlexTrad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ownloads\FlexTrad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ownloads\FlexTrad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ownloads\FlexTrade.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1.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er\Downloads\FlexTrade.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[FlexTrade.xlsx]Case 1 &amp; 2!Case_2</c:name>
    <c:fmtId val="11"/>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Relationship Between Bounce Rate &amp; Avg; Session Duration</a:t>
            </a:r>
          </a:p>
        </c:rich>
      </c:tx>
      <c:layout>
        <c:manualLayout>
          <c:xMode val="edge"/>
          <c:yMode val="edge"/>
          <c:x val="0.15673990051942807"/>
          <c:y val="0"/>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6">
                <a:lumMod val="50000"/>
              </a:schemeClr>
            </a:solidFill>
            <a:miter lim="800000"/>
          </a:ln>
          <a:effectLst>
            <a:outerShdw blurRad="50800" dist="50800" dir="5400000" sx="1000" sy="1000" algn="ctr" rotWithShape="0">
              <a:schemeClr val="accent6">
                <a:lumMod val="60000"/>
                <a:lumOff val="40000"/>
              </a:schemeClr>
            </a:outerShdw>
          </a:effectLst>
        </c:spPr>
        <c:marker>
          <c:symbol val="circle"/>
          <c:size val="4"/>
          <c:spPr>
            <a:solidFill>
              <a:schemeClr val="accent1">
                <a:lumMod val="60000"/>
                <a:lumOff val="40000"/>
              </a:schemeClr>
            </a:solidFill>
            <a:ln>
              <a:noFill/>
            </a:ln>
            <a:effectLst>
              <a:outerShdw blurRad="50800" dist="50800" dir="5400000" sx="1000" sy="1000" algn="ctr" rotWithShape="0">
                <a:schemeClr val="accent6">
                  <a:lumMod val="60000"/>
                  <a:lumOff val="40000"/>
                </a:scheme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6">
                <a:lumMod val="50000"/>
              </a:schemeClr>
            </a:solidFill>
            <a:miter lim="800000"/>
          </a:ln>
          <a:effectLst>
            <a:outerShdw blurRad="50800" dist="50800" dir="5400000" sx="1000" sy="1000" algn="ctr" rotWithShape="0">
              <a:schemeClr val="accent6">
                <a:lumMod val="60000"/>
                <a:lumOff val="40000"/>
              </a:schemeClr>
            </a:outerShdw>
          </a:effectLst>
        </c:spPr>
        <c:marker>
          <c:symbol val="circle"/>
          <c:size val="4"/>
          <c:spPr>
            <a:solidFill>
              <a:schemeClr val="accent1">
                <a:lumMod val="60000"/>
                <a:lumOff val="40000"/>
              </a:schemeClr>
            </a:solidFill>
            <a:ln>
              <a:noFill/>
            </a:ln>
            <a:effectLst>
              <a:outerShdw blurRad="50800" dist="50800" dir="5400000" sx="1000" sy="1000" algn="ctr" rotWithShape="0">
                <a:schemeClr val="accent6">
                  <a:lumMod val="60000"/>
                  <a:lumOff val="40000"/>
                </a:schemeClr>
              </a:outerShdw>
            </a:effectLst>
          </c:spPr>
        </c:marker>
      </c:pivotFmt>
      <c:pivotFmt>
        <c:idx val="2"/>
        <c:spPr>
          <a:noFill/>
          <a:ln w="22225" cap="rnd" cmpd="sng" algn="ctr">
            <a:solidFill>
              <a:schemeClr val="accent6">
                <a:lumMod val="50000"/>
              </a:schemeClr>
            </a:solidFill>
            <a:miter lim="800000"/>
          </a:ln>
          <a:effectLst>
            <a:outerShdw blurRad="50800" dist="50800" dir="5400000" sx="1000" sy="1000" algn="ctr" rotWithShape="0">
              <a:schemeClr val="accent6">
                <a:lumMod val="60000"/>
                <a:lumOff val="40000"/>
              </a:schemeClr>
            </a:outerShdw>
          </a:effectLst>
        </c:spPr>
        <c:marker>
          <c:symbol val="circle"/>
          <c:size val="4"/>
          <c:spPr>
            <a:solidFill>
              <a:schemeClr val="accent1">
                <a:lumMod val="60000"/>
                <a:lumOff val="40000"/>
              </a:schemeClr>
            </a:solidFill>
            <a:ln>
              <a:noFill/>
            </a:ln>
            <a:effectLst>
              <a:outerShdw blurRad="50800" dist="50800" dir="5400000" sx="1000" sy="1000" algn="ctr" rotWithShape="0">
                <a:schemeClr val="accent6">
                  <a:lumMod val="60000"/>
                  <a:lumOff val="40000"/>
                </a:scheme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22225" cap="rnd" cmpd="sng" algn="ctr">
            <a:solidFill>
              <a:schemeClr val="accent6">
                <a:lumMod val="50000"/>
              </a:schemeClr>
            </a:solidFill>
            <a:miter lim="800000"/>
          </a:ln>
          <a:effectLst>
            <a:outerShdw blurRad="50800" dist="50800" dir="5400000" sx="1000" sy="1000" algn="ctr" rotWithShape="0">
              <a:schemeClr val="accent6">
                <a:lumMod val="60000"/>
                <a:lumOff val="40000"/>
              </a:schemeClr>
            </a:outerShdw>
          </a:effectLst>
        </c:spPr>
        <c:marker>
          <c:symbol val="circle"/>
          <c:size val="4"/>
          <c:spPr>
            <a:solidFill>
              <a:schemeClr val="accent1">
                <a:lumMod val="60000"/>
                <a:lumOff val="40000"/>
              </a:schemeClr>
            </a:solidFill>
            <a:ln>
              <a:noFill/>
            </a:ln>
            <a:effectLst>
              <a:outerShdw blurRad="50800" dist="50800" dir="5400000" sx="1000" sy="1000" algn="ctr" rotWithShape="0">
                <a:schemeClr val="accent6">
                  <a:lumMod val="60000"/>
                  <a:lumOff val="40000"/>
                </a:scheme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'Case 1 &amp; 2'!$B$11</c:f>
              <c:strCache>
                <c:ptCount val="1"/>
                <c:pt idx="0">
                  <c:v>Total</c:v>
                </c:pt>
              </c:strCache>
            </c:strRef>
          </c:tx>
          <c:spPr>
            <a:ln w="22225" cap="rnd">
              <a:solidFill>
                <a:schemeClr val="accent6">
                  <a:lumMod val="50000"/>
                </a:schemeClr>
              </a:solidFill>
            </a:ln>
            <a:effectLst>
              <a:outerShdw blurRad="50800" dist="50800" dir="5400000" sx="1000" sy="1000" algn="ctr" rotWithShape="0">
                <a:schemeClr val="accent6">
                  <a:lumMod val="60000"/>
                  <a:lumOff val="40000"/>
                </a:schemeClr>
              </a:outerShdw>
            </a:effectLst>
          </c:spPr>
          <c:marker>
            <c:symbol val="circle"/>
            <c:size val="4"/>
            <c:spPr>
              <a:solidFill>
                <a:schemeClr val="accent1">
                  <a:lumMod val="60000"/>
                  <a:lumOff val="40000"/>
                </a:schemeClr>
              </a:solidFill>
              <a:ln>
                <a:noFill/>
              </a:ln>
              <a:effectLst>
                <a:outerShdw blurRad="50800" dist="50800" dir="5400000" sx="1000" sy="1000" algn="ctr" rotWithShape="0">
                  <a:schemeClr val="accent6">
                    <a:lumMod val="60000"/>
                    <a:lumOff val="40000"/>
                  </a:schemeClr>
                </a:outerShdw>
              </a:effectLst>
            </c:spPr>
          </c:marker>
          <c:cat>
            <c:strRef>
              <c:f>'Case 1 &amp; 2'!$A$12:$A$113</c:f>
              <c:strCache>
                <c:ptCount val="101"/>
                <c:pt idx="0">
                  <c:v>0</c:v>
                </c:pt>
                <c:pt idx="1">
                  <c:v>0.01</c:v>
                </c:pt>
                <c:pt idx="2">
                  <c:v>0.02</c:v>
                </c:pt>
                <c:pt idx="3">
                  <c:v>0.03</c:v>
                </c:pt>
                <c:pt idx="4">
                  <c:v>0.04</c:v>
                </c:pt>
                <c:pt idx="5">
                  <c:v>0.05</c:v>
                </c:pt>
                <c:pt idx="6">
                  <c:v>0.06</c:v>
                </c:pt>
                <c:pt idx="7">
                  <c:v>0.07</c:v>
                </c:pt>
                <c:pt idx="8">
                  <c:v>0.08</c:v>
                </c:pt>
                <c:pt idx="9">
                  <c:v>0.09</c:v>
                </c:pt>
                <c:pt idx="10">
                  <c:v>0.1</c:v>
                </c:pt>
                <c:pt idx="11">
                  <c:v>0.11</c:v>
                </c:pt>
                <c:pt idx="12">
                  <c:v>0.12</c:v>
                </c:pt>
                <c:pt idx="13">
                  <c:v>0.13</c:v>
                </c:pt>
                <c:pt idx="14">
                  <c:v>0.14</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strCache>
            </c:strRef>
          </c:cat>
          <c:val>
            <c:numRef>
              <c:f>'Case 1 &amp; 2'!$B$12:$B$113</c:f>
              <c:numCache>
                <c:formatCode>General</c:formatCode>
                <c:ptCount val="101"/>
                <c:pt idx="0">
                  <c:v>660</c:v>
                </c:pt>
                <c:pt idx="1">
                  <c:v>778.5</c:v>
                </c:pt>
                <c:pt idx="2">
                  <c:v>1211.4285714285713</c:v>
                </c:pt>
                <c:pt idx="3">
                  <c:v>966.2</c:v>
                </c:pt>
                <c:pt idx="4">
                  <c:v>1041.1875</c:v>
                </c:pt>
                <c:pt idx="5">
                  <c:v>826.23076923076928</c:v>
                </c:pt>
                <c:pt idx="6">
                  <c:v>877.09090909090912</c:v>
                </c:pt>
                <c:pt idx="7">
                  <c:v>592.625</c:v>
                </c:pt>
                <c:pt idx="8">
                  <c:v>1274.4444444444443</c:v>
                </c:pt>
                <c:pt idx="9">
                  <c:v>872.53846153846155</c:v>
                </c:pt>
                <c:pt idx="10">
                  <c:v>1071.7857142857142</c:v>
                </c:pt>
                <c:pt idx="11">
                  <c:v>811.75</c:v>
                </c:pt>
                <c:pt idx="12">
                  <c:v>707</c:v>
                </c:pt>
                <c:pt idx="13">
                  <c:v>950.93333333333328</c:v>
                </c:pt>
                <c:pt idx="14">
                  <c:v>632.75</c:v>
                </c:pt>
                <c:pt idx="15">
                  <c:v>731.08333333333337</c:v>
                </c:pt>
                <c:pt idx="16">
                  <c:v>807.66666666666663</c:v>
                </c:pt>
                <c:pt idx="17">
                  <c:v>950.69230769230774</c:v>
                </c:pt>
                <c:pt idx="18">
                  <c:v>930.77777777777783</c:v>
                </c:pt>
                <c:pt idx="19">
                  <c:v>1103.4000000000001</c:v>
                </c:pt>
                <c:pt idx="20">
                  <c:v>937.1</c:v>
                </c:pt>
                <c:pt idx="21">
                  <c:v>865.09090909090912</c:v>
                </c:pt>
                <c:pt idx="22">
                  <c:v>855.81818181818187</c:v>
                </c:pt>
                <c:pt idx="23">
                  <c:v>693.63636363636363</c:v>
                </c:pt>
                <c:pt idx="24">
                  <c:v>1321</c:v>
                </c:pt>
                <c:pt idx="25">
                  <c:v>941.21428571428567</c:v>
                </c:pt>
                <c:pt idx="26">
                  <c:v>911.77777777777783</c:v>
                </c:pt>
                <c:pt idx="27">
                  <c:v>1052.0666666666666</c:v>
                </c:pt>
                <c:pt idx="28">
                  <c:v>967.36363636363637</c:v>
                </c:pt>
                <c:pt idx="29">
                  <c:v>757.4</c:v>
                </c:pt>
                <c:pt idx="30">
                  <c:v>641.21428571428567</c:v>
                </c:pt>
                <c:pt idx="31">
                  <c:v>575.75</c:v>
                </c:pt>
                <c:pt idx="32">
                  <c:v>891.42857142857144</c:v>
                </c:pt>
                <c:pt idx="33">
                  <c:v>728.83333333333337</c:v>
                </c:pt>
                <c:pt idx="34">
                  <c:v>974.81818181818187</c:v>
                </c:pt>
                <c:pt idx="35">
                  <c:v>730.5</c:v>
                </c:pt>
                <c:pt idx="36">
                  <c:v>849.77777777777783</c:v>
                </c:pt>
                <c:pt idx="37">
                  <c:v>917.25</c:v>
                </c:pt>
                <c:pt idx="38">
                  <c:v>944.88888888888891</c:v>
                </c:pt>
                <c:pt idx="39">
                  <c:v>764.66666666666663</c:v>
                </c:pt>
                <c:pt idx="40">
                  <c:v>506.5</c:v>
                </c:pt>
                <c:pt idx="41">
                  <c:v>886</c:v>
                </c:pt>
                <c:pt idx="42">
                  <c:v>547</c:v>
                </c:pt>
                <c:pt idx="43">
                  <c:v>766.5</c:v>
                </c:pt>
                <c:pt idx="44">
                  <c:v>907.2</c:v>
                </c:pt>
                <c:pt idx="45">
                  <c:v>845</c:v>
                </c:pt>
                <c:pt idx="46">
                  <c:v>950.71428571428567</c:v>
                </c:pt>
                <c:pt idx="47">
                  <c:v>978.93333333333328</c:v>
                </c:pt>
                <c:pt idx="48">
                  <c:v>1008.125</c:v>
                </c:pt>
                <c:pt idx="49">
                  <c:v>857.90909090909088</c:v>
                </c:pt>
                <c:pt idx="50">
                  <c:v>755</c:v>
                </c:pt>
                <c:pt idx="51">
                  <c:v>771.44444444444446</c:v>
                </c:pt>
                <c:pt idx="52">
                  <c:v>461.25</c:v>
                </c:pt>
                <c:pt idx="53">
                  <c:v>991.53846153846155</c:v>
                </c:pt>
                <c:pt idx="54">
                  <c:v>803.22222222222217</c:v>
                </c:pt>
                <c:pt idx="55">
                  <c:v>1028.3</c:v>
                </c:pt>
                <c:pt idx="56">
                  <c:v>808.33333333333337</c:v>
                </c:pt>
                <c:pt idx="57">
                  <c:v>1131.5</c:v>
                </c:pt>
                <c:pt idx="58">
                  <c:v>954.1</c:v>
                </c:pt>
                <c:pt idx="59">
                  <c:v>738.83333333333337</c:v>
                </c:pt>
                <c:pt idx="60">
                  <c:v>829.375</c:v>
                </c:pt>
                <c:pt idx="61">
                  <c:v>901.8</c:v>
                </c:pt>
                <c:pt idx="62">
                  <c:v>924.4</c:v>
                </c:pt>
                <c:pt idx="63">
                  <c:v>685</c:v>
                </c:pt>
                <c:pt idx="64">
                  <c:v>879.13333333333333</c:v>
                </c:pt>
                <c:pt idx="65">
                  <c:v>843.16666666666663</c:v>
                </c:pt>
                <c:pt idx="66">
                  <c:v>826.28571428571433</c:v>
                </c:pt>
                <c:pt idx="67">
                  <c:v>1169.1538461538462</c:v>
                </c:pt>
                <c:pt idx="68">
                  <c:v>920.27272727272725</c:v>
                </c:pt>
                <c:pt idx="69">
                  <c:v>974.58333333333337</c:v>
                </c:pt>
                <c:pt idx="70">
                  <c:v>857.6</c:v>
                </c:pt>
                <c:pt idx="71">
                  <c:v>995.22222222222217</c:v>
                </c:pt>
                <c:pt idx="72">
                  <c:v>907</c:v>
                </c:pt>
                <c:pt idx="73">
                  <c:v>995.18181818181813</c:v>
                </c:pt>
                <c:pt idx="74">
                  <c:v>1066.909090909091</c:v>
                </c:pt>
                <c:pt idx="75">
                  <c:v>702.125</c:v>
                </c:pt>
                <c:pt idx="76">
                  <c:v>1148.3636363636363</c:v>
                </c:pt>
                <c:pt idx="77">
                  <c:v>853.07692307692309</c:v>
                </c:pt>
                <c:pt idx="78">
                  <c:v>900.33333333333337</c:v>
                </c:pt>
                <c:pt idx="79">
                  <c:v>958.84615384615381</c:v>
                </c:pt>
                <c:pt idx="80">
                  <c:v>722.6</c:v>
                </c:pt>
                <c:pt idx="81">
                  <c:v>1180.3333333333333</c:v>
                </c:pt>
                <c:pt idx="82">
                  <c:v>1124.3333333333333</c:v>
                </c:pt>
                <c:pt idx="83">
                  <c:v>863.36363636363637</c:v>
                </c:pt>
                <c:pt idx="84">
                  <c:v>960</c:v>
                </c:pt>
                <c:pt idx="85">
                  <c:v>1214.2727272727273</c:v>
                </c:pt>
                <c:pt idx="86">
                  <c:v>842.2</c:v>
                </c:pt>
                <c:pt idx="87">
                  <c:v>1139</c:v>
                </c:pt>
                <c:pt idx="88">
                  <c:v>920</c:v>
                </c:pt>
                <c:pt idx="89">
                  <c:v>1043.7142857142858</c:v>
                </c:pt>
                <c:pt idx="90">
                  <c:v>661.625</c:v>
                </c:pt>
                <c:pt idx="91">
                  <c:v>940.14285714285711</c:v>
                </c:pt>
                <c:pt idx="92">
                  <c:v>532.70000000000005</c:v>
                </c:pt>
                <c:pt idx="93">
                  <c:v>759.88888888888891</c:v>
                </c:pt>
                <c:pt idx="94">
                  <c:v>775.41666666666663</c:v>
                </c:pt>
                <c:pt idx="95">
                  <c:v>1097.4000000000001</c:v>
                </c:pt>
                <c:pt idx="96">
                  <c:v>887.9</c:v>
                </c:pt>
                <c:pt idx="97">
                  <c:v>812.36363636363637</c:v>
                </c:pt>
                <c:pt idx="98">
                  <c:v>938.41666666666663</c:v>
                </c:pt>
                <c:pt idx="99">
                  <c:v>1262</c:v>
                </c:pt>
                <c:pt idx="100">
                  <c:v>941</c:v>
                </c:pt>
              </c:numCache>
            </c:numRef>
          </c:val>
          <c:smooth val="1"/>
          <c:extLst>
            <c:ext xmlns:c16="http://schemas.microsoft.com/office/drawing/2014/chart" uri="{C3380CC4-5D6E-409C-BE32-E72D297353CC}">
              <c16:uniqueId val="{00000000-E0CF-4DEB-B955-508CCEFE1763}"/>
            </c:ext>
          </c:extLst>
        </c:ser>
        <c:dLbls>
          <c:showLegendKey val="0"/>
          <c:showVal val="0"/>
          <c:showCatName val="0"/>
          <c:showSerName val="0"/>
          <c:showPercent val="0"/>
          <c:showBubbleSize val="0"/>
        </c:dLbls>
        <c:marker val="1"/>
        <c:smooth val="0"/>
        <c:axId val="353075423"/>
        <c:axId val="353064383"/>
      </c:lineChart>
      <c:catAx>
        <c:axId val="3530754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53064383"/>
        <c:crosses val="autoZero"/>
        <c:auto val="1"/>
        <c:lblAlgn val="ctr"/>
        <c:lblOffset val="100"/>
        <c:noMultiLvlLbl val="0"/>
      </c:catAx>
      <c:valAx>
        <c:axId val="35306438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353075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[FlexTrade.xlsx]Checkout_Progress!PivotTable10</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Checkout Progress Vs Hour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Checkout_Progress!$C$7</c:f>
              <c:strCache>
                <c:ptCount val="1"/>
                <c:pt idx="0">
                  <c:v>Total</c:v>
                </c:pt>
              </c:strCache>
            </c:strRef>
          </c:tx>
          <c:spPr>
            <a:solidFill>
              <a:schemeClr val="accent6">
                <a:lumMod val="75000"/>
              </a:schemeClr>
            </a:solidFill>
            <a:ln>
              <a:noFill/>
            </a:ln>
            <a:effectLst/>
          </c:spPr>
          <c:cat>
            <c:strRef>
              <c:f>Checkout_Progress!$B$8:$B$32</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Checkout_Progress!$C$8:$C$32</c:f>
              <c:numCache>
                <c:formatCode>General</c:formatCode>
                <c:ptCount val="24"/>
                <c:pt idx="0">
                  <c:v>46</c:v>
                </c:pt>
                <c:pt idx="1">
                  <c:v>51</c:v>
                </c:pt>
                <c:pt idx="2">
                  <c:v>48</c:v>
                </c:pt>
                <c:pt idx="3">
                  <c:v>41</c:v>
                </c:pt>
                <c:pt idx="4">
                  <c:v>47</c:v>
                </c:pt>
                <c:pt idx="5">
                  <c:v>25</c:v>
                </c:pt>
                <c:pt idx="6">
                  <c:v>41</c:v>
                </c:pt>
                <c:pt idx="7">
                  <c:v>45</c:v>
                </c:pt>
                <c:pt idx="8">
                  <c:v>48</c:v>
                </c:pt>
                <c:pt idx="9">
                  <c:v>41</c:v>
                </c:pt>
                <c:pt idx="10">
                  <c:v>38</c:v>
                </c:pt>
                <c:pt idx="11">
                  <c:v>36</c:v>
                </c:pt>
                <c:pt idx="12">
                  <c:v>33</c:v>
                </c:pt>
                <c:pt idx="13">
                  <c:v>39</c:v>
                </c:pt>
                <c:pt idx="14">
                  <c:v>42</c:v>
                </c:pt>
                <c:pt idx="15">
                  <c:v>45</c:v>
                </c:pt>
                <c:pt idx="16">
                  <c:v>50</c:v>
                </c:pt>
                <c:pt idx="17">
                  <c:v>35</c:v>
                </c:pt>
                <c:pt idx="18">
                  <c:v>44</c:v>
                </c:pt>
                <c:pt idx="19">
                  <c:v>33</c:v>
                </c:pt>
                <c:pt idx="20">
                  <c:v>53</c:v>
                </c:pt>
                <c:pt idx="21">
                  <c:v>51</c:v>
                </c:pt>
                <c:pt idx="22">
                  <c:v>34</c:v>
                </c:pt>
                <c:pt idx="23">
                  <c:v>34</c:v>
                </c:pt>
              </c:numCache>
            </c:numRef>
          </c:val>
          <c:extLst>
            <c:ext xmlns:c16="http://schemas.microsoft.com/office/drawing/2014/chart" uri="{C3380CC4-5D6E-409C-BE32-E72D297353CC}">
              <c16:uniqueId val="{00000000-D449-4813-B1B0-B67E98CF677D}"/>
            </c:ext>
          </c:extLst>
        </c:ser>
        <c:dLbls>
          <c:showLegendKey val="0"/>
          <c:showVal val="0"/>
          <c:showCatName val="0"/>
          <c:showSerName val="0"/>
          <c:showPercent val="0"/>
          <c:showBubbleSize val="0"/>
        </c:dLbls>
        <c:axId val="528296943"/>
        <c:axId val="528315183"/>
      </c:areaChart>
      <c:catAx>
        <c:axId val="52829694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315183"/>
        <c:crosses val="autoZero"/>
        <c:auto val="1"/>
        <c:lblAlgn val="ctr"/>
        <c:lblOffset val="100"/>
        <c:noMultiLvlLbl val="0"/>
      </c:catAx>
      <c:valAx>
        <c:axId val="52831518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296943"/>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lumMod val="5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[FlexTrade.xlsx]Page view!PivotTable8</c:name>
    <c:fmtId val="1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Page</a:t>
            </a:r>
            <a:r>
              <a:rPr lang="en-US" baseline="0"/>
              <a:t> view measured by Hour of the day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50000"/>
            </a:schemeClr>
          </a:solidFill>
          <a:ln>
            <a:solidFill>
              <a:schemeClr val="tx2">
                <a:lumMod val="65000"/>
                <a:lumOff val="3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lumMod val="50000"/>
            </a:schemeClr>
          </a:solidFill>
          <a:ln>
            <a:solidFill>
              <a:schemeClr val="tx2">
                <a:lumMod val="65000"/>
                <a:lumOff val="3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lumMod val="50000"/>
            </a:schemeClr>
          </a:solidFill>
          <a:ln>
            <a:solidFill>
              <a:schemeClr val="tx2">
                <a:lumMod val="65000"/>
                <a:lumOff val="3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'Page view'!$B$1</c:f>
              <c:strCache>
                <c:ptCount val="1"/>
                <c:pt idx="0">
                  <c:v>Total</c:v>
                </c:pt>
              </c:strCache>
            </c:strRef>
          </c:tx>
          <c:spPr>
            <a:solidFill>
              <a:schemeClr val="accent6">
                <a:lumMod val="50000"/>
              </a:schemeClr>
            </a:solidFill>
            <a:ln>
              <a:solidFill>
                <a:schemeClr val="tx2">
                  <a:lumMod val="65000"/>
                  <a:lumOff val="35000"/>
                </a:schemeClr>
              </a:solidFill>
            </a:ln>
            <a:effectLst/>
          </c:spPr>
          <c:cat>
            <c:strRef>
              <c:f>'Page view'!$A$2:$A$26</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'Page view'!$B$2:$B$26</c:f>
              <c:numCache>
                <c:formatCode>General</c:formatCode>
                <c:ptCount val="24"/>
                <c:pt idx="0">
                  <c:v>238</c:v>
                </c:pt>
                <c:pt idx="1">
                  <c:v>283</c:v>
                </c:pt>
                <c:pt idx="2">
                  <c:v>254</c:v>
                </c:pt>
                <c:pt idx="3">
                  <c:v>195</c:v>
                </c:pt>
                <c:pt idx="4">
                  <c:v>224</c:v>
                </c:pt>
                <c:pt idx="5">
                  <c:v>135</c:v>
                </c:pt>
                <c:pt idx="6">
                  <c:v>213</c:v>
                </c:pt>
                <c:pt idx="7">
                  <c:v>268</c:v>
                </c:pt>
                <c:pt idx="8">
                  <c:v>280</c:v>
                </c:pt>
                <c:pt idx="9">
                  <c:v>216</c:v>
                </c:pt>
                <c:pt idx="10">
                  <c:v>184</c:v>
                </c:pt>
                <c:pt idx="11">
                  <c:v>186</c:v>
                </c:pt>
                <c:pt idx="12">
                  <c:v>212</c:v>
                </c:pt>
                <c:pt idx="13">
                  <c:v>194</c:v>
                </c:pt>
                <c:pt idx="14">
                  <c:v>240</c:v>
                </c:pt>
                <c:pt idx="15">
                  <c:v>259</c:v>
                </c:pt>
                <c:pt idx="16">
                  <c:v>290</c:v>
                </c:pt>
                <c:pt idx="17">
                  <c:v>201</c:v>
                </c:pt>
                <c:pt idx="18">
                  <c:v>233</c:v>
                </c:pt>
                <c:pt idx="19">
                  <c:v>173</c:v>
                </c:pt>
                <c:pt idx="20">
                  <c:v>311</c:v>
                </c:pt>
                <c:pt idx="21">
                  <c:v>281</c:v>
                </c:pt>
                <c:pt idx="22">
                  <c:v>181</c:v>
                </c:pt>
                <c:pt idx="23">
                  <c:v>174</c:v>
                </c:pt>
              </c:numCache>
            </c:numRef>
          </c:val>
          <c:extLst>
            <c:ext xmlns:c16="http://schemas.microsoft.com/office/drawing/2014/chart" uri="{C3380CC4-5D6E-409C-BE32-E72D297353CC}">
              <c16:uniqueId val="{00000000-A694-45E0-9910-EBECD0EB432E}"/>
            </c:ext>
          </c:extLst>
        </c:ser>
        <c:dLbls>
          <c:showLegendKey val="0"/>
          <c:showVal val="0"/>
          <c:showCatName val="0"/>
          <c:showSerName val="0"/>
          <c:showPercent val="0"/>
          <c:showBubbleSize val="0"/>
        </c:dLbls>
        <c:axId val="356249455"/>
        <c:axId val="514949999"/>
      </c:areaChart>
      <c:catAx>
        <c:axId val="35624945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4949999"/>
        <c:crosses val="autoZero"/>
        <c:auto val="1"/>
        <c:lblAlgn val="ctr"/>
        <c:lblOffset val="100"/>
        <c:noMultiLvlLbl val="0"/>
      </c:catAx>
      <c:valAx>
        <c:axId val="51494999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6249455"/>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bg1">
        <a:lumMod val="65000"/>
      </a:schemeClr>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[FlexTrade.xlsx]Conversion rate!PivotTable9</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Conversion</a:t>
            </a:r>
            <a:r>
              <a:rPr lang="en-US" baseline="0"/>
              <a:t> Rate Vs Hour of the Day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'Conversion rate'!$B$6</c:f>
              <c:strCache>
                <c:ptCount val="1"/>
                <c:pt idx="0">
                  <c:v>Total</c:v>
                </c:pt>
              </c:strCache>
            </c:strRef>
          </c:tx>
          <c:spPr>
            <a:solidFill>
              <a:schemeClr val="accent6">
                <a:lumMod val="50000"/>
              </a:schemeClr>
            </a:solidFill>
            <a:ln>
              <a:noFill/>
            </a:ln>
            <a:effectLst/>
          </c:spPr>
          <c:cat>
            <c:strRef>
              <c:f>'Conversion rate'!$A$7:$A$31</c:f>
              <c:strCach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'Conversion rate'!$B$7:$B$31</c:f>
              <c:numCache>
                <c:formatCode>General</c:formatCode>
                <c:ptCount val="24"/>
                <c:pt idx="0">
                  <c:v>0.44673913043478269</c:v>
                </c:pt>
                <c:pt idx="1">
                  <c:v>0.41784313725490191</c:v>
                </c:pt>
                <c:pt idx="2">
                  <c:v>0.48416666666666669</c:v>
                </c:pt>
                <c:pt idx="3">
                  <c:v>0.46439024390243899</c:v>
                </c:pt>
                <c:pt idx="4">
                  <c:v>0.47234042553191496</c:v>
                </c:pt>
                <c:pt idx="5">
                  <c:v>0.4924</c:v>
                </c:pt>
                <c:pt idx="6">
                  <c:v>0.51951219512195101</c:v>
                </c:pt>
                <c:pt idx="7">
                  <c:v>0.49399999999999999</c:v>
                </c:pt>
                <c:pt idx="8">
                  <c:v>0.48833333333333334</c:v>
                </c:pt>
                <c:pt idx="9">
                  <c:v>0.44390243902439025</c:v>
                </c:pt>
                <c:pt idx="10">
                  <c:v>0.53394736842105284</c:v>
                </c:pt>
                <c:pt idx="11">
                  <c:v>0.60472222222222227</c:v>
                </c:pt>
                <c:pt idx="12">
                  <c:v>0.42242424242424254</c:v>
                </c:pt>
                <c:pt idx="13">
                  <c:v>0.53641025641025641</c:v>
                </c:pt>
                <c:pt idx="14">
                  <c:v>0.58571428571428596</c:v>
                </c:pt>
                <c:pt idx="15">
                  <c:v>0.52844444444444449</c:v>
                </c:pt>
                <c:pt idx="16">
                  <c:v>0.52919999999999989</c:v>
                </c:pt>
                <c:pt idx="17">
                  <c:v>0.56114285714285717</c:v>
                </c:pt>
                <c:pt idx="18">
                  <c:v>0.52022727272727287</c:v>
                </c:pt>
                <c:pt idx="19">
                  <c:v>0.46212121212121199</c:v>
                </c:pt>
                <c:pt idx="20">
                  <c:v>0.43528301886792442</c:v>
                </c:pt>
                <c:pt idx="21">
                  <c:v>0.53274509803921555</c:v>
                </c:pt>
                <c:pt idx="22">
                  <c:v>0.52323529411764691</c:v>
                </c:pt>
                <c:pt idx="23">
                  <c:v>0.49676470588235294</c:v>
                </c:pt>
              </c:numCache>
            </c:numRef>
          </c:val>
          <c:extLst>
            <c:ext xmlns:c16="http://schemas.microsoft.com/office/drawing/2014/chart" uri="{C3380CC4-5D6E-409C-BE32-E72D297353CC}">
              <c16:uniqueId val="{00000000-FFA4-4AAE-84A1-30F2D69B1A92}"/>
            </c:ext>
          </c:extLst>
        </c:ser>
        <c:dLbls>
          <c:showLegendKey val="0"/>
          <c:showVal val="0"/>
          <c:showCatName val="0"/>
          <c:showSerName val="0"/>
          <c:showPercent val="0"/>
          <c:showBubbleSize val="0"/>
        </c:dLbls>
        <c:axId val="528295983"/>
        <c:axId val="528295503"/>
      </c:areaChart>
      <c:catAx>
        <c:axId val="52829598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295503"/>
        <c:crosses val="autoZero"/>
        <c:auto val="1"/>
        <c:lblAlgn val="ctr"/>
        <c:lblOffset val="100"/>
        <c:noMultiLvlLbl val="0"/>
      </c:catAx>
      <c:valAx>
        <c:axId val="5282955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295983"/>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[FlexTrade.xlsx]Feedback_type!PivotTable11</c:name>
    <c:fmtId val="11"/>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solidFill>
                  <a:schemeClr val="bg1"/>
                </a:solidFill>
              </a:rPr>
              <a:t>Feedback</a:t>
            </a:r>
            <a:r>
              <a:rPr lang="en-US" baseline="0">
                <a:solidFill>
                  <a:schemeClr val="bg1"/>
                </a:solidFill>
              </a:rPr>
              <a:t> Type</a:t>
            </a:r>
            <a:endParaRPr lang="en-US">
              <a:solidFill>
                <a:schemeClr val="bg1"/>
              </a:solidFill>
            </a:endParaRPr>
          </a:p>
        </c:rich>
      </c:tx>
      <c:layout>
        <c:manualLayout>
          <c:xMode val="edge"/>
          <c:yMode val="edge"/>
          <c:x val="2.575000000000003E-2"/>
          <c:y val="3.703703703703703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tx2">
              <a:lumMod val="50000"/>
              <a:lumOff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2">
                      <a:lumMod val="7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rgbClr val="E0E1DD"/>
          </a:solidFill>
          <a:ln w="19050">
            <a:solidFill>
              <a:schemeClr val="lt1"/>
            </a:solidFill>
          </a:ln>
          <a:effectLst/>
        </c:spPr>
      </c:pivotFmt>
      <c:pivotFmt>
        <c:idx val="2"/>
        <c:spPr>
          <a:solidFill>
            <a:srgbClr val="415A77"/>
          </a:solidFill>
          <a:ln w="19050">
            <a:solidFill>
              <a:schemeClr val="lt1"/>
            </a:solidFill>
          </a:ln>
          <a:effectLst/>
        </c:spPr>
      </c:pivotFmt>
      <c:pivotFmt>
        <c:idx val="3"/>
        <c:spPr>
          <a:solidFill>
            <a:srgbClr val="0D1B2A"/>
          </a:solidFill>
          <a:ln w="19050">
            <a:solidFill>
              <a:schemeClr val="lt1"/>
            </a:solidFill>
          </a:ln>
          <a:effectLst/>
        </c:spPr>
      </c:pivotFmt>
      <c:pivotFmt>
        <c:idx val="4"/>
        <c:spPr>
          <a:solidFill>
            <a:schemeClr val="tx2">
              <a:lumMod val="50000"/>
              <a:lumOff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2">
                      <a:lumMod val="7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rgbClr val="E0E1DD"/>
          </a:solidFill>
          <a:ln w="19050">
            <a:solidFill>
              <a:schemeClr val="lt1"/>
            </a:solidFill>
          </a:ln>
          <a:effectLst/>
        </c:spPr>
      </c:pivotFmt>
      <c:pivotFmt>
        <c:idx val="6"/>
        <c:spPr>
          <a:solidFill>
            <a:srgbClr val="415A77"/>
          </a:solidFill>
          <a:ln w="19050">
            <a:solidFill>
              <a:schemeClr val="lt1"/>
            </a:solidFill>
          </a:ln>
          <a:effectLst/>
        </c:spPr>
      </c:pivotFmt>
      <c:pivotFmt>
        <c:idx val="7"/>
        <c:spPr>
          <a:solidFill>
            <a:srgbClr val="0D1B2A"/>
          </a:solidFill>
          <a:ln w="19050">
            <a:solidFill>
              <a:schemeClr val="lt1"/>
            </a:solidFill>
          </a:ln>
          <a:effectLst/>
        </c:spPr>
      </c:pivotFmt>
      <c:pivotFmt>
        <c:idx val="8"/>
        <c:spPr>
          <a:solidFill>
            <a:schemeClr val="tx2">
              <a:lumMod val="50000"/>
              <a:lumOff val="50000"/>
            </a:schemeClr>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accent2">
                      <a:lumMod val="75000"/>
                    </a:schemeClr>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9"/>
        <c:spPr>
          <a:solidFill>
            <a:srgbClr val="E0E1DD"/>
          </a:solidFill>
          <a:ln w="19050">
            <a:solidFill>
              <a:schemeClr val="lt1"/>
            </a:solidFill>
          </a:ln>
          <a:effectLst/>
        </c:spPr>
      </c:pivotFmt>
      <c:pivotFmt>
        <c:idx val="10"/>
        <c:spPr>
          <a:solidFill>
            <a:srgbClr val="415A77"/>
          </a:solidFill>
          <a:ln w="19050">
            <a:solidFill>
              <a:schemeClr val="lt1"/>
            </a:solidFill>
          </a:ln>
          <a:effectLst/>
        </c:spPr>
      </c:pivotFmt>
      <c:pivotFmt>
        <c:idx val="11"/>
        <c:spPr>
          <a:solidFill>
            <a:srgbClr val="0D1B2A"/>
          </a:solidFill>
          <a:ln w="19050">
            <a:solidFill>
              <a:schemeClr val="lt1"/>
            </a:solidFill>
          </a:ln>
          <a:effectLst/>
        </c:spPr>
      </c:pivotFmt>
    </c:pivotFmts>
    <c:plotArea>
      <c:layout/>
      <c:pieChart>
        <c:varyColors val="1"/>
        <c:ser>
          <c:idx val="0"/>
          <c:order val="0"/>
          <c:tx>
            <c:strRef>
              <c:f>Feedback_type!$B$1</c:f>
              <c:strCache>
                <c:ptCount val="1"/>
                <c:pt idx="0">
                  <c:v>Total</c:v>
                </c:pt>
              </c:strCache>
            </c:strRef>
          </c:tx>
          <c:spPr>
            <a:solidFill>
              <a:schemeClr val="tx2">
                <a:lumMod val="50000"/>
                <a:lumOff val="50000"/>
              </a:schemeClr>
            </a:solidFill>
            <a:ln>
              <a:noFill/>
            </a:ln>
          </c:spPr>
          <c:dPt>
            <c:idx val="0"/>
            <c:bubble3D val="0"/>
            <c:spPr>
              <a:solidFill>
                <a:srgbClr val="E0E1DD"/>
              </a:solidFill>
              <a:ln w="19050">
                <a:noFill/>
              </a:ln>
              <a:effectLst/>
            </c:spPr>
            <c:extLst>
              <c:ext xmlns:c16="http://schemas.microsoft.com/office/drawing/2014/chart" uri="{C3380CC4-5D6E-409C-BE32-E72D297353CC}">
                <c16:uniqueId val="{00000001-CFB1-4BF5-B7E2-0D3F0A8AA630}"/>
              </c:ext>
            </c:extLst>
          </c:dPt>
          <c:dPt>
            <c:idx val="1"/>
            <c:bubble3D val="0"/>
            <c:spPr>
              <a:solidFill>
                <a:srgbClr val="415A77"/>
              </a:solidFill>
              <a:ln w="19050">
                <a:noFill/>
              </a:ln>
              <a:effectLst/>
            </c:spPr>
            <c:extLst>
              <c:ext xmlns:c16="http://schemas.microsoft.com/office/drawing/2014/chart" uri="{C3380CC4-5D6E-409C-BE32-E72D297353CC}">
                <c16:uniqueId val="{00000003-CFB1-4BF5-B7E2-0D3F0A8AA630}"/>
              </c:ext>
            </c:extLst>
          </c:dPt>
          <c:dPt>
            <c:idx val="2"/>
            <c:bubble3D val="0"/>
            <c:spPr>
              <a:solidFill>
                <a:srgbClr val="0D1B2A"/>
              </a:solidFill>
              <a:ln w="19050">
                <a:noFill/>
              </a:ln>
              <a:effectLst/>
            </c:spPr>
            <c:extLst>
              <c:ext xmlns:c16="http://schemas.microsoft.com/office/drawing/2014/chart" uri="{C3380CC4-5D6E-409C-BE32-E72D297353CC}">
                <c16:uniqueId val="{00000005-CFB1-4BF5-B7E2-0D3F0A8AA630}"/>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Feedback_type!$A$2:$A$5</c:f>
              <c:strCache>
                <c:ptCount val="3"/>
                <c:pt idx="0">
                  <c:v>App Review</c:v>
                </c:pt>
                <c:pt idx="1">
                  <c:v>Customer Support</c:v>
                </c:pt>
                <c:pt idx="2">
                  <c:v>Survey</c:v>
                </c:pt>
              </c:strCache>
            </c:strRef>
          </c:cat>
          <c:val>
            <c:numRef>
              <c:f>Feedback_type!$B$2:$B$5</c:f>
              <c:numCache>
                <c:formatCode>General</c:formatCode>
                <c:ptCount val="3"/>
                <c:pt idx="0">
                  <c:v>333</c:v>
                </c:pt>
                <c:pt idx="1">
                  <c:v>317</c:v>
                </c:pt>
                <c:pt idx="2">
                  <c:v>350</c:v>
                </c:pt>
              </c:numCache>
            </c:numRef>
          </c:val>
          <c:extLst>
            <c:ext xmlns:c16="http://schemas.microsoft.com/office/drawing/2014/chart" uri="{C3380CC4-5D6E-409C-BE32-E72D297353CC}">
              <c16:uniqueId val="{00000006-CFB1-4BF5-B7E2-0D3F0A8AA63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5824738081702261"/>
          <c:y val="0.61221938225602812"/>
          <c:w val="0.34175261918297734"/>
          <c:h val="0.34432564350508815"/>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65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[FlexTrade.xlsx]Feedback_Content!PivotTable6</c:name>
    <c:fmtId val="14"/>
  </c:pivotSource>
  <c:chart>
    <c:autoTitleDeleted val="1"/>
    <c:pivotFmts>
      <c:pivotFmt>
        <c:idx val="0"/>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7986937274445962"/>
          <c:y val="5.7641905541545087E-2"/>
          <c:w val="0.47459979876140856"/>
          <c:h val="0.82717908683998576"/>
        </c:manualLayout>
      </c:layout>
      <c:barChart>
        <c:barDir val="bar"/>
        <c:grouping val="clustered"/>
        <c:varyColors val="0"/>
        <c:ser>
          <c:idx val="0"/>
          <c:order val="0"/>
          <c:tx>
            <c:strRef>
              <c:f>Feedback_Content!$C$6</c:f>
              <c:strCache>
                <c:ptCount val="1"/>
                <c:pt idx="0">
                  <c:v>Total</c:v>
                </c:pt>
              </c:strCache>
            </c:strRef>
          </c:tx>
          <c:spPr>
            <a:solidFill>
              <a:schemeClr val="accent6">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Feedback_Content!$B$7:$B$17</c:f>
              <c:strCache>
                <c:ptCount val="10"/>
                <c:pt idx="0">
                  <c:v>The app crashed during my session.</c:v>
                </c:pt>
                <c:pt idx="1">
                  <c:v>I encountered a bug when adding items to the cart.</c:v>
                </c:pt>
                <c:pt idx="2">
                  <c:v>Smooth and hassle-free shopping experience.</c:v>
                </c:pt>
                <c:pt idx="3">
                  <c:v>Excellent customer support experience.</c:v>
                </c:pt>
                <c:pt idx="4">
                  <c:v>I would recommend this app to my friends.</c:v>
                </c:pt>
                <c:pt idx="5">
                  <c:v>The prices are competitive.</c:v>
                </c:pt>
                <c:pt idx="6">
                  <c:v>Great selection of products.</c:v>
                </c:pt>
                <c:pt idx="7">
                  <c:v>I found the app very user-friendly.</c:v>
                </c:pt>
                <c:pt idx="8">
                  <c:v>The search feature is not working properly.</c:v>
                </c:pt>
                <c:pt idx="9">
                  <c:v>The checkout process needs improvement.</c:v>
                </c:pt>
              </c:strCache>
            </c:strRef>
          </c:cat>
          <c:val>
            <c:numRef>
              <c:f>Feedback_Content!$C$7:$C$17</c:f>
              <c:numCache>
                <c:formatCode>General</c:formatCode>
                <c:ptCount val="10"/>
                <c:pt idx="0">
                  <c:v>94</c:v>
                </c:pt>
                <c:pt idx="1">
                  <c:v>95</c:v>
                </c:pt>
                <c:pt idx="2">
                  <c:v>96</c:v>
                </c:pt>
                <c:pt idx="3">
                  <c:v>98</c:v>
                </c:pt>
                <c:pt idx="4">
                  <c:v>100</c:v>
                </c:pt>
                <c:pt idx="5">
                  <c:v>100</c:v>
                </c:pt>
                <c:pt idx="6">
                  <c:v>101</c:v>
                </c:pt>
                <c:pt idx="7">
                  <c:v>105</c:v>
                </c:pt>
                <c:pt idx="8">
                  <c:v>105</c:v>
                </c:pt>
                <c:pt idx="9">
                  <c:v>106</c:v>
                </c:pt>
              </c:numCache>
            </c:numRef>
          </c:val>
          <c:extLst>
            <c:ext xmlns:c16="http://schemas.microsoft.com/office/drawing/2014/chart" uri="{C3380CC4-5D6E-409C-BE32-E72D297353CC}">
              <c16:uniqueId val="{00000000-660E-4B4D-89C7-6C1572313E7E}"/>
            </c:ext>
          </c:extLst>
        </c:ser>
        <c:dLbls>
          <c:showLegendKey val="0"/>
          <c:showVal val="0"/>
          <c:showCatName val="0"/>
          <c:showSerName val="0"/>
          <c:showPercent val="0"/>
          <c:showBubbleSize val="0"/>
        </c:dLbls>
        <c:gapWidth val="30"/>
        <c:axId val="528306543"/>
        <c:axId val="528303663"/>
      </c:barChart>
      <c:catAx>
        <c:axId val="5283065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200" b="0" i="0" u="none" strike="noStrike" kern="1200" baseline="0">
                <a:solidFill>
                  <a:srgbClr val="FFFFFF"/>
                </a:solidFill>
                <a:latin typeface="Calibri" panose="020F0502020204030204" pitchFamily="34" charset="0"/>
                <a:ea typeface="+mn-ea"/>
                <a:cs typeface="Calibri" panose="020F0502020204030204" pitchFamily="34" charset="0"/>
              </a:defRPr>
            </a:pPr>
            <a:endParaRPr lang="en-US"/>
          </a:p>
        </c:txPr>
        <c:crossAx val="528303663"/>
        <c:crosses val="autoZero"/>
        <c:auto val="1"/>
        <c:lblAlgn val="ctr"/>
        <c:lblOffset val="150"/>
        <c:noMultiLvlLbl val="0"/>
      </c:catAx>
      <c:valAx>
        <c:axId val="528303663"/>
        <c:scaling>
          <c:orientation val="minMax"/>
        </c:scaling>
        <c:delete val="1"/>
        <c:axPos val="b"/>
        <c:numFmt formatCode="General" sourceLinked="1"/>
        <c:majorTickMark val="none"/>
        <c:minorTickMark val="none"/>
        <c:tickLblPos val="nextTo"/>
        <c:crossAx val="528306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65000"/>
      </a:schemeClr>
    </a:solidFill>
    <a:ln w="9525" cap="flat" cmpd="sng" algn="ctr">
      <a:noFill/>
      <a:round/>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[FlexTrade.xlsx]Case 1 &amp; 2!Case_3</c:name>
    <c:fmtId val="8"/>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'Case 1 &amp; 2'!$B$116</c:f>
              <c:strCache>
                <c:ptCount val="1"/>
                <c:pt idx="0">
                  <c:v>Average of Bounce_Rate</c:v>
                </c:pt>
              </c:strCache>
            </c:strRef>
          </c:tx>
          <c:spPr>
            <a:ln w="28575" cap="rnd">
              <a:solidFill>
                <a:schemeClr val="accent1"/>
              </a:solidFill>
              <a:round/>
            </a:ln>
            <a:effectLst/>
          </c:spPr>
          <c:marker>
            <c:symbol val="none"/>
          </c:marker>
          <c:cat>
            <c:multiLvlStrRef>
              <c:f>'Case 1 &amp; 2'!$A$117:$A$174</c:f>
              <c:multiLvlStrCache>
                <c:ptCount val="45"/>
                <c:lvl>
                  <c:pt idx="0">
                    <c:v>2020</c:v>
                  </c:pt>
                  <c:pt idx="1">
                    <c:v>2021</c:v>
                  </c:pt>
                  <c:pt idx="2">
                    <c:v>2022</c:v>
                  </c:pt>
                  <c:pt idx="3">
                    <c:v>2023</c:v>
                  </c:pt>
                  <c:pt idx="4">
                    <c:v>2020</c:v>
                  </c:pt>
                  <c:pt idx="5">
                    <c:v>2021</c:v>
                  </c:pt>
                  <c:pt idx="6">
                    <c:v>2022</c:v>
                  </c:pt>
                  <c:pt idx="7">
                    <c:v>2023</c:v>
                  </c:pt>
                  <c:pt idx="8">
                    <c:v>2020</c:v>
                  </c:pt>
                  <c:pt idx="9">
                    <c:v>2021</c:v>
                  </c:pt>
                  <c:pt idx="10">
                    <c:v>2022</c:v>
                  </c:pt>
                  <c:pt idx="11">
                    <c:v>2023</c:v>
                  </c:pt>
                  <c:pt idx="12">
                    <c:v>2020</c:v>
                  </c:pt>
                  <c:pt idx="13">
                    <c:v>2021</c:v>
                  </c:pt>
                  <c:pt idx="14">
                    <c:v>2022</c:v>
                  </c:pt>
                  <c:pt idx="15">
                    <c:v>2023</c:v>
                  </c:pt>
                  <c:pt idx="16">
                    <c:v>2020</c:v>
                  </c:pt>
                  <c:pt idx="17">
                    <c:v>2021</c:v>
                  </c:pt>
                  <c:pt idx="18">
                    <c:v>2022</c:v>
                  </c:pt>
                  <c:pt idx="19">
                    <c:v>2023</c:v>
                  </c:pt>
                  <c:pt idx="20">
                    <c:v>2020</c:v>
                  </c:pt>
                  <c:pt idx="21">
                    <c:v>2021</c:v>
                  </c:pt>
                  <c:pt idx="22">
                    <c:v>2022</c:v>
                  </c:pt>
                  <c:pt idx="23">
                    <c:v>2023</c:v>
                  </c:pt>
                  <c:pt idx="24">
                    <c:v>2020</c:v>
                  </c:pt>
                  <c:pt idx="25">
                    <c:v>2021</c:v>
                  </c:pt>
                  <c:pt idx="26">
                    <c:v>2022</c:v>
                  </c:pt>
                  <c:pt idx="27">
                    <c:v>2023</c:v>
                  </c:pt>
                  <c:pt idx="28">
                    <c:v>2020</c:v>
                  </c:pt>
                  <c:pt idx="29">
                    <c:v>2021</c:v>
                  </c:pt>
                  <c:pt idx="30">
                    <c:v>2022</c:v>
                  </c:pt>
                  <c:pt idx="31">
                    <c:v>2023</c:v>
                  </c:pt>
                  <c:pt idx="32">
                    <c:v>2020</c:v>
                  </c:pt>
                  <c:pt idx="33">
                    <c:v>2021</c:v>
                  </c:pt>
                  <c:pt idx="34">
                    <c:v>2022</c:v>
                  </c:pt>
                  <c:pt idx="35">
                    <c:v>2023</c:v>
                  </c:pt>
                  <c:pt idx="36">
                    <c:v>2020</c:v>
                  </c:pt>
                  <c:pt idx="37">
                    <c:v>2021</c:v>
                  </c:pt>
                  <c:pt idx="38">
                    <c:v>2022</c:v>
                  </c:pt>
                  <c:pt idx="39">
                    <c:v>2020</c:v>
                  </c:pt>
                  <c:pt idx="40">
                    <c:v>2021</c:v>
                  </c:pt>
                  <c:pt idx="41">
                    <c:v>2022</c:v>
                  </c:pt>
                  <c:pt idx="42">
                    <c:v>2020</c:v>
                  </c:pt>
                  <c:pt idx="43">
                    <c:v>2021</c:v>
                  </c:pt>
                  <c:pt idx="44">
                    <c:v>2022</c:v>
                  </c:pt>
                </c:lvl>
                <c:lvl>
                  <c:pt idx="0">
                    <c:v>Jan</c:v>
                  </c:pt>
                  <c:pt idx="4">
                    <c:v>Feb</c:v>
                  </c:pt>
                  <c:pt idx="8">
                    <c:v>Mar</c:v>
                  </c:pt>
                  <c:pt idx="12">
                    <c:v>Apr</c:v>
                  </c:pt>
                  <c:pt idx="16">
                    <c:v>May</c:v>
                  </c:pt>
                  <c:pt idx="20">
                    <c:v>Jun</c:v>
                  </c:pt>
                  <c:pt idx="24">
                    <c:v>Jul</c:v>
                  </c:pt>
                  <c:pt idx="28">
                    <c:v>Aug</c:v>
                  </c:pt>
                  <c:pt idx="32">
                    <c:v>Sep</c:v>
                  </c:pt>
                  <c:pt idx="36">
                    <c:v>Oct</c:v>
                  </c:pt>
                  <c:pt idx="39">
                    <c:v>Nov</c:v>
                  </c:pt>
                  <c:pt idx="42">
                    <c:v>Dec</c:v>
                  </c:pt>
                </c:lvl>
              </c:multiLvlStrCache>
            </c:multiLvlStrRef>
          </c:cat>
          <c:val>
            <c:numRef>
              <c:f>'Case 1 &amp; 2'!$B$117:$B$174</c:f>
              <c:numCache>
                <c:formatCode>0%</c:formatCode>
                <c:ptCount val="45"/>
                <c:pt idx="0">
                  <c:v>0.44347826086956521</c:v>
                </c:pt>
                <c:pt idx="1">
                  <c:v>0.55099999999999993</c:v>
                </c:pt>
                <c:pt idx="2">
                  <c:v>0.41040000000000004</c:v>
                </c:pt>
                <c:pt idx="3">
                  <c:v>0.44571428571428567</c:v>
                </c:pt>
                <c:pt idx="4">
                  <c:v>0.52157894736842103</c:v>
                </c:pt>
                <c:pt idx="5">
                  <c:v>0.52970588235294125</c:v>
                </c:pt>
                <c:pt idx="6">
                  <c:v>0.40529411764705886</c:v>
                </c:pt>
                <c:pt idx="7">
                  <c:v>0.72166666666666679</c:v>
                </c:pt>
                <c:pt idx="8">
                  <c:v>0.40076923076923071</c:v>
                </c:pt>
                <c:pt idx="9">
                  <c:v>0.57200000000000006</c:v>
                </c:pt>
                <c:pt idx="10">
                  <c:v>0.59549999999999992</c:v>
                </c:pt>
                <c:pt idx="11">
                  <c:v>0.32238095238095238</c:v>
                </c:pt>
                <c:pt idx="12">
                  <c:v>0.51375000000000004</c:v>
                </c:pt>
                <c:pt idx="13">
                  <c:v>0.55388888888888888</c:v>
                </c:pt>
                <c:pt idx="14">
                  <c:v>0.49529411764705883</c:v>
                </c:pt>
                <c:pt idx="15">
                  <c:v>0.63200000000000001</c:v>
                </c:pt>
                <c:pt idx="16">
                  <c:v>0.47866666666666674</c:v>
                </c:pt>
                <c:pt idx="17">
                  <c:v>0.49363636363636371</c:v>
                </c:pt>
                <c:pt idx="18">
                  <c:v>0.49799999999999994</c:v>
                </c:pt>
                <c:pt idx="19">
                  <c:v>0.44096774193548394</c:v>
                </c:pt>
                <c:pt idx="20">
                  <c:v>0.45290322580645148</c:v>
                </c:pt>
                <c:pt idx="21">
                  <c:v>0.40791666666666671</c:v>
                </c:pt>
                <c:pt idx="22">
                  <c:v>0.54037037037037039</c:v>
                </c:pt>
                <c:pt idx="23">
                  <c:v>0.48705882352941171</c:v>
                </c:pt>
                <c:pt idx="24">
                  <c:v>0.49545454545454537</c:v>
                </c:pt>
                <c:pt idx="25">
                  <c:v>0.50941176470588234</c:v>
                </c:pt>
                <c:pt idx="26">
                  <c:v>0.3396153846153846</c:v>
                </c:pt>
                <c:pt idx="27">
                  <c:v>0.41652173913043478</c:v>
                </c:pt>
                <c:pt idx="28">
                  <c:v>0.52639999999999998</c:v>
                </c:pt>
                <c:pt idx="29">
                  <c:v>0.46193548387096783</c:v>
                </c:pt>
                <c:pt idx="30">
                  <c:v>0.40470588235294119</c:v>
                </c:pt>
                <c:pt idx="31">
                  <c:v>0.57590909090909082</c:v>
                </c:pt>
                <c:pt idx="32">
                  <c:v>0.49772727272727268</c:v>
                </c:pt>
                <c:pt idx="33">
                  <c:v>0.41238095238095246</c:v>
                </c:pt>
                <c:pt idx="34">
                  <c:v>0.54652173913043478</c:v>
                </c:pt>
                <c:pt idx="35">
                  <c:v>0.47714285714285704</c:v>
                </c:pt>
                <c:pt idx="36">
                  <c:v>0.50166666666666659</c:v>
                </c:pt>
                <c:pt idx="37">
                  <c:v>0.5</c:v>
                </c:pt>
                <c:pt idx="38">
                  <c:v>0.48374999999999996</c:v>
                </c:pt>
                <c:pt idx="39">
                  <c:v>0.505</c:v>
                </c:pt>
                <c:pt idx="40">
                  <c:v>0.4747826086956522</c:v>
                </c:pt>
                <c:pt idx="41">
                  <c:v>0.54</c:v>
                </c:pt>
                <c:pt idx="42">
                  <c:v>0.5056250000000001</c:v>
                </c:pt>
                <c:pt idx="43">
                  <c:v>0.47272727272727266</c:v>
                </c:pt>
                <c:pt idx="44">
                  <c:v>0.56851851851851865</c:v>
                </c:pt>
              </c:numCache>
            </c:numRef>
          </c:val>
          <c:smooth val="0"/>
          <c:extLst>
            <c:ext xmlns:c16="http://schemas.microsoft.com/office/drawing/2014/chart" uri="{C3380CC4-5D6E-409C-BE32-E72D297353CC}">
              <c16:uniqueId val="{00000000-7340-4142-8080-F0D35DAFBE56}"/>
            </c:ext>
          </c:extLst>
        </c:ser>
        <c:ser>
          <c:idx val="1"/>
          <c:order val="1"/>
          <c:tx>
            <c:strRef>
              <c:f>'Case 1 &amp; 2'!$C$116</c:f>
              <c:strCache>
                <c:ptCount val="1"/>
                <c:pt idx="0">
                  <c:v>Average of Conversion_Rate</c:v>
                </c:pt>
              </c:strCache>
            </c:strRef>
          </c:tx>
          <c:spPr>
            <a:ln w="28575" cap="rnd">
              <a:solidFill>
                <a:schemeClr val="accent6">
                  <a:lumMod val="75000"/>
                </a:schemeClr>
              </a:solidFill>
              <a:round/>
            </a:ln>
            <a:effectLst/>
          </c:spPr>
          <c:marker>
            <c:symbol val="none"/>
          </c:marker>
          <c:cat>
            <c:multiLvlStrRef>
              <c:f>'Case 1 &amp; 2'!$A$117:$A$174</c:f>
              <c:multiLvlStrCache>
                <c:ptCount val="45"/>
                <c:lvl>
                  <c:pt idx="0">
                    <c:v>2020</c:v>
                  </c:pt>
                  <c:pt idx="1">
                    <c:v>2021</c:v>
                  </c:pt>
                  <c:pt idx="2">
                    <c:v>2022</c:v>
                  </c:pt>
                  <c:pt idx="3">
                    <c:v>2023</c:v>
                  </c:pt>
                  <c:pt idx="4">
                    <c:v>2020</c:v>
                  </c:pt>
                  <c:pt idx="5">
                    <c:v>2021</c:v>
                  </c:pt>
                  <c:pt idx="6">
                    <c:v>2022</c:v>
                  </c:pt>
                  <c:pt idx="7">
                    <c:v>2023</c:v>
                  </c:pt>
                  <c:pt idx="8">
                    <c:v>2020</c:v>
                  </c:pt>
                  <c:pt idx="9">
                    <c:v>2021</c:v>
                  </c:pt>
                  <c:pt idx="10">
                    <c:v>2022</c:v>
                  </c:pt>
                  <c:pt idx="11">
                    <c:v>2023</c:v>
                  </c:pt>
                  <c:pt idx="12">
                    <c:v>2020</c:v>
                  </c:pt>
                  <c:pt idx="13">
                    <c:v>2021</c:v>
                  </c:pt>
                  <c:pt idx="14">
                    <c:v>2022</c:v>
                  </c:pt>
                  <c:pt idx="15">
                    <c:v>2023</c:v>
                  </c:pt>
                  <c:pt idx="16">
                    <c:v>2020</c:v>
                  </c:pt>
                  <c:pt idx="17">
                    <c:v>2021</c:v>
                  </c:pt>
                  <c:pt idx="18">
                    <c:v>2022</c:v>
                  </c:pt>
                  <c:pt idx="19">
                    <c:v>2023</c:v>
                  </c:pt>
                  <c:pt idx="20">
                    <c:v>2020</c:v>
                  </c:pt>
                  <c:pt idx="21">
                    <c:v>2021</c:v>
                  </c:pt>
                  <c:pt idx="22">
                    <c:v>2022</c:v>
                  </c:pt>
                  <c:pt idx="23">
                    <c:v>2023</c:v>
                  </c:pt>
                  <c:pt idx="24">
                    <c:v>2020</c:v>
                  </c:pt>
                  <c:pt idx="25">
                    <c:v>2021</c:v>
                  </c:pt>
                  <c:pt idx="26">
                    <c:v>2022</c:v>
                  </c:pt>
                  <c:pt idx="27">
                    <c:v>2023</c:v>
                  </c:pt>
                  <c:pt idx="28">
                    <c:v>2020</c:v>
                  </c:pt>
                  <c:pt idx="29">
                    <c:v>2021</c:v>
                  </c:pt>
                  <c:pt idx="30">
                    <c:v>2022</c:v>
                  </c:pt>
                  <c:pt idx="31">
                    <c:v>2023</c:v>
                  </c:pt>
                  <c:pt idx="32">
                    <c:v>2020</c:v>
                  </c:pt>
                  <c:pt idx="33">
                    <c:v>2021</c:v>
                  </c:pt>
                  <c:pt idx="34">
                    <c:v>2022</c:v>
                  </c:pt>
                  <c:pt idx="35">
                    <c:v>2023</c:v>
                  </c:pt>
                  <c:pt idx="36">
                    <c:v>2020</c:v>
                  </c:pt>
                  <c:pt idx="37">
                    <c:v>2021</c:v>
                  </c:pt>
                  <c:pt idx="38">
                    <c:v>2022</c:v>
                  </c:pt>
                  <c:pt idx="39">
                    <c:v>2020</c:v>
                  </c:pt>
                  <c:pt idx="40">
                    <c:v>2021</c:v>
                  </c:pt>
                  <c:pt idx="41">
                    <c:v>2022</c:v>
                  </c:pt>
                  <c:pt idx="42">
                    <c:v>2020</c:v>
                  </c:pt>
                  <c:pt idx="43">
                    <c:v>2021</c:v>
                  </c:pt>
                  <c:pt idx="44">
                    <c:v>2022</c:v>
                  </c:pt>
                </c:lvl>
                <c:lvl>
                  <c:pt idx="0">
                    <c:v>Jan</c:v>
                  </c:pt>
                  <c:pt idx="4">
                    <c:v>Feb</c:v>
                  </c:pt>
                  <c:pt idx="8">
                    <c:v>Mar</c:v>
                  </c:pt>
                  <c:pt idx="12">
                    <c:v>Apr</c:v>
                  </c:pt>
                  <c:pt idx="16">
                    <c:v>May</c:v>
                  </c:pt>
                  <c:pt idx="20">
                    <c:v>Jun</c:v>
                  </c:pt>
                  <c:pt idx="24">
                    <c:v>Jul</c:v>
                  </c:pt>
                  <c:pt idx="28">
                    <c:v>Aug</c:v>
                  </c:pt>
                  <c:pt idx="32">
                    <c:v>Sep</c:v>
                  </c:pt>
                  <c:pt idx="36">
                    <c:v>Oct</c:v>
                  </c:pt>
                  <c:pt idx="39">
                    <c:v>Nov</c:v>
                  </c:pt>
                  <c:pt idx="42">
                    <c:v>Dec</c:v>
                  </c:pt>
                </c:lvl>
              </c:multiLvlStrCache>
            </c:multiLvlStrRef>
          </c:cat>
          <c:val>
            <c:numRef>
              <c:f>'Case 1 &amp; 2'!$C$117:$C$174</c:f>
              <c:numCache>
                <c:formatCode>0%</c:formatCode>
                <c:ptCount val="45"/>
                <c:pt idx="0">
                  <c:v>0.34913043478260875</c:v>
                </c:pt>
                <c:pt idx="1">
                  <c:v>0.44899999999999984</c:v>
                </c:pt>
                <c:pt idx="2">
                  <c:v>0.46160000000000001</c:v>
                </c:pt>
                <c:pt idx="3">
                  <c:v>0.43642857142857133</c:v>
                </c:pt>
                <c:pt idx="4">
                  <c:v>0.48736842105263156</c:v>
                </c:pt>
                <c:pt idx="5">
                  <c:v>0.54499999999999993</c:v>
                </c:pt>
                <c:pt idx="6">
                  <c:v>0.66000000000000014</c:v>
                </c:pt>
                <c:pt idx="7">
                  <c:v>0.59444444444444444</c:v>
                </c:pt>
                <c:pt idx="8">
                  <c:v>0.34307692307692306</c:v>
                </c:pt>
                <c:pt idx="9">
                  <c:v>0.47720000000000007</c:v>
                </c:pt>
                <c:pt idx="10">
                  <c:v>0.56700000000000006</c:v>
                </c:pt>
                <c:pt idx="11">
                  <c:v>0.43904761904761902</c:v>
                </c:pt>
                <c:pt idx="12">
                  <c:v>0.48833333333333334</c:v>
                </c:pt>
                <c:pt idx="13">
                  <c:v>0.42388888888888893</c:v>
                </c:pt>
                <c:pt idx="14">
                  <c:v>0.56647058823529406</c:v>
                </c:pt>
                <c:pt idx="15">
                  <c:v>0.51800000000000002</c:v>
                </c:pt>
                <c:pt idx="16">
                  <c:v>0.54499999999999993</c:v>
                </c:pt>
                <c:pt idx="17">
                  <c:v>0.4936363636363636</c:v>
                </c:pt>
                <c:pt idx="18">
                  <c:v>0.45800000000000007</c:v>
                </c:pt>
                <c:pt idx="19">
                  <c:v>0.50419354838709673</c:v>
                </c:pt>
                <c:pt idx="20">
                  <c:v>0.55419354838709678</c:v>
                </c:pt>
                <c:pt idx="21">
                  <c:v>0.47625000000000012</c:v>
                </c:pt>
                <c:pt idx="22">
                  <c:v>0.60296296296296303</c:v>
                </c:pt>
                <c:pt idx="23">
                  <c:v>0.47117647058823531</c:v>
                </c:pt>
                <c:pt idx="24">
                  <c:v>0.42681818181818182</c:v>
                </c:pt>
                <c:pt idx="25">
                  <c:v>0.39411764705882346</c:v>
                </c:pt>
                <c:pt idx="26">
                  <c:v>0.52884615384615385</c:v>
                </c:pt>
                <c:pt idx="27">
                  <c:v>0.50260869565217392</c:v>
                </c:pt>
                <c:pt idx="28">
                  <c:v>0.4728</c:v>
                </c:pt>
                <c:pt idx="29">
                  <c:v>0.46129032258064528</c:v>
                </c:pt>
                <c:pt idx="30">
                  <c:v>0.63235294117647067</c:v>
                </c:pt>
                <c:pt idx="31">
                  <c:v>0.5154545454545455</c:v>
                </c:pt>
                <c:pt idx="32">
                  <c:v>0.52045454545454539</c:v>
                </c:pt>
                <c:pt idx="33">
                  <c:v>0.48285714285714298</c:v>
                </c:pt>
                <c:pt idx="34">
                  <c:v>0.48391304347826081</c:v>
                </c:pt>
                <c:pt idx="35">
                  <c:v>0.48785714285714282</c:v>
                </c:pt>
                <c:pt idx="36">
                  <c:v>0.55749999999999988</c:v>
                </c:pt>
                <c:pt idx="37">
                  <c:v>0.5130434782608696</c:v>
                </c:pt>
                <c:pt idx="38">
                  <c:v>0.47625000000000006</c:v>
                </c:pt>
                <c:pt idx="39">
                  <c:v>0.45433333333333342</c:v>
                </c:pt>
                <c:pt idx="40">
                  <c:v>0.5895652173913043</c:v>
                </c:pt>
                <c:pt idx="41">
                  <c:v>0.41888888888888892</c:v>
                </c:pt>
                <c:pt idx="42">
                  <c:v>0.58687500000000004</c:v>
                </c:pt>
                <c:pt idx="43">
                  <c:v>0.44499999999999995</c:v>
                </c:pt>
                <c:pt idx="44">
                  <c:v>0.49222222222222234</c:v>
                </c:pt>
              </c:numCache>
            </c:numRef>
          </c:val>
          <c:smooth val="0"/>
          <c:extLst>
            <c:ext xmlns:c16="http://schemas.microsoft.com/office/drawing/2014/chart" uri="{C3380CC4-5D6E-409C-BE32-E72D297353CC}">
              <c16:uniqueId val="{00000001-7340-4142-8080-F0D35DAFBE56}"/>
            </c:ext>
          </c:extLst>
        </c:ser>
        <c:dLbls>
          <c:showLegendKey val="0"/>
          <c:showVal val="0"/>
          <c:showCatName val="0"/>
          <c:showSerName val="0"/>
          <c:showPercent val="0"/>
          <c:showBubbleSize val="0"/>
        </c:dLbls>
        <c:smooth val="0"/>
        <c:axId val="356251855"/>
        <c:axId val="356247535"/>
      </c:lineChart>
      <c:catAx>
        <c:axId val="356251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6247535"/>
        <c:crosses val="autoZero"/>
        <c:auto val="1"/>
        <c:lblAlgn val="ctr"/>
        <c:lblOffset val="100"/>
        <c:noMultiLvlLbl val="0"/>
      </c:catAx>
      <c:valAx>
        <c:axId val="3562475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3562518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65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EFDAF8-67F5-4EF6-9819-D04FB0C301C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2920387-7573-4641-AB6F-2CB457A90BF9}">
      <dgm:prSet custT="1"/>
      <dgm:spPr/>
      <dgm:t>
        <a:bodyPr/>
        <a:lstStyle/>
        <a:p>
          <a:pPr>
            <a:defRPr cap="all"/>
          </a:pPr>
          <a:r>
            <a:rPr lang="en-GB" sz="1600" cap="none" dirty="0"/>
            <a:t>Find UX problems: look at how users behave and what they say to find out what needs to be better</a:t>
          </a:r>
          <a:r>
            <a:rPr lang="en-GB" sz="1200" dirty="0"/>
            <a:t>.</a:t>
          </a:r>
          <a:endParaRPr lang="en-US" sz="1200" dirty="0"/>
        </a:p>
      </dgm:t>
    </dgm:pt>
    <dgm:pt modelId="{4FF60E66-91CB-4272-9FF2-5F3A69D3D392}" type="parTrans" cxnId="{6955ECFA-BF24-42FB-B4CD-579118A7CC80}">
      <dgm:prSet/>
      <dgm:spPr/>
      <dgm:t>
        <a:bodyPr/>
        <a:lstStyle/>
        <a:p>
          <a:endParaRPr lang="en-US"/>
        </a:p>
      </dgm:t>
    </dgm:pt>
    <dgm:pt modelId="{F125E572-75C9-40E5-B5C9-AB3BABC1CB13}" type="sibTrans" cxnId="{6955ECFA-BF24-42FB-B4CD-579118A7CC80}">
      <dgm:prSet/>
      <dgm:spPr/>
      <dgm:t>
        <a:bodyPr/>
        <a:lstStyle/>
        <a:p>
          <a:endParaRPr lang="en-US"/>
        </a:p>
      </dgm:t>
    </dgm:pt>
    <dgm:pt modelId="{C5B29079-4F17-4E75-BC0C-D585621D608F}">
      <dgm:prSet custT="1"/>
      <dgm:spPr/>
      <dgm:t>
        <a:bodyPr/>
        <a:lstStyle/>
        <a:p>
          <a:pPr>
            <a:defRPr cap="all"/>
          </a:pPr>
          <a:r>
            <a:rPr lang="en-GB" sz="1800" cap="none" dirty="0"/>
            <a:t>Make checkout better: make it easier and quicker for users to buy things.</a:t>
          </a:r>
          <a:endParaRPr lang="en-US" sz="1800" cap="none" dirty="0"/>
        </a:p>
      </dgm:t>
    </dgm:pt>
    <dgm:pt modelId="{BBAA1CCA-B765-4A30-9372-CCF16484C854}" type="parTrans" cxnId="{44ED2AC1-CA45-49D9-9BA5-5969392D34CA}">
      <dgm:prSet/>
      <dgm:spPr/>
      <dgm:t>
        <a:bodyPr/>
        <a:lstStyle/>
        <a:p>
          <a:endParaRPr lang="en-US"/>
        </a:p>
      </dgm:t>
    </dgm:pt>
    <dgm:pt modelId="{A1C8019A-A3C1-4B62-9955-58CF805BB539}" type="sibTrans" cxnId="{44ED2AC1-CA45-49D9-9BA5-5969392D34CA}">
      <dgm:prSet/>
      <dgm:spPr/>
      <dgm:t>
        <a:bodyPr/>
        <a:lstStyle/>
        <a:p>
          <a:endParaRPr lang="en-US"/>
        </a:p>
      </dgm:t>
    </dgm:pt>
    <dgm:pt modelId="{1DE19993-82C2-4692-866E-7C9480C3FA99}">
      <dgm:prSet custT="1"/>
      <dgm:spPr/>
      <dgm:t>
        <a:bodyPr/>
        <a:lstStyle/>
        <a:p>
          <a:pPr>
            <a:defRPr cap="all"/>
          </a:pPr>
          <a:r>
            <a:rPr lang="en-GB" sz="1800" cap="none" dirty="0"/>
            <a:t>Suggest personalized products: use what we know about  what users like to suggest other things they might buy</a:t>
          </a:r>
          <a:r>
            <a:rPr lang="en-GB" sz="1200" dirty="0"/>
            <a:t>.</a:t>
          </a:r>
          <a:endParaRPr lang="en-US" sz="1200" dirty="0"/>
        </a:p>
      </dgm:t>
    </dgm:pt>
    <dgm:pt modelId="{452890BA-AE38-4392-B269-CB882ADD78F5}" type="parTrans" cxnId="{87DAA299-1C96-423F-A754-C8131855045E}">
      <dgm:prSet/>
      <dgm:spPr/>
      <dgm:t>
        <a:bodyPr/>
        <a:lstStyle/>
        <a:p>
          <a:endParaRPr lang="en-US"/>
        </a:p>
      </dgm:t>
    </dgm:pt>
    <dgm:pt modelId="{E421F03E-79E0-47E8-84E6-11618AF8922C}" type="sibTrans" cxnId="{87DAA299-1C96-423F-A754-C8131855045E}">
      <dgm:prSet/>
      <dgm:spPr/>
      <dgm:t>
        <a:bodyPr/>
        <a:lstStyle/>
        <a:p>
          <a:endParaRPr lang="en-US"/>
        </a:p>
      </dgm:t>
    </dgm:pt>
    <dgm:pt modelId="{0E7AC393-5A07-4EB2-811D-E14718E16FE2}">
      <dgm:prSet custT="1"/>
      <dgm:spPr/>
      <dgm:t>
        <a:bodyPr/>
        <a:lstStyle/>
        <a:p>
          <a:pPr>
            <a:defRPr cap="all"/>
          </a:pPr>
          <a:r>
            <a:rPr lang="en-GB" sz="1800" cap="none" dirty="0"/>
            <a:t>Get users to buy more: figure out ways to encourage users      to spend more money.</a:t>
          </a:r>
          <a:endParaRPr lang="en-US" sz="1800" cap="none" dirty="0"/>
        </a:p>
      </dgm:t>
    </dgm:pt>
    <dgm:pt modelId="{87334583-651E-421F-896A-4757B356F269}" type="parTrans" cxnId="{989F080E-D876-4A03-827F-5854EF803942}">
      <dgm:prSet/>
      <dgm:spPr/>
      <dgm:t>
        <a:bodyPr/>
        <a:lstStyle/>
        <a:p>
          <a:endParaRPr lang="en-US"/>
        </a:p>
      </dgm:t>
    </dgm:pt>
    <dgm:pt modelId="{483723AF-F720-4081-82C2-942DCF6F8787}" type="sibTrans" cxnId="{989F080E-D876-4A03-827F-5854EF803942}">
      <dgm:prSet/>
      <dgm:spPr/>
      <dgm:t>
        <a:bodyPr/>
        <a:lstStyle/>
        <a:p>
          <a:endParaRPr lang="en-US"/>
        </a:p>
      </dgm:t>
    </dgm:pt>
    <dgm:pt modelId="{CDCFD4B7-BC2B-4E47-B95B-302C91EB8896}" type="pres">
      <dgm:prSet presAssocID="{EDEFDAF8-67F5-4EF6-9819-D04FB0C301C3}" presName="root" presStyleCnt="0">
        <dgm:presLayoutVars>
          <dgm:dir/>
          <dgm:resizeHandles val="exact"/>
        </dgm:presLayoutVars>
      </dgm:prSet>
      <dgm:spPr/>
    </dgm:pt>
    <dgm:pt modelId="{2BE2F9DC-6EBD-4A4A-B9B9-6103935B6599}" type="pres">
      <dgm:prSet presAssocID="{62920387-7573-4641-AB6F-2CB457A90BF9}" presName="compNode" presStyleCnt="0"/>
      <dgm:spPr/>
    </dgm:pt>
    <dgm:pt modelId="{82C9CC5F-7775-46A0-A36B-C9826F86304B}" type="pres">
      <dgm:prSet presAssocID="{62920387-7573-4641-AB6F-2CB457A90BF9}" presName="iconBgRect" presStyleLbl="bgShp" presStyleIdx="0" presStyleCnt="4" custScaleY="103220" custLinFactNeighborX="-31239" custLinFactNeighborY="-30841"/>
      <dgm:spPr/>
    </dgm:pt>
    <dgm:pt modelId="{499018AE-51FE-4D8E-ABD3-EF2CADF0864C}" type="pres">
      <dgm:prSet presAssocID="{62920387-7573-4641-AB6F-2CB457A90BF9}" presName="iconRect" presStyleLbl="node1" presStyleIdx="0" presStyleCnt="4" custLinFactNeighborX="-54443" custLinFactNeighborY="-425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87D63D22-9947-44AF-83F9-2B038311BF35}" type="pres">
      <dgm:prSet presAssocID="{62920387-7573-4641-AB6F-2CB457A90BF9}" presName="spaceRect" presStyleCnt="0"/>
      <dgm:spPr/>
    </dgm:pt>
    <dgm:pt modelId="{03185D90-FF27-44C5-8D9D-BB3DEB407FD3}" type="pres">
      <dgm:prSet presAssocID="{62920387-7573-4641-AB6F-2CB457A90BF9}" presName="textRect" presStyleLbl="revTx" presStyleIdx="0" presStyleCnt="4">
        <dgm:presLayoutVars>
          <dgm:chMax val="1"/>
          <dgm:chPref val="1"/>
        </dgm:presLayoutVars>
      </dgm:prSet>
      <dgm:spPr/>
    </dgm:pt>
    <dgm:pt modelId="{7C9AFC68-270C-4A8F-AD66-40EE9F61004A}" type="pres">
      <dgm:prSet presAssocID="{F125E572-75C9-40E5-B5C9-AB3BABC1CB13}" presName="sibTrans" presStyleCnt="0"/>
      <dgm:spPr/>
    </dgm:pt>
    <dgm:pt modelId="{3663EB36-63B2-41DF-B2C0-E6E72C7F247B}" type="pres">
      <dgm:prSet presAssocID="{C5B29079-4F17-4E75-BC0C-D585621D608F}" presName="compNode" presStyleCnt="0"/>
      <dgm:spPr/>
    </dgm:pt>
    <dgm:pt modelId="{5FAF2492-5C59-43BD-A196-3D0AD96792F0}" type="pres">
      <dgm:prSet presAssocID="{C5B29079-4F17-4E75-BC0C-D585621D608F}" presName="iconBgRect" presStyleLbl="bgShp" presStyleIdx="1" presStyleCnt="4" custLinFactNeighborX="-10865" custLinFactNeighborY="-34401"/>
      <dgm:spPr/>
    </dgm:pt>
    <dgm:pt modelId="{9668F650-C60E-4C2C-8240-5464F2A4FC19}" type="pres">
      <dgm:prSet presAssocID="{C5B29079-4F17-4E75-BC0C-D585621D608F}" presName="iconRect" presStyleLbl="node1" presStyleIdx="1" presStyleCnt="4" custLinFactNeighborX="-18937" custLinFactNeighborY="-5995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iosk"/>
        </a:ext>
      </dgm:extLst>
    </dgm:pt>
    <dgm:pt modelId="{2D2C7D2D-C5D7-4476-BF25-51DD6A7B6A4B}" type="pres">
      <dgm:prSet presAssocID="{C5B29079-4F17-4E75-BC0C-D585621D608F}" presName="spaceRect" presStyleCnt="0"/>
      <dgm:spPr/>
    </dgm:pt>
    <dgm:pt modelId="{553B809D-5741-4EA1-96EC-501BA29D50D9}" type="pres">
      <dgm:prSet presAssocID="{C5B29079-4F17-4E75-BC0C-D585621D608F}" presName="textRect" presStyleLbl="revTx" presStyleIdx="1" presStyleCnt="4">
        <dgm:presLayoutVars>
          <dgm:chMax val="1"/>
          <dgm:chPref val="1"/>
        </dgm:presLayoutVars>
      </dgm:prSet>
      <dgm:spPr/>
    </dgm:pt>
    <dgm:pt modelId="{67EE8192-EEE8-4188-B859-07819ADDAF95}" type="pres">
      <dgm:prSet presAssocID="{A1C8019A-A3C1-4B62-9955-58CF805BB539}" presName="sibTrans" presStyleCnt="0"/>
      <dgm:spPr/>
    </dgm:pt>
    <dgm:pt modelId="{ACF162B9-4717-46AA-BD33-F0FCAD7C9622}" type="pres">
      <dgm:prSet presAssocID="{1DE19993-82C2-4692-866E-7C9480C3FA99}" presName="compNode" presStyleCnt="0"/>
      <dgm:spPr/>
    </dgm:pt>
    <dgm:pt modelId="{C1DA197A-FDF9-4F2A-8F14-52D65301A426}" type="pres">
      <dgm:prSet presAssocID="{1DE19993-82C2-4692-866E-7C9480C3FA99}" presName="iconBgRect" presStyleLbl="bgShp" presStyleIdx="2" presStyleCnt="4" custLinFactNeighborX="-10865" custLinFactNeighborY="-30840"/>
      <dgm:spPr/>
    </dgm:pt>
    <dgm:pt modelId="{B12E3EB1-9F81-4357-B6B2-6639B1531D28}" type="pres">
      <dgm:prSet presAssocID="{1DE19993-82C2-4692-866E-7C9480C3FA99}" presName="iconRect" presStyleLbl="node1" presStyleIdx="2" presStyleCnt="4" custLinFactNeighborX="-18937" custLinFactNeighborY="-5375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6FEE3D1A-C12E-4FF6-A638-3DD5670C940A}" type="pres">
      <dgm:prSet presAssocID="{1DE19993-82C2-4692-866E-7C9480C3FA99}" presName="spaceRect" presStyleCnt="0"/>
      <dgm:spPr/>
    </dgm:pt>
    <dgm:pt modelId="{CB271BB0-1B74-45DD-B87F-DFB223BF987F}" type="pres">
      <dgm:prSet presAssocID="{1DE19993-82C2-4692-866E-7C9480C3FA99}" presName="textRect" presStyleLbl="revTx" presStyleIdx="2" presStyleCnt="4">
        <dgm:presLayoutVars>
          <dgm:chMax val="1"/>
          <dgm:chPref val="1"/>
        </dgm:presLayoutVars>
      </dgm:prSet>
      <dgm:spPr/>
    </dgm:pt>
    <dgm:pt modelId="{16F7D284-A514-4945-9B0C-D57B8B2204C3}" type="pres">
      <dgm:prSet presAssocID="{E421F03E-79E0-47E8-84E6-11618AF8922C}" presName="sibTrans" presStyleCnt="0"/>
      <dgm:spPr/>
    </dgm:pt>
    <dgm:pt modelId="{209C5389-6656-4741-AA4A-BD3D35A9792B}" type="pres">
      <dgm:prSet presAssocID="{0E7AC393-5A07-4EB2-811D-E14718E16FE2}" presName="compNode" presStyleCnt="0"/>
      <dgm:spPr/>
    </dgm:pt>
    <dgm:pt modelId="{F945C732-337C-4B48-BC3E-19935C0EF961}" type="pres">
      <dgm:prSet presAssocID="{0E7AC393-5A07-4EB2-811D-E14718E16FE2}" presName="iconBgRect" presStyleLbl="bgShp" presStyleIdx="3" presStyleCnt="4" custLinFactNeighborX="-3752" custLinFactNeighborY="-29972"/>
      <dgm:spPr/>
    </dgm:pt>
    <dgm:pt modelId="{06E22F8C-84FB-4CAE-A549-76B7339B92B8}" type="pres">
      <dgm:prSet presAssocID="{0E7AC393-5A07-4EB2-811D-E14718E16FE2}" presName="iconRect" presStyleLbl="node1" presStyleIdx="3" presStyleCnt="4" custLinFactNeighborX="-6539" custLinFactNeighborY="-5223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itcoin"/>
        </a:ext>
      </dgm:extLst>
    </dgm:pt>
    <dgm:pt modelId="{2C03C248-17A5-4849-B4BB-93FB260FD809}" type="pres">
      <dgm:prSet presAssocID="{0E7AC393-5A07-4EB2-811D-E14718E16FE2}" presName="spaceRect" presStyleCnt="0"/>
      <dgm:spPr/>
    </dgm:pt>
    <dgm:pt modelId="{EFA5A60F-D5DD-4BC1-AC0B-0A3811EB99C3}" type="pres">
      <dgm:prSet presAssocID="{0E7AC393-5A07-4EB2-811D-E14718E16FE2}" presName="textRect" presStyleLbl="revTx" presStyleIdx="3" presStyleCnt="4">
        <dgm:presLayoutVars>
          <dgm:chMax val="1"/>
          <dgm:chPref val="1"/>
        </dgm:presLayoutVars>
      </dgm:prSet>
      <dgm:spPr/>
    </dgm:pt>
  </dgm:ptLst>
  <dgm:cxnLst>
    <dgm:cxn modelId="{989F080E-D876-4A03-827F-5854EF803942}" srcId="{EDEFDAF8-67F5-4EF6-9819-D04FB0C301C3}" destId="{0E7AC393-5A07-4EB2-811D-E14718E16FE2}" srcOrd="3" destOrd="0" parTransId="{87334583-651E-421F-896A-4757B356F269}" sibTransId="{483723AF-F720-4081-82C2-942DCF6F8787}"/>
    <dgm:cxn modelId="{1E1D555B-45C2-4BEE-B248-1A495C094EEB}" type="presOf" srcId="{EDEFDAF8-67F5-4EF6-9819-D04FB0C301C3}" destId="{CDCFD4B7-BC2B-4E47-B95B-302C91EB8896}" srcOrd="0" destOrd="0" presId="urn:microsoft.com/office/officeart/2018/5/layout/IconCircleLabelList"/>
    <dgm:cxn modelId="{F427BA43-8026-46DE-945E-6CC5EDC59031}" type="presOf" srcId="{0E7AC393-5A07-4EB2-811D-E14718E16FE2}" destId="{EFA5A60F-D5DD-4BC1-AC0B-0A3811EB99C3}" srcOrd="0" destOrd="0" presId="urn:microsoft.com/office/officeart/2018/5/layout/IconCircleLabelList"/>
    <dgm:cxn modelId="{87DAA299-1C96-423F-A754-C8131855045E}" srcId="{EDEFDAF8-67F5-4EF6-9819-D04FB0C301C3}" destId="{1DE19993-82C2-4692-866E-7C9480C3FA99}" srcOrd="2" destOrd="0" parTransId="{452890BA-AE38-4392-B269-CB882ADD78F5}" sibTransId="{E421F03E-79E0-47E8-84E6-11618AF8922C}"/>
    <dgm:cxn modelId="{44ED2AC1-CA45-49D9-9BA5-5969392D34CA}" srcId="{EDEFDAF8-67F5-4EF6-9819-D04FB0C301C3}" destId="{C5B29079-4F17-4E75-BC0C-D585621D608F}" srcOrd="1" destOrd="0" parTransId="{BBAA1CCA-B765-4A30-9372-CCF16484C854}" sibTransId="{A1C8019A-A3C1-4B62-9955-58CF805BB539}"/>
    <dgm:cxn modelId="{3049C1C4-062A-4BCB-9EE9-4BA27FAFFD96}" type="presOf" srcId="{1DE19993-82C2-4692-866E-7C9480C3FA99}" destId="{CB271BB0-1B74-45DD-B87F-DFB223BF987F}" srcOrd="0" destOrd="0" presId="urn:microsoft.com/office/officeart/2018/5/layout/IconCircleLabelList"/>
    <dgm:cxn modelId="{AFB5DAE0-D6C9-4952-ABBF-637FFC0FCE02}" type="presOf" srcId="{C5B29079-4F17-4E75-BC0C-D585621D608F}" destId="{553B809D-5741-4EA1-96EC-501BA29D50D9}" srcOrd="0" destOrd="0" presId="urn:microsoft.com/office/officeart/2018/5/layout/IconCircleLabelList"/>
    <dgm:cxn modelId="{151AB5E9-1BFE-49F6-9A33-4B4457A1637A}" type="presOf" srcId="{62920387-7573-4641-AB6F-2CB457A90BF9}" destId="{03185D90-FF27-44C5-8D9D-BB3DEB407FD3}" srcOrd="0" destOrd="0" presId="urn:microsoft.com/office/officeart/2018/5/layout/IconCircleLabelList"/>
    <dgm:cxn modelId="{6955ECFA-BF24-42FB-B4CD-579118A7CC80}" srcId="{EDEFDAF8-67F5-4EF6-9819-D04FB0C301C3}" destId="{62920387-7573-4641-AB6F-2CB457A90BF9}" srcOrd="0" destOrd="0" parTransId="{4FF60E66-91CB-4272-9FF2-5F3A69D3D392}" sibTransId="{F125E572-75C9-40E5-B5C9-AB3BABC1CB13}"/>
    <dgm:cxn modelId="{7184B3AE-AED0-450A-9449-308B6255D81E}" type="presParOf" srcId="{CDCFD4B7-BC2B-4E47-B95B-302C91EB8896}" destId="{2BE2F9DC-6EBD-4A4A-B9B9-6103935B6599}" srcOrd="0" destOrd="0" presId="urn:microsoft.com/office/officeart/2018/5/layout/IconCircleLabelList"/>
    <dgm:cxn modelId="{D63E783D-A8EF-49BF-8637-2D939C2AD767}" type="presParOf" srcId="{2BE2F9DC-6EBD-4A4A-B9B9-6103935B6599}" destId="{82C9CC5F-7775-46A0-A36B-C9826F86304B}" srcOrd="0" destOrd="0" presId="urn:microsoft.com/office/officeart/2018/5/layout/IconCircleLabelList"/>
    <dgm:cxn modelId="{B1CB3D6B-90E2-40BF-B6BA-9F00C33FD021}" type="presParOf" srcId="{2BE2F9DC-6EBD-4A4A-B9B9-6103935B6599}" destId="{499018AE-51FE-4D8E-ABD3-EF2CADF0864C}" srcOrd="1" destOrd="0" presId="urn:microsoft.com/office/officeart/2018/5/layout/IconCircleLabelList"/>
    <dgm:cxn modelId="{A9C602ED-7A6A-4310-B6BE-E1956F93BBC4}" type="presParOf" srcId="{2BE2F9DC-6EBD-4A4A-B9B9-6103935B6599}" destId="{87D63D22-9947-44AF-83F9-2B038311BF35}" srcOrd="2" destOrd="0" presId="urn:microsoft.com/office/officeart/2018/5/layout/IconCircleLabelList"/>
    <dgm:cxn modelId="{E668236B-891D-43BB-BA3D-5C5DDE897909}" type="presParOf" srcId="{2BE2F9DC-6EBD-4A4A-B9B9-6103935B6599}" destId="{03185D90-FF27-44C5-8D9D-BB3DEB407FD3}" srcOrd="3" destOrd="0" presId="urn:microsoft.com/office/officeart/2018/5/layout/IconCircleLabelList"/>
    <dgm:cxn modelId="{EC21C674-3221-49BC-BECA-F9D9AED49728}" type="presParOf" srcId="{CDCFD4B7-BC2B-4E47-B95B-302C91EB8896}" destId="{7C9AFC68-270C-4A8F-AD66-40EE9F61004A}" srcOrd="1" destOrd="0" presId="urn:microsoft.com/office/officeart/2018/5/layout/IconCircleLabelList"/>
    <dgm:cxn modelId="{883625CE-EB24-4DBC-8612-4B3691B87987}" type="presParOf" srcId="{CDCFD4B7-BC2B-4E47-B95B-302C91EB8896}" destId="{3663EB36-63B2-41DF-B2C0-E6E72C7F247B}" srcOrd="2" destOrd="0" presId="urn:microsoft.com/office/officeart/2018/5/layout/IconCircleLabelList"/>
    <dgm:cxn modelId="{169B7AEF-FDB7-455A-BF88-47E532B58347}" type="presParOf" srcId="{3663EB36-63B2-41DF-B2C0-E6E72C7F247B}" destId="{5FAF2492-5C59-43BD-A196-3D0AD96792F0}" srcOrd="0" destOrd="0" presId="urn:microsoft.com/office/officeart/2018/5/layout/IconCircleLabelList"/>
    <dgm:cxn modelId="{DF6ADF3E-C48C-49A5-ADFF-323C2142049A}" type="presParOf" srcId="{3663EB36-63B2-41DF-B2C0-E6E72C7F247B}" destId="{9668F650-C60E-4C2C-8240-5464F2A4FC19}" srcOrd="1" destOrd="0" presId="urn:microsoft.com/office/officeart/2018/5/layout/IconCircleLabelList"/>
    <dgm:cxn modelId="{2A1FB515-0498-468A-87C8-06EAE6A689A8}" type="presParOf" srcId="{3663EB36-63B2-41DF-B2C0-E6E72C7F247B}" destId="{2D2C7D2D-C5D7-4476-BF25-51DD6A7B6A4B}" srcOrd="2" destOrd="0" presId="urn:microsoft.com/office/officeart/2018/5/layout/IconCircleLabelList"/>
    <dgm:cxn modelId="{48B0F485-D1B8-4CD4-8BFC-6F868959B9D7}" type="presParOf" srcId="{3663EB36-63B2-41DF-B2C0-E6E72C7F247B}" destId="{553B809D-5741-4EA1-96EC-501BA29D50D9}" srcOrd="3" destOrd="0" presId="urn:microsoft.com/office/officeart/2018/5/layout/IconCircleLabelList"/>
    <dgm:cxn modelId="{2FFB171B-3442-4A09-9738-BDEE071B2B52}" type="presParOf" srcId="{CDCFD4B7-BC2B-4E47-B95B-302C91EB8896}" destId="{67EE8192-EEE8-4188-B859-07819ADDAF95}" srcOrd="3" destOrd="0" presId="urn:microsoft.com/office/officeart/2018/5/layout/IconCircleLabelList"/>
    <dgm:cxn modelId="{6821B1F1-07B0-40E3-A62F-6C0683739290}" type="presParOf" srcId="{CDCFD4B7-BC2B-4E47-B95B-302C91EB8896}" destId="{ACF162B9-4717-46AA-BD33-F0FCAD7C9622}" srcOrd="4" destOrd="0" presId="urn:microsoft.com/office/officeart/2018/5/layout/IconCircleLabelList"/>
    <dgm:cxn modelId="{EF1E8508-826E-4183-A6CD-B613F0AD0C9F}" type="presParOf" srcId="{ACF162B9-4717-46AA-BD33-F0FCAD7C9622}" destId="{C1DA197A-FDF9-4F2A-8F14-52D65301A426}" srcOrd="0" destOrd="0" presId="urn:microsoft.com/office/officeart/2018/5/layout/IconCircleLabelList"/>
    <dgm:cxn modelId="{BC98B03E-E4EF-40B9-86C1-CF0E64A6FFC9}" type="presParOf" srcId="{ACF162B9-4717-46AA-BD33-F0FCAD7C9622}" destId="{B12E3EB1-9F81-4357-B6B2-6639B1531D28}" srcOrd="1" destOrd="0" presId="urn:microsoft.com/office/officeart/2018/5/layout/IconCircleLabelList"/>
    <dgm:cxn modelId="{2DCC712B-FF0E-4862-974D-38F206993FCD}" type="presParOf" srcId="{ACF162B9-4717-46AA-BD33-F0FCAD7C9622}" destId="{6FEE3D1A-C12E-4FF6-A638-3DD5670C940A}" srcOrd="2" destOrd="0" presId="urn:microsoft.com/office/officeart/2018/5/layout/IconCircleLabelList"/>
    <dgm:cxn modelId="{2D3BE03B-FB31-4BDF-B534-5C078A52ADCC}" type="presParOf" srcId="{ACF162B9-4717-46AA-BD33-F0FCAD7C9622}" destId="{CB271BB0-1B74-45DD-B87F-DFB223BF987F}" srcOrd="3" destOrd="0" presId="urn:microsoft.com/office/officeart/2018/5/layout/IconCircleLabelList"/>
    <dgm:cxn modelId="{66D5E009-5E4A-4254-98B7-8AFAC4BDB330}" type="presParOf" srcId="{CDCFD4B7-BC2B-4E47-B95B-302C91EB8896}" destId="{16F7D284-A514-4945-9B0C-D57B8B2204C3}" srcOrd="5" destOrd="0" presId="urn:microsoft.com/office/officeart/2018/5/layout/IconCircleLabelList"/>
    <dgm:cxn modelId="{BA86AD2A-2408-489A-9B04-EEBD288F5882}" type="presParOf" srcId="{CDCFD4B7-BC2B-4E47-B95B-302C91EB8896}" destId="{209C5389-6656-4741-AA4A-BD3D35A9792B}" srcOrd="6" destOrd="0" presId="urn:microsoft.com/office/officeart/2018/5/layout/IconCircleLabelList"/>
    <dgm:cxn modelId="{CFA7C290-9CCF-45C2-B2AA-EE1FEF7A9850}" type="presParOf" srcId="{209C5389-6656-4741-AA4A-BD3D35A9792B}" destId="{F945C732-337C-4B48-BC3E-19935C0EF961}" srcOrd="0" destOrd="0" presId="urn:microsoft.com/office/officeart/2018/5/layout/IconCircleLabelList"/>
    <dgm:cxn modelId="{9C4A9D4D-A21D-4180-A25F-3FC0CE8E45E9}" type="presParOf" srcId="{209C5389-6656-4741-AA4A-BD3D35A9792B}" destId="{06E22F8C-84FB-4CAE-A549-76B7339B92B8}" srcOrd="1" destOrd="0" presId="urn:microsoft.com/office/officeart/2018/5/layout/IconCircleLabelList"/>
    <dgm:cxn modelId="{726280EB-561C-4F6A-A04C-DCD0D0F7B8D5}" type="presParOf" srcId="{209C5389-6656-4741-AA4A-BD3D35A9792B}" destId="{2C03C248-17A5-4849-B4BB-93FB260FD809}" srcOrd="2" destOrd="0" presId="urn:microsoft.com/office/officeart/2018/5/layout/IconCircleLabelList"/>
    <dgm:cxn modelId="{7C8ABEA1-F040-4E01-9A20-FC51AD6CA546}" type="presParOf" srcId="{209C5389-6656-4741-AA4A-BD3D35A9792B}" destId="{EFA5A60F-D5DD-4BC1-AC0B-0A3811EB99C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9CC5F-7775-46A0-A36B-C9826F86304B}">
      <dsp:nvSpPr>
        <dsp:cNvPr id="0" name=""/>
        <dsp:cNvSpPr/>
      </dsp:nvSpPr>
      <dsp:spPr>
        <a:xfrm>
          <a:off x="186972" y="314663"/>
          <a:ext cx="1246770" cy="128691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018AE-51FE-4D8E-ABD3-EF2CADF0864C}">
      <dsp:nvSpPr>
        <dsp:cNvPr id="0" name=""/>
        <dsp:cNvSpPr/>
      </dsp:nvSpPr>
      <dsp:spPr>
        <a:xfrm>
          <a:off x="452693" y="680809"/>
          <a:ext cx="715360" cy="715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185D90-FF27-44C5-8D9D-BB3DEB407FD3}">
      <dsp:nvSpPr>
        <dsp:cNvPr id="0" name=""/>
        <dsp:cNvSpPr/>
      </dsp:nvSpPr>
      <dsp:spPr>
        <a:xfrm>
          <a:off x="177893" y="2354362"/>
          <a:ext cx="2043886" cy="143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GB" sz="1600" kern="1200" cap="none" dirty="0"/>
            <a:t>Find UX problems: look at how users behave and what they say to find out what needs to be better</a:t>
          </a:r>
          <a:r>
            <a:rPr lang="en-GB" sz="1200" kern="1200" dirty="0"/>
            <a:t>.</a:t>
          </a:r>
          <a:endParaRPr lang="en-US" sz="1200" kern="1200" dirty="0"/>
        </a:p>
      </dsp:txBody>
      <dsp:txXfrm>
        <a:off x="177893" y="2354362"/>
        <a:ext cx="2043886" cy="1439648"/>
      </dsp:txXfrm>
    </dsp:sp>
    <dsp:sp modelId="{5FAF2492-5C59-43BD-A196-3D0AD96792F0}">
      <dsp:nvSpPr>
        <dsp:cNvPr id="0" name=""/>
        <dsp:cNvSpPr/>
      </dsp:nvSpPr>
      <dsp:spPr>
        <a:xfrm>
          <a:off x="2842556" y="280315"/>
          <a:ext cx="1246770" cy="124677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68F650-C60E-4C2C-8240-5464F2A4FC19}">
      <dsp:nvSpPr>
        <dsp:cNvPr id="0" name=""/>
        <dsp:cNvSpPr/>
      </dsp:nvSpPr>
      <dsp:spPr>
        <a:xfrm>
          <a:off x="3108256" y="546020"/>
          <a:ext cx="715360" cy="715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3B809D-5741-4EA1-96EC-501BA29D50D9}">
      <dsp:nvSpPr>
        <dsp:cNvPr id="0" name=""/>
        <dsp:cNvSpPr/>
      </dsp:nvSpPr>
      <dsp:spPr>
        <a:xfrm>
          <a:off x="2579460" y="2344326"/>
          <a:ext cx="2043886" cy="143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cap="none" dirty="0"/>
            <a:t>Make checkout better: make it easier and quicker for users to buy things.</a:t>
          </a:r>
          <a:endParaRPr lang="en-US" sz="1800" kern="1200" cap="none" dirty="0"/>
        </a:p>
      </dsp:txBody>
      <dsp:txXfrm>
        <a:off x="2579460" y="2344326"/>
        <a:ext cx="2043886" cy="1439648"/>
      </dsp:txXfrm>
    </dsp:sp>
    <dsp:sp modelId="{C1DA197A-FDF9-4F2A-8F14-52D65301A426}">
      <dsp:nvSpPr>
        <dsp:cNvPr id="0" name=""/>
        <dsp:cNvSpPr/>
      </dsp:nvSpPr>
      <dsp:spPr>
        <a:xfrm>
          <a:off x="5244123" y="324712"/>
          <a:ext cx="1246770" cy="124677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2E3EB1-9F81-4357-B6B2-6639B1531D28}">
      <dsp:nvSpPr>
        <dsp:cNvPr id="0" name=""/>
        <dsp:cNvSpPr/>
      </dsp:nvSpPr>
      <dsp:spPr>
        <a:xfrm>
          <a:off x="5509822" y="590409"/>
          <a:ext cx="715360" cy="715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271BB0-1B74-45DD-B87F-DFB223BF987F}">
      <dsp:nvSpPr>
        <dsp:cNvPr id="0" name=""/>
        <dsp:cNvSpPr/>
      </dsp:nvSpPr>
      <dsp:spPr>
        <a:xfrm>
          <a:off x="4981027" y="2344326"/>
          <a:ext cx="2043886" cy="143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cap="none" dirty="0"/>
            <a:t>Suggest personalized products: use what we know about  what users like to suggest other things they might buy</a:t>
          </a:r>
          <a:r>
            <a:rPr lang="en-GB" sz="1200" kern="1200" dirty="0"/>
            <a:t>.</a:t>
          </a:r>
          <a:endParaRPr lang="en-US" sz="1200" kern="1200" dirty="0"/>
        </a:p>
      </dsp:txBody>
      <dsp:txXfrm>
        <a:off x="4981027" y="2344326"/>
        <a:ext cx="2043886" cy="1439648"/>
      </dsp:txXfrm>
    </dsp:sp>
    <dsp:sp modelId="{F945C732-337C-4B48-BC3E-19935C0EF961}">
      <dsp:nvSpPr>
        <dsp:cNvPr id="0" name=""/>
        <dsp:cNvSpPr/>
      </dsp:nvSpPr>
      <dsp:spPr>
        <a:xfrm>
          <a:off x="7734373" y="335534"/>
          <a:ext cx="1246770" cy="124677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22F8C-84FB-4CAE-A549-76B7339B92B8}">
      <dsp:nvSpPr>
        <dsp:cNvPr id="0" name=""/>
        <dsp:cNvSpPr/>
      </dsp:nvSpPr>
      <dsp:spPr>
        <a:xfrm>
          <a:off x="8000080" y="601232"/>
          <a:ext cx="715360" cy="715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FA5A60F-D5DD-4BC1-AC0B-0A3811EB99C3}">
      <dsp:nvSpPr>
        <dsp:cNvPr id="0" name=""/>
        <dsp:cNvSpPr/>
      </dsp:nvSpPr>
      <dsp:spPr>
        <a:xfrm>
          <a:off x="7382594" y="2344326"/>
          <a:ext cx="2043886" cy="1439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GB" sz="1800" kern="1200" cap="none" dirty="0"/>
            <a:t>Get users to buy more: figure out ways to encourage users      to spend more money.</a:t>
          </a:r>
          <a:endParaRPr lang="en-US" sz="1800" kern="1200" cap="none" dirty="0"/>
        </a:p>
      </dsp:txBody>
      <dsp:txXfrm>
        <a:off x="7382594" y="2344326"/>
        <a:ext cx="2043886" cy="143964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0.37717</cdr:x>
      <cdr:y>0</cdr:y>
    </cdr:from>
    <cdr:to>
      <cdr:x>0.65959</cdr:x>
      <cdr:y>0.05215</cdr:y>
    </cdr:to>
    <cdr:sp macro="" textlink="">
      <cdr:nvSpPr>
        <cdr:cNvPr id="2" name="TextBox 2">
          <a:extLst xmlns:a="http://schemas.openxmlformats.org/drawingml/2006/main">
            <a:ext uri="{FF2B5EF4-FFF2-40B4-BE49-F238E27FC236}">
              <a16:creationId xmlns:a16="http://schemas.microsoft.com/office/drawing/2014/main" id="{901EB9C5-FC64-DF41-8EFF-74A7F93B5407}"/>
            </a:ext>
          </a:extLst>
        </cdr:cNvPr>
        <cdr:cNvSpPr txBox="1"/>
      </cdr:nvSpPr>
      <cdr:spPr>
        <a:xfrm xmlns:a="http://schemas.openxmlformats.org/drawingml/2006/main">
          <a:off x="2425290" y="0"/>
          <a:ext cx="1816099" cy="228601"/>
        </a:xfrm>
        <a:prstGeom xmlns:a="http://schemas.openxmlformats.org/drawingml/2006/main" prst="rect">
          <a:avLst/>
        </a:prstGeom>
        <a:solidFill xmlns:a="http://schemas.openxmlformats.org/drawingml/2006/main">
          <a:schemeClr val="bg1">
            <a:lumMod val="65000"/>
          </a:schemeClr>
        </a:solidFill>
        <a:ln xmlns:a="http://schemas.openxmlformats.org/drawingml/2006/main" w="9525" cmpd="sng">
          <a:noFill/>
        </a:l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dk1"/>
        </a:fontRef>
      </cdr:style>
      <cdr:txBody>
        <a:bodyPr xmlns:a="http://schemas.openxmlformats.org/drawingml/2006/main" wrap="square"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rtl="0"/>
          <a:r>
            <a:rPr lang="en-US" sz="1000" b="1" i="0" baseline="0">
              <a:solidFill>
                <a:schemeClr val="bg2"/>
              </a:solidFill>
              <a:effectLst/>
              <a:latin typeface="+mn-lt"/>
              <a:ea typeface="+mn-ea"/>
              <a:cs typeface="+mn-cs"/>
            </a:rPr>
            <a:t>Count of Feedback</a:t>
          </a:r>
          <a:endParaRPr lang="en-GB" sz="1000" b="1">
            <a:solidFill>
              <a:schemeClr val="bg2"/>
            </a:solidFill>
            <a:effectLst/>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399098-4D4B-4C22-88DF-1D356AC24C5D}" type="datetimeFigureOut">
              <a:rPr lang="en-GB" smtClean="0"/>
              <a:t>21/01/2025</a:t>
            </a:fld>
            <a:endParaRPr lang="en-GB"/>
          </a:p>
        </p:txBody>
      </p:sp>
      <p:sp>
        <p:nvSpPr>
          <p:cNvPr id="5" name="Footer Placeholder 4"/>
          <p:cNvSpPr>
            <a:spLocks noGrp="1"/>
          </p:cNvSpPr>
          <p:nvPr>
            <p:ph type="ftr" sz="quarter" idx="11"/>
          </p:nvPr>
        </p:nvSpPr>
        <p:spPr>
          <a:xfrm>
            <a:off x="2416500" y="329307"/>
            <a:ext cx="4973915" cy="309201"/>
          </a:xfrm>
        </p:spPr>
        <p:txBody>
          <a:bodyPr/>
          <a:lstStyle/>
          <a:p>
            <a:endParaRPr lang="en-GB"/>
          </a:p>
        </p:txBody>
      </p:sp>
      <p:sp>
        <p:nvSpPr>
          <p:cNvPr id="6" name="Slide Number Placeholder 5"/>
          <p:cNvSpPr>
            <a:spLocks noGrp="1"/>
          </p:cNvSpPr>
          <p:nvPr>
            <p:ph type="sldNum" sz="quarter" idx="12"/>
          </p:nvPr>
        </p:nvSpPr>
        <p:spPr>
          <a:xfrm>
            <a:off x="1437664" y="798973"/>
            <a:ext cx="811019" cy="503578"/>
          </a:xfrm>
        </p:spPr>
        <p:txBody>
          <a:bodyPr/>
          <a:lstStyle/>
          <a:p>
            <a:fld id="{698ACFB1-F5A8-4CA6-9181-A25FFA71529A}" type="slidenum">
              <a:rPr lang="en-GB" smtClean="0"/>
              <a:t>‹#›</a:t>
            </a:fld>
            <a:endParaRPr lang="en-GB"/>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4522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99098-4D4B-4C22-88DF-1D356AC24C5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ACFB1-F5A8-4CA6-9181-A25FFA71529A}" type="slidenum">
              <a:rPr lang="en-GB" smtClean="0"/>
              <a:t>‹#›</a:t>
            </a:fld>
            <a:endParaRPr lang="en-GB"/>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986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99098-4D4B-4C22-88DF-1D356AC24C5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ACFB1-F5A8-4CA6-9181-A25FFA71529A}" type="slidenum">
              <a:rPr lang="en-GB" smtClean="0"/>
              <a:t>‹#›</a:t>
            </a:fld>
            <a:endParaRPr lang="en-GB"/>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936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99098-4D4B-4C22-88DF-1D356AC24C5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ACFB1-F5A8-4CA6-9181-A25FFA71529A}" type="slidenum">
              <a:rPr lang="en-GB" smtClean="0"/>
              <a:t>‹#›</a:t>
            </a:fld>
            <a:endParaRPr lang="en-GB"/>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0427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99098-4D4B-4C22-88DF-1D356AC24C5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ACFB1-F5A8-4CA6-9181-A25FFA71529A}" type="slidenum">
              <a:rPr lang="en-GB" smtClean="0"/>
              <a:t>‹#›</a:t>
            </a:fld>
            <a:endParaRPr lang="en-GB"/>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7033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399098-4D4B-4C22-88DF-1D356AC24C5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ACFB1-F5A8-4CA6-9181-A25FFA71529A}" type="slidenum">
              <a:rPr lang="en-GB" smtClean="0"/>
              <a:t>‹#›</a:t>
            </a:fld>
            <a:endParaRPr lang="en-GB"/>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6250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399098-4D4B-4C22-88DF-1D356AC24C5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8ACFB1-F5A8-4CA6-9181-A25FFA71529A}" type="slidenum">
              <a:rPr lang="en-GB" smtClean="0"/>
              <a:t>‹#›</a:t>
            </a:fld>
            <a:endParaRPr lang="en-GB"/>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387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399098-4D4B-4C22-88DF-1D356AC24C5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8ACFB1-F5A8-4CA6-9181-A25FFA71529A}" type="slidenum">
              <a:rPr lang="en-GB" smtClean="0"/>
              <a:t>‹#›</a:t>
            </a:fld>
            <a:endParaRPr lang="en-GB"/>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850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99098-4D4B-4C22-88DF-1D356AC24C5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8ACFB1-F5A8-4CA6-9181-A25FFA71529A}" type="slidenum">
              <a:rPr lang="en-GB" smtClean="0"/>
              <a:t>‹#›</a:t>
            </a:fld>
            <a:endParaRPr lang="en-GB"/>
          </a:p>
        </p:txBody>
      </p:sp>
    </p:spTree>
    <p:extLst>
      <p:ext uri="{BB962C8B-B14F-4D97-AF65-F5344CB8AC3E}">
        <p14:creationId xmlns:p14="http://schemas.microsoft.com/office/powerpoint/2010/main" val="86360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399098-4D4B-4C22-88DF-1D356AC24C5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ACFB1-F5A8-4CA6-9181-A25FFA71529A}" type="slidenum">
              <a:rPr lang="en-GB" smtClean="0"/>
              <a:t>‹#›</a:t>
            </a:fld>
            <a:endParaRPr lang="en-GB"/>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949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3399098-4D4B-4C22-88DF-1D356AC24C5D}" type="datetimeFigureOut">
              <a:rPr lang="en-GB" smtClean="0"/>
              <a:t>21/01/2025</a:t>
            </a:fld>
            <a:endParaRPr lang="en-GB"/>
          </a:p>
        </p:txBody>
      </p:sp>
      <p:sp>
        <p:nvSpPr>
          <p:cNvPr id="6" name="Footer Placeholder 5"/>
          <p:cNvSpPr>
            <a:spLocks noGrp="1"/>
          </p:cNvSpPr>
          <p:nvPr>
            <p:ph type="ftr" sz="quarter" idx="11"/>
          </p:nvPr>
        </p:nvSpPr>
        <p:spPr>
          <a:xfrm>
            <a:off x="1447382" y="318640"/>
            <a:ext cx="5541004" cy="320931"/>
          </a:xfrm>
        </p:spPr>
        <p:txBody>
          <a:bodyPr/>
          <a:lstStyle/>
          <a:p>
            <a:endParaRPr lang="en-GB"/>
          </a:p>
        </p:txBody>
      </p:sp>
      <p:sp>
        <p:nvSpPr>
          <p:cNvPr id="7" name="Slide Number Placeholder 6"/>
          <p:cNvSpPr>
            <a:spLocks noGrp="1"/>
          </p:cNvSpPr>
          <p:nvPr>
            <p:ph type="sldNum" sz="quarter" idx="12"/>
          </p:nvPr>
        </p:nvSpPr>
        <p:spPr/>
        <p:txBody>
          <a:bodyPr/>
          <a:lstStyle/>
          <a:p>
            <a:fld id="{698ACFB1-F5A8-4CA6-9181-A25FFA71529A}" type="slidenum">
              <a:rPr lang="en-GB" smtClean="0"/>
              <a:t>‹#›</a:t>
            </a:fld>
            <a:endParaRPr lang="en-GB"/>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0416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3399098-4D4B-4C22-88DF-1D356AC24C5D}" type="datetimeFigureOut">
              <a:rPr lang="en-GB" smtClean="0"/>
              <a:t>21/01/2025</a:t>
            </a:fld>
            <a:endParaRPr lang="en-GB"/>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8ACFB1-F5A8-4CA6-9181-A25FFA71529A}" type="slidenum">
              <a:rPr lang="en-GB" smtClean="0"/>
              <a:t>‹#›</a:t>
            </a:fld>
            <a:endParaRPr lang="en-GB"/>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42072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3" Type="http://schemas.openxmlformats.org/officeDocument/2006/relationships/chart" Target="../charts/chart2.xml"/><Relationship Id="rId7" Type="http://schemas.openxmlformats.org/officeDocument/2006/relationships/image" Target="../media/image18.svg"/><Relationship Id="rId12" Type="http://schemas.openxmlformats.org/officeDocument/2006/relationships/image" Target="../media/image23.png"/><Relationship Id="rId2" Type="http://schemas.openxmlformats.org/officeDocument/2006/relationships/chart" Target="../charts/chart1.xml"/><Relationship Id="rId1" Type="http://schemas.openxmlformats.org/officeDocument/2006/relationships/slideLayout" Target="../slideLayouts/slideLayout8.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C24A-3B06-99D5-D0F6-6C83ABC478B5}"/>
              </a:ext>
            </a:extLst>
          </p:cNvPr>
          <p:cNvSpPr>
            <a:spLocks noGrp="1"/>
          </p:cNvSpPr>
          <p:nvPr>
            <p:ph type="ctrTitle"/>
          </p:nvPr>
        </p:nvSpPr>
        <p:spPr>
          <a:xfrm>
            <a:off x="0" y="0"/>
            <a:ext cx="12192000" cy="6141720"/>
          </a:xfrm>
          <a:solidFill>
            <a:schemeClr val="accent5">
              <a:lumMod val="50000"/>
            </a:schemeClr>
          </a:solidFill>
          <a:ln>
            <a:noFill/>
          </a:ln>
        </p:spPr>
        <p:txBody>
          <a:bodyPr>
            <a:normAutofit/>
          </a:bodyPr>
          <a:lstStyle/>
          <a:p>
            <a:pPr algn="ctr"/>
            <a:r>
              <a:rPr lang="en-GB" sz="5400" kern="1200" dirty="0">
                <a:solidFill>
                  <a:schemeClr val="bg1">
                    <a:lumMod val="75000"/>
                  </a:schemeClr>
                </a:solidFill>
                <a:latin typeface="+mn-lt"/>
                <a:ea typeface="+mn-ea"/>
                <a:cs typeface="+mn-cs"/>
              </a:rPr>
              <a:t>User Experience (UX) Analysis for Flex Trade Online Shopping App</a:t>
            </a:r>
            <a:br>
              <a:rPr lang="en-GB" sz="6000" kern="1200" dirty="0">
                <a:solidFill>
                  <a:schemeClr val="tx1">
                    <a:lumMod val="75000"/>
                  </a:schemeClr>
                </a:solidFill>
                <a:latin typeface="+mn-lt"/>
                <a:ea typeface="+mn-ea"/>
                <a:cs typeface="+mn-cs"/>
              </a:rPr>
            </a:br>
            <a:endParaRPr lang="en-GB" dirty="0">
              <a:solidFill>
                <a:schemeClr val="tx1">
                  <a:lumMod val="75000"/>
                </a:schemeClr>
              </a:solidFill>
            </a:endParaRPr>
          </a:p>
        </p:txBody>
      </p:sp>
      <p:pic>
        <p:nvPicPr>
          <p:cNvPr id="5" name="Graphic 4" descr="Search Inventory with solid fill">
            <a:extLst>
              <a:ext uri="{FF2B5EF4-FFF2-40B4-BE49-F238E27FC236}">
                <a16:creationId xmlns:a16="http://schemas.microsoft.com/office/drawing/2014/main" id="{D12C809C-E32A-6076-311B-8A387AF9AD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27784" y="213360"/>
            <a:ext cx="3988455" cy="3063240"/>
          </a:xfrm>
          <a:prstGeom prst="rect">
            <a:avLst/>
          </a:prstGeom>
        </p:spPr>
      </p:pic>
    </p:spTree>
    <p:extLst>
      <p:ext uri="{BB962C8B-B14F-4D97-AF65-F5344CB8AC3E}">
        <p14:creationId xmlns:p14="http://schemas.microsoft.com/office/powerpoint/2010/main" val="66235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BB62B-4070-0B95-D136-165E35CE091D}"/>
              </a:ext>
            </a:extLst>
          </p:cNvPr>
          <p:cNvSpPr>
            <a:spLocks noGrp="1"/>
          </p:cNvSpPr>
          <p:nvPr>
            <p:ph type="title"/>
          </p:nvPr>
        </p:nvSpPr>
        <p:spPr/>
        <p:txBody>
          <a:bodyPr>
            <a:normAutofit/>
          </a:bodyPr>
          <a:lstStyle/>
          <a:p>
            <a:r>
              <a:rPr lang="en-GB" sz="4000" dirty="0">
                <a:solidFill>
                  <a:schemeClr val="bg1"/>
                </a:solidFill>
              </a:rPr>
              <a:t>Recommendations</a:t>
            </a:r>
          </a:p>
        </p:txBody>
      </p:sp>
      <p:sp>
        <p:nvSpPr>
          <p:cNvPr id="3" name="Content Placeholder 2">
            <a:extLst>
              <a:ext uri="{FF2B5EF4-FFF2-40B4-BE49-F238E27FC236}">
                <a16:creationId xmlns:a16="http://schemas.microsoft.com/office/drawing/2014/main" id="{AA3DA20C-837C-0740-7FEF-0E52494E2632}"/>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GB" sz="1400" b="1" dirty="0">
                <a:solidFill>
                  <a:schemeClr val="accent6">
                    <a:lumMod val="50000"/>
                  </a:schemeClr>
                </a:solidFill>
              </a:rPr>
              <a:t> Based on the analysis, the feedback given by the customer shows that </a:t>
            </a:r>
            <a:r>
              <a:rPr lang="en-GB" sz="1400" b="1" dirty="0">
                <a:solidFill>
                  <a:srgbClr val="FF0000"/>
                </a:solidFill>
              </a:rPr>
              <a:t>the checkout needs to be improved </a:t>
            </a:r>
            <a:r>
              <a:rPr lang="en-GB" sz="1400" b="1" dirty="0">
                <a:solidFill>
                  <a:schemeClr val="accent6">
                    <a:lumMod val="50000"/>
                  </a:schemeClr>
                </a:solidFill>
              </a:rPr>
              <a:t>as well as the </a:t>
            </a:r>
            <a:r>
              <a:rPr lang="en-GB" sz="1400" b="1" dirty="0">
                <a:solidFill>
                  <a:srgbClr val="FF0000"/>
                </a:solidFill>
              </a:rPr>
              <a:t>search feature </a:t>
            </a:r>
            <a:r>
              <a:rPr lang="en-GB" sz="1400" b="1" dirty="0">
                <a:solidFill>
                  <a:schemeClr val="accent6">
                    <a:lumMod val="50000"/>
                  </a:schemeClr>
                </a:solidFill>
              </a:rPr>
              <a:t>as these appeared to be the top 2 feedback we received.</a:t>
            </a:r>
          </a:p>
          <a:p>
            <a:pPr>
              <a:buFont typeface="Wingdings" panose="05000000000000000000" pitchFamily="2" charset="2"/>
              <a:buChar char="Ø"/>
            </a:pPr>
            <a:r>
              <a:rPr lang="en-GB" sz="1400" b="1" dirty="0">
                <a:solidFill>
                  <a:schemeClr val="accent6">
                    <a:lumMod val="50000"/>
                  </a:schemeClr>
                </a:solidFill>
              </a:rPr>
              <a:t>Comparing the page view and the conversion rate, though the total number of page view was </a:t>
            </a:r>
            <a:r>
              <a:rPr lang="en-GB" sz="1400" b="1" i="0" u="none" strike="noStrike" dirty="0">
                <a:solidFill>
                  <a:srgbClr val="00B050"/>
                </a:solidFill>
                <a:effectLst/>
                <a:latin typeface="Arial" panose="020B0604020202020204" pitchFamily="34" charset="0"/>
              </a:rPr>
              <a:t>5425</a:t>
            </a:r>
            <a:r>
              <a:rPr lang="en-GB" sz="2400" b="1" i="0" u="none" strike="noStrike" dirty="0">
                <a:solidFill>
                  <a:schemeClr val="accent6">
                    <a:lumMod val="50000"/>
                  </a:schemeClr>
                </a:solidFill>
                <a:effectLst/>
                <a:latin typeface="Arial" panose="020B0604020202020204" pitchFamily="34" charset="0"/>
              </a:rPr>
              <a:t>,</a:t>
            </a:r>
            <a:r>
              <a:rPr lang="en-GB" sz="1400" b="1" dirty="0">
                <a:solidFill>
                  <a:schemeClr val="accent6">
                    <a:lumMod val="50000"/>
                  </a:schemeClr>
                </a:solidFill>
                <a:latin typeface="Arial" panose="020B0604020202020204" pitchFamily="34" charset="0"/>
              </a:rPr>
              <a:t> </a:t>
            </a:r>
            <a:r>
              <a:rPr lang="en-GB" sz="1400" b="1">
                <a:solidFill>
                  <a:schemeClr val="accent6">
                    <a:lumMod val="50000"/>
                  </a:schemeClr>
                </a:solidFill>
                <a:latin typeface="Arial" panose="020B0604020202020204" pitchFamily="34" charset="0"/>
              </a:rPr>
              <a:t>this does not </a:t>
            </a:r>
            <a:r>
              <a:rPr lang="en-GB" sz="1400" b="1" dirty="0">
                <a:solidFill>
                  <a:schemeClr val="accent6">
                    <a:lumMod val="50000"/>
                  </a:schemeClr>
                </a:solidFill>
                <a:latin typeface="Arial" panose="020B0604020202020204" pitchFamily="34" charset="0"/>
              </a:rPr>
              <a:t>mean all customers that viewed the page purchased a product on the app and this is due to </a:t>
            </a:r>
            <a:r>
              <a:rPr lang="en-GB" sz="1400" b="1" dirty="0">
                <a:solidFill>
                  <a:srgbClr val="FF0000"/>
                </a:solidFill>
                <a:latin typeface="Arial" panose="020B0604020202020204" pitchFamily="34" charset="0"/>
              </a:rPr>
              <a:t>issues like, bugs, checkout issues, app crashing,&amp; search button not providing customers with the right algorithm</a:t>
            </a:r>
            <a:r>
              <a:rPr lang="en-GB" sz="1400" b="1" dirty="0">
                <a:solidFill>
                  <a:schemeClr val="accent6">
                    <a:lumMod val="50000"/>
                  </a:schemeClr>
                </a:solidFill>
                <a:latin typeface="Arial" panose="020B0604020202020204" pitchFamily="34" charset="0"/>
              </a:rPr>
              <a:t>, the conversion rate turned out to be just </a:t>
            </a:r>
            <a:r>
              <a:rPr lang="en-GB" sz="1400" b="1" dirty="0">
                <a:solidFill>
                  <a:srgbClr val="00B050"/>
                </a:solidFill>
                <a:latin typeface="Arial" panose="020B0604020202020204" pitchFamily="34" charset="0"/>
              </a:rPr>
              <a:t>50%.</a:t>
            </a:r>
          </a:p>
          <a:p>
            <a:pPr>
              <a:buFont typeface="Wingdings" panose="05000000000000000000" pitchFamily="2" charset="2"/>
              <a:buChar char="Ø"/>
            </a:pPr>
            <a:r>
              <a:rPr lang="en-GB" sz="1400" b="1" dirty="0">
                <a:solidFill>
                  <a:schemeClr val="accent6">
                    <a:lumMod val="50000"/>
                  </a:schemeClr>
                </a:solidFill>
                <a:latin typeface="Arial" panose="020B0604020202020204" pitchFamily="34" charset="0"/>
              </a:rPr>
              <a:t>It also shows that the average session duration spent by customers is </a:t>
            </a:r>
            <a:r>
              <a:rPr lang="en-GB" sz="1400" b="1" dirty="0">
                <a:solidFill>
                  <a:srgbClr val="00B050"/>
                </a:solidFill>
                <a:latin typeface="Arial" panose="020B0604020202020204" pitchFamily="34" charset="0"/>
              </a:rPr>
              <a:t>15 minutes</a:t>
            </a:r>
            <a:r>
              <a:rPr lang="en-GB" sz="1400" b="1" dirty="0">
                <a:solidFill>
                  <a:schemeClr val="accent6">
                    <a:lumMod val="50000"/>
                  </a:schemeClr>
                </a:solidFill>
                <a:latin typeface="Arial" panose="020B0604020202020204" pitchFamily="34" charset="0"/>
              </a:rPr>
              <a:t>, I recommend the issues highlighted above are worked so the customers can checkout as quickly as they can.</a:t>
            </a:r>
          </a:p>
          <a:p>
            <a:pPr>
              <a:buFont typeface="Wingdings" panose="05000000000000000000" pitchFamily="2" charset="2"/>
              <a:buChar char="Ø"/>
            </a:pPr>
            <a:r>
              <a:rPr lang="en-GB" sz="1400" b="1" dirty="0">
                <a:solidFill>
                  <a:schemeClr val="accent6">
                    <a:lumMod val="50000"/>
                  </a:schemeClr>
                </a:solidFill>
                <a:latin typeface="Arial" panose="020B0604020202020204" pitchFamily="34" charset="0"/>
              </a:rPr>
              <a:t>For the checkout as well, if not in place, </a:t>
            </a:r>
            <a:r>
              <a:rPr lang="en-GB" sz="1400" b="1" dirty="0">
                <a:solidFill>
                  <a:srgbClr val="0070C0"/>
                </a:solidFill>
                <a:latin typeface="Arial" panose="020B0604020202020204" pitchFamily="34" charset="0"/>
              </a:rPr>
              <a:t>checkout should happen on the application without taking customers to another website so the customers won’t have to leave the app before they can checkout as quickly as they can, and this will have positive impact on the conversion rate</a:t>
            </a:r>
          </a:p>
          <a:p>
            <a:pPr>
              <a:buFont typeface="Wingdings" panose="05000000000000000000" pitchFamily="2" charset="2"/>
              <a:buChar char="Ø"/>
            </a:pPr>
            <a:r>
              <a:rPr lang="en-GB" sz="1400" b="1" dirty="0">
                <a:solidFill>
                  <a:schemeClr val="accent6">
                    <a:lumMod val="50000"/>
                  </a:schemeClr>
                </a:solidFill>
              </a:rPr>
              <a:t>Also to boost sales, </a:t>
            </a:r>
            <a:r>
              <a:rPr lang="en-GB" sz="1400" b="1" dirty="0">
                <a:solidFill>
                  <a:srgbClr val="0070C0"/>
                </a:solidFill>
              </a:rPr>
              <a:t>promotional activities like getting vouchers or points for purchasing up to a certain amount, referral bonus, loyalty gifts etc should be introduced</a:t>
            </a:r>
            <a:r>
              <a:rPr lang="en-GB" sz="1400" b="1" dirty="0">
                <a:solidFill>
                  <a:schemeClr val="accent6">
                    <a:lumMod val="50000"/>
                  </a:schemeClr>
                </a:solidFill>
              </a:rPr>
              <a:t>.</a:t>
            </a:r>
          </a:p>
        </p:txBody>
      </p:sp>
    </p:spTree>
    <p:extLst>
      <p:ext uri="{BB962C8B-B14F-4D97-AF65-F5344CB8AC3E}">
        <p14:creationId xmlns:p14="http://schemas.microsoft.com/office/powerpoint/2010/main" val="54685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35" name="Picture 3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6" name="Picture 5" descr="Abstract blurred background of department store">
            <a:extLst>
              <a:ext uri="{FF2B5EF4-FFF2-40B4-BE49-F238E27FC236}">
                <a16:creationId xmlns:a16="http://schemas.microsoft.com/office/drawing/2014/main" id="{B8005915-541E-B1CA-2BE5-A34875DFA697}"/>
              </a:ext>
            </a:extLst>
          </p:cNvPr>
          <p:cNvPicPr>
            <a:picLocks noChangeAspect="1"/>
          </p:cNvPicPr>
          <p:nvPr/>
        </p:nvPicPr>
        <p:blipFill>
          <a:blip r:embed="rId3"/>
          <a:srcRect r="9090" b="23389"/>
          <a:stretch/>
        </p:blipFill>
        <p:spPr>
          <a:xfrm>
            <a:off x="-3178" y="237067"/>
            <a:ext cx="12191695" cy="6857990"/>
          </a:xfrm>
          <a:prstGeom prst="rect">
            <a:avLst/>
          </a:prstGeom>
        </p:spPr>
      </p:pic>
      <p:sp>
        <p:nvSpPr>
          <p:cNvPr id="41" name="Rectangle 40">
            <a:extLst>
              <a:ext uri="{FF2B5EF4-FFF2-40B4-BE49-F238E27FC236}">
                <a16:creationId xmlns:a16="http://schemas.microsoft.com/office/drawing/2014/main" id="{F2AF0D79-4A1A-4F27-B9F0-CF252C4AC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9D3E78-CF34-7F6B-DEE8-8543B6EAD2A8}"/>
              </a:ext>
            </a:extLst>
          </p:cNvPr>
          <p:cNvSpPr>
            <a:spLocks noGrp="1"/>
          </p:cNvSpPr>
          <p:nvPr>
            <p:ph type="title"/>
          </p:nvPr>
        </p:nvSpPr>
        <p:spPr>
          <a:xfrm>
            <a:off x="1304017" y="804520"/>
            <a:ext cx="6815731" cy="1049235"/>
          </a:xfrm>
        </p:spPr>
        <p:txBody>
          <a:bodyPr vert="horz" lIns="91440" tIns="45720" rIns="91440" bIns="45720" rtlCol="0" anchor="t">
            <a:normAutofit/>
          </a:bodyPr>
          <a:lstStyle/>
          <a:p>
            <a:r>
              <a:rPr lang="en-US">
                <a:solidFill>
                  <a:srgbClr val="FFFFFE"/>
                </a:solidFill>
              </a:rPr>
              <a:t>BUSINESS OVERVIEW</a:t>
            </a:r>
          </a:p>
        </p:txBody>
      </p:sp>
      <p:cxnSp>
        <p:nvCxnSpPr>
          <p:cNvPr id="43" name="Straight Connector 42">
            <a:extLst>
              <a:ext uri="{FF2B5EF4-FFF2-40B4-BE49-F238E27FC236}">
                <a16:creationId xmlns:a16="http://schemas.microsoft.com/office/drawing/2014/main" id="{8E83266B-97F8-4AB9-818F-3A70E8D858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385" y="1847088"/>
            <a:ext cx="6813363" cy="0"/>
          </a:xfrm>
          <a:prstGeom prst="line">
            <a:avLst/>
          </a:prstGeom>
          <a:ln w="31750">
            <a:solidFill>
              <a:srgbClr val="3CAED4"/>
            </a:solidFill>
          </a:ln>
        </p:spPr>
        <p:style>
          <a:lnRef idx="3">
            <a:schemeClr val="accent1"/>
          </a:lnRef>
          <a:fillRef idx="0">
            <a:schemeClr val="accent1"/>
          </a:fillRef>
          <a:effectRef idx="2">
            <a:schemeClr val="accent1"/>
          </a:effectRef>
          <a:fontRef idx="minor">
            <a:schemeClr val="tx1"/>
          </a:fontRef>
        </p:style>
      </p:cxnSp>
      <p:sp>
        <p:nvSpPr>
          <p:cNvPr id="4" name="TextBox 3">
            <a:extLst>
              <a:ext uri="{FF2B5EF4-FFF2-40B4-BE49-F238E27FC236}">
                <a16:creationId xmlns:a16="http://schemas.microsoft.com/office/drawing/2014/main" id="{466A34DC-5F73-9972-DD9B-F23AAC217893}"/>
              </a:ext>
            </a:extLst>
          </p:cNvPr>
          <p:cNvSpPr txBox="1"/>
          <p:nvPr/>
        </p:nvSpPr>
        <p:spPr>
          <a:xfrm>
            <a:off x="1304017" y="2015733"/>
            <a:ext cx="6815731" cy="4605200"/>
          </a:xfrm>
          <a:prstGeom prst="rect">
            <a:avLst/>
          </a:prstGeom>
        </p:spPr>
        <p:txBody>
          <a:bodyPr vert="horz" lIns="91440" tIns="45720" rIns="91440" bIns="45720" rtlCol="0" anchor="t">
            <a:normAutofit/>
          </a:bodyPr>
          <a:lstStyle/>
          <a:p>
            <a:pPr defTabSz="914400">
              <a:lnSpc>
                <a:spcPct val="110000"/>
              </a:lnSpc>
              <a:spcAft>
                <a:spcPts val="600"/>
              </a:spcAft>
              <a:buClr>
                <a:srgbClr val="3CAED4"/>
              </a:buClr>
              <a:buSzPct val="100000"/>
            </a:pPr>
            <a:r>
              <a:rPr lang="en-US" sz="2400" dirty="0" err="1">
                <a:solidFill>
                  <a:srgbClr val="FFFFFE"/>
                </a:solidFill>
              </a:rPr>
              <a:t>FlexTrade</a:t>
            </a:r>
            <a:r>
              <a:rPr lang="en-US" sz="2400" dirty="0">
                <a:solidFill>
                  <a:srgbClr val="FFFFFE"/>
                </a:solidFill>
              </a:rPr>
              <a:t> is a well-known company in the online shopping world. They have been making shopping easier and better for a long time. They sell all kinds of things, from electronics to clothes.</a:t>
            </a:r>
          </a:p>
          <a:p>
            <a:pPr defTabSz="914400">
              <a:lnSpc>
                <a:spcPct val="110000"/>
              </a:lnSpc>
              <a:spcAft>
                <a:spcPts val="600"/>
              </a:spcAft>
              <a:buClr>
                <a:srgbClr val="3CAED4"/>
              </a:buClr>
              <a:buSzPct val="100000"/>
            </a:pPr>
            <a:r>
              <a:rPr lang="en-US" sz="2400" dirty="0">
                <a:solidFill>
                  <a:srgbClr val="FFFFFE"/>
                </a:solidFill>
              </a:rPr>
              <a:t>Their app is designed to be easy to use, hoping to make shopping fun and simple for everyone.</a:t>
            </a:r>
          </a:p>
          <a:p>
            <a:pPr defTabSz="914400">
              <a:lnSpc>
                <a:spcPct val="110000"/>
              </a:lnSpc>
              <a:spcAft>
                <a:spcPts val="600"/>
              </a:spcAft>
              <a:buClr>
                <a:srgbClr val="3CAED4"/>
              </a:buClr>
              <a:buSzPct val="100000"/>
            </a:pPr>
            <a:r>
              <a:rPr lang="en-US" sz="2400" dirty="0" err="1">
                <a:solidFill>
                  <a:srgbClr val="FFFFFE"/>
                </a:solidFill>
              </a:rPr>
              <a:t>FlexTrade</a:t>
            </a:r>
            <a:r>
              <a:rPr lang="en-US" sz="2400" dirty="0">
                <a:solidFill>
                  <a:srgbClr val="FFFFFE"/>
                </a:solidFill>
              </a:rPr>
              <a:t> wants to keep improving their app to make sure they stay ahead in the competitive online shopping market. This project looked into how they can make the app even better for users.</a:t>
            </a:r>
          </a:p>
        </p:txBody>
      </p:sp>
    </p:spTree>
    <p:extLst>
      <p:ext uri="{BB962C8B-B14F-4D97-AF65-F5344CB8AC3E}">
        <p14:creationId xmlns:p14="http://schemas.microsoft.com/office/powerpoint/2010/main" val="293305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35" name="Picture 3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7" name="Straight Connector 3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1" name="Rectangle 40">
            <a:extLst>
              <a:ext uri="{FF2B5EF4-FFF2-40B4-BE49-F238E27FC236}">
                <a16:creationId xmlns:a16="http://schemas.microsoft.com/office/drawing/2014/main" id="{7BEFDA1A-2A01-4C29-A5D0-AE6F050D07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ine of grocery carts">
            <a:extLst>
              <a:ext uri="{FF2B5EF4-FFF2-40B4-BE49-F238E27FC236}">
                <a16:creationId xmlns:a16="http://schemas.microsoft.com/office/drawing/2014/main" id="{E74B5333-6AC0-D39C-AF90-12A3E6DAB624}"/>
              </a:ext>
            </a:extLst>
          </p:cNvPr>
          <p:cNvPicPr>
            <a:picLocks noChangeAspect="1"/>
          </p:cNvPicPr>
          <p:nvPr/>
        </p:nvPicPr>
        <p:blipFill>
          <a:blip r:embed="rId3">
            <a:duotone>
              <a:schemeClr val="bg2">
                <a:shade val="45000"/>
                <a:satMod val="135000"/>
              </a:schemeClr>
              <a:prstClr val="white"/>
            </a:duotone>
            <a:alphaModFix amt="50000"/>
          </a:blip>
          <a:srcRect t="7601" r="-1" b="8127"/>
          <a:stretch/>
        </p:blipFill>
        <p:spPr>
          <a:xfrm>
            <a:off x="305" y="10"/>
            <a:ext cx="12191695" cy="6857990"/>
          </a:xfrm>
          <a:prstGeom prst="rect">
            <a:avLst/>
          </a:prstGeom>
        </p:spPr>
      </p:pic>
      <p:cxnSp>
        <p:nvCxnSpPr>
          <p:cNvPr id="43" name="Straight Connector 42">
            <a:extLst>
              <a:ext uri="{FF2B5EF4-FFF2-40B4-BE49-F238E27FC236}">
                <a16:creationId xmlns:a16="http://schemas.microsoft.com/office/drawing/2014/main" id="{17FD20E5-30AF-47B9-9256-2E8E904CBB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D21C97B8-9F9F-AA68-D975-7952CF3C7F2B}"/>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BUSINESS PROBLEM</a:t>
            </a:r>
          </a:p>
        </p:txBody>
      </p:sp>
      <p:sp>
        <p:nvSpPr>
          <p:cNvPr id="45" name="Rectangle 44">
            <a:extLst>
              <a:ext uri="{FF2B5EF4-FFF2-40B4-BE49-F238E27FC236}">
                <a16:creationId xmlns:a16="http://schemas.microsoft.com/office/drawing/2014/main" id="{279D3810-B86F-4009-84EC-DE0FEABD6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3C19B0-96C9-06FB-C446-907E0710CB14}"/>
              </a:ext>
            </a:extLst>
          </p:cNvPr>
          <p:cNvSpPr txBox="1"/>
          <p:nvPr/>
        </p:nvSpPr>
        <p:spPr>
          <a:xfrm>
            <a:off x="1451579" y="2015732"/>
            <a:ext cx="9603275" cy="3450613"/>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dirty="0"/>
              <a:t>Even though lots of people download and use the </a:t>
            </a:r>
            <a:r>
              <a:rPr lang="en-US" dirty="0" err="1"/>
              <a:t>FlexTrade</a:t>
            </a:r>
            <a:r>
              <a:rPr lang="en-US" dirty="0"/>
              <a:t> app, not everyone ends up buying</a:t>
            </a:r>
          </a:p>
          <a:p>
            <a:pPr defTabSz="914400">
              <a:lnSpc>
                <a:spcPct val="110000"/>
              </a:lnSpc>
              <a:spcAft>
                <a:spcPts val="600"/>
              </a:spcAft>
              <a:buClr>
                <a:schemeClr val="accent1"/>
              </a:buClr>
              <a:buSzPct val="100000"/>
            </a:pPr>
            <a:r>
              <a:rPr lang="en-US" dirty="0"/>
              <a:t>something.  Few problems that customers face are:</a:t>
            </a:r>
          </a:p>
          <a:p>
            <a:pPr defTabSz="914400">
              <a:lnSpc>
                <a:spcPct val="110000"/>
              </a:lnSpc>
              <a:spcAft>
                <a:spcPts val="600"/>
              </a:spcAft>
              <a:buClr>
                <a:schemeClr val="accent1"/>
              </a:buClr>
              <a:buSzPct val="100000"/>
            </a:pPr>
            <a:r>
              <a:rPr lang="en-US" dirty="0"/>
              <a:t>● High Bounce Rate: Many users leave the app quickly without buying anything.</a:t>
            </a:r>
          </a:p>
          <a:p>
            <a:pPr defTabSz="914400">
              <a:lnSpc>
                <a:spcPct val="110000"/>
              </a:lnSpc>
              <a:spcAft>
                <a:spcPts val="600"/>
              </a:spcAft>
              <a:buClr>
                <a:schemeClr val="accent1"/>
              </a:buClr>
              <a:buSzPct val="100000"/>
            </a:pPr>
            <a:r>
              <a:rPr lang="en-US" dirty="0"/>
              <a:t>● Cart Abandonment: Users put items in their cart but don't complete the purchase.</a:t>
            </a:r>
          </a:p>
          <a:p>
            <a:pPr defTabSz="914400">
              <a:lnSpc>
                <a:spcPct val="110000"/>
              </a:lnSpc>
              <a:spcAft>
                <a:spcPts val="600"/>
              </a:spcAft>
              <a:buClr>
                <a:schemeClr val="accent1"/>
              </a:buClr>
              <a:buSzPct val="100000"/>
            </a:pPr>
            <a:r>
              <a:rPr lang="en-US" dirty="0"/>
              <a:t>● Low Average Order Value: The amount of money users spend is lower than what </a:t>
            </a:r>
            <a:r>
              <a:rPr lang="en-US" dirty="0" err="1"/>
              <a:t>FlexTrade</a:t>
            </a:r>
            <a:endParaRPr lang="en-US" dirty="0"/>
          </a:p>
          <a:p>
            <a:pPr defTabSz="914400">
              <a:lnSpc>
                <a:spcPct val="110000"/>
              </a:lnSpc>
              <a:spcAft>
                <a:spcPts val="600"/>
              </a:spcAft>
              <a:buClr>
                <a:schemeClr val="accent1"/>
              </a:buClr>
              <a:buSzPct val="100000"/>
            </a:pPr>
            <a:r>
              <a:rPr lang="en-US" dirty="0"/>
              <a:t>   would like.</a:t>
            </a:r>
          </a:p>
          <a:p>
            <a:pPr defTabSz="914400">
              <a:lnSpc>
                <a:spcPct val="110000"/>
              </a:lnSpc>
              <a:spcAft>
                <a:spcPts val="600"/>
              </a:spcAft>
              <a:buClr>
                <a:schemeClr val="accent1"/>
              </a:buClr>
              <a:buSzPct val="100000"/>
            </a:pPr>
            <a:r>
              <a:rPr lang="en-US" dirty="0"/>
              <a:t>● Lots of Competition: There are many other shopping apps out there, so </a:t>
            </a:r>
            <a:r>
              <a:rPr lang="en-US" dirty="0" err="1"/>
              <a:t>FlexTrade</a:t>
            </a:r>
            <a:r>
              <a:rPr lang="en-US" dirty="0"/>
              <a:t> needs to</a:t>
            </a:r>
          </a:p>
          <a:p>
            <a:pPr defTabSz="914400">
              <a:lnSpc>
                <a:spcPct val="110000"/>
              </a:lnSpc>
              <a:spcAft>
                <a:spcPts val="600"/>
              </a:spcAft>
              <a:buClr>
                <a:schemeClr val="accent1"/>
              </a:buClr>
              <a:buSzPct val="100000"/>
            </a:pPr>
            <a:r>
              <a:rPr lang="en-US" dirty="0"/>
              <a:t>   stand out.</a:t>
            </a:r>
          </a:p>
        </p:txBody>
      </p:sp>
      <p:pic>
        <p:nvPicPr>
          <p:cNvPr id="47" name="Picture 46">
            <a:extLst>
              <a:ext uri="{FF2B5EF4-FFF2-40B4-BE49-F238E27FC236}">
                <a16:creationId xmlns:a16="http://schemas.microsoft.com/office/drawing/2014/main" id="{C33612A4-0B77-4479-B2AA-F17859955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9" name="Straight Connector 48">
            <a:extLst>
              <a:ext uri="{FF2B5EF4-FFF2-40B4-BE49-F238E27FC236}">
                <a16:creationId xmlns:a16="http://schemas.microsoft.com/office/drawing/2014/main" id="{078A367A-3E83-4B48-A0F7-43FBE33328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7090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pic>
        <p:nvPicPr>
          <p:cNvPr id="8" name="Picture 7">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9" name="Straight Connector 8">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3" name="Rectangle 12">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DDFB91-6DDE-676D-E2E9-E8259A8555BB}"/>
              </a:ext>
            </a:extLst>
          </p:cNvPr>
          <p:cNvSpPr>
            <a:spLocks noGrp="1"/>
          </p:cNvSpPr>
          <p:nvPr>
            <p:ph type="title"/>
          </p:nvPr>
        </p:nvSpPr>
        <p:spPr>
          <a:xfrm>
            <a:off x="1451579" y="804519"/>
            <a:ext cx="9603275" cy="1049235"/>
          </a:xfrm>
        </p:spPr>
        <p:txBody>
          <a:bodyPr vert="horz" lIns="91440" tIns="45720" rIns="91440" bIns="45720" rtlCol="0" anchor="t">
            <a:normAutofit/>
          </a:bodyPr>
          <a:lstStyle/>
          <a:p>
            <a:r>
              <a:rPr lang="en-US"/>
              <a:t>AIM OF THE PROJECT</a:t>
            </a:r>
          </a:p>
        </p:txBody>
      </p:sp>
      <p:cxnSp>
        <p:nvCxnSpPr>
          <p:cNvPr id="15" name="Straight Connector 14">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1853754"/>
            <a:ext cx="96032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7" name="Rectangle 16">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aphicFrame>
        <p:nvGraphicFramePr>
          <p:cNvPr id="19" name="TextBox 3">
            <a:extLst>
              <a:ext uri="{FF2B5EF4-FFF2-40B4-BE49-F238E27FC236}">
                <a16:creationId xmlns:a16="http://schemas.microsoft.com/office/drawing/2014/main" id="{CB0DEDBB-5DCE-3657-130E-8516ACF2FC7A}"/>
              </a:ext>
            </a:extLst>
          </p:cNvPr>
          <p:cNvGraphicFramePr/>
          <p:nvPr>
            <p:extLst>
              <p:ext uri="{D42A27DB-BD31-4B8C-83A1-F6EECF244321}">
                <p14:modId xmlns:p14="http://schemas.microsoft.com/office/powerpoint/2010/main" val="2931674242"/>
              </p:ext>
            </p:extLst>
          </p:nvPr>
        </p:nvGraphicFramePr>
        <p:xfrm>
          <a:off x="1450975" y="2026141"/>
          <a:ext cx="9604375" cy="44931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7702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776654-8F58-BC6F-6B0B-168086F554F8}"/>
              </a:ext>
            </a:extLst>
          </p:cNvPr>
          <p:cNvSpPr txBox="1"/>
          <p:nvPr/>
        </p:nvSpPr>
        <p:spPr>
          <a:xfrm>
            <a:off x="122903" y="179439"/>
            <a:ext cx="11946194" cy="769441"/>
          </a:xfrm>
          <a:prstGeom prst="rect">
            <a:avLst/>
          </a:prstGeom>
          <a:noFill/>
        </p:spPr>
        <p:txBody>
          <a:bodyPr wrap="square" rtlCol="0">
            <a:spAutoFit/>
          </a:bodyPr>
          <a:lstStyle/>
          <a:p>
            <a:r>
              <a:rPr lang="en-GB" sz="4400" b="1" dirty="0">
                <a:solidFill>
                  <a:schemeClr val="bg1"/>
                </a:solidFill>
              </a:rPr>
              <a:t>DASHBOARD</a:t>
            </a:r>
            <a:endParaRPr lang="en-GB" b="1" dirty="0">
              <a:solidFill>
                <a:schemeClr val="bg1"/>
              </a:solidFill>
            </a:endParaRPr>
          </a:p>
        </p:txBody>
      </p:sp>
      <p:pic>
        <p:nvPicPr>
          <p:cNvPr id="8" name="Picture 7" descr="A screenshot of a computer&#10;&#10;Description automatically generated">
            <a:extLst>
              <a:ext uri="{FF2B5EF4-FFF2-40B4-BE49-F238E27FC236}">
                <a16:creationId xmlns:a16="http://schemas.microsoft.com/office/drawing/2014/main" id="{D22218DD-94A9-035C-3A12-0448B4EFD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48880"/>
            <a:ext cx="12192000" cy="5156952"/>
          </a:xfrm>
          <a:prstGeom prst="rect">
            <a:avLst/>
          </a:prstGeom>
        </p:spPr>
      </p:pic>
    </p:spTree>
    <p:extLst>
      <p:ext uri="{BB962C8B-B14F-4D97-AF65-F5344CB8AC3E}">
        <p14:creationId xmlns:p14="http://schemas.microsoft.com/office/powerpoint/2010/main" val="258411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19155-25A6-9085-B2E9-165AEC35980F}"/>
              </a:ext>
            </a:extLst>
          </p:cNvPr>
          <p:cNvSpPr>
            <a:spLocks noGrp="1"/>
          </p:cNvSpPr>
          <p:nvPr>
            <p:ph type="title"/>
          </p:nvPr>
        </p:nvSpPr>
        <p:spPr>
          <a:xfrm>
            <a:off x="249853" y="-93747"/>
            <a:ext cx="4522171" cy="692407"/>
          </a:xfrm>
        </p:spPr>
        <p:txBody>
          <a:bodyPr>
            <a:normAutofit/>
          </a:bodyPr>
          <a:lstStyle/>
          <a:p>
            <a:r>
              <a:rPr lang="en-GB" dirty="0">
                <a:solidFill>
                  <a:schemeClr val="bg1"/>
                </a:solidFill>
              </a:rPr>
              <a:t>Additional Visualizations</a:t>
            </a:r>
          </a:p>
        </p:txBody>
      </p:sp>
      <p:graphicFrame>
        <p:nvGraphicFramePr>
          <p:cNvPr id="5" name="Content Placeholder 4">
            <a:extLst>
              <a:ext uri="{FF2B5EF4-FFF2-40B4-BE49-F238E27FC236}">
                <a16:creationId xmlns:a16="http://schemas.microsoft.com/office/drawing/2014/main" id="{6866CCD0-51EF-B407-2EA4-C69B36FA9C6C}"/>
              </a:ext>
            </a:extLst>
          </p:cNvPr>
          <p:cNvGraphicFramePr>
            <a:graphicFrameLocks noGrp="1"/>
          </p:cNvGraphicFramePr>
          <p:nvPr>
            <p:ph idx="1"/>
            <p:extLst>
              <p:ext uri="{D42A27DB-BD31-4B8C-83A1-F6EECF244321}">
                <p14:modId xmlns:p14="http://schemas.microsoft.com/office/powerpoint/2010/main" val="916452194"/>
              </p:ext>
            </p:extLst>
          </p:nvPr>
        </p:nvGraphicFramePr>
        <p:xfrm>
          <a:off x="7419977" y="3199684"/>
          <a:ext cx="4258238" cy="291239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5D01C4A1-5451-1315-F8A9-3AF953AC1CF1}"/>
              </a:ext>
            </a:extLst>
          </p:cNvPr>
          <p:cNvSpPr>
            <a:spLocks noGrp="1"/>
          </p:cNvSpPr>
          <p:nvPr>
            <p:ph type="body" sz="half" idx="2"/>
          </p:nvPr>
        </p:nvSpPr>
        <p:spPr/>
        <p:txBody>
          <a:bodyPr/>
          <a:lstStyle/>
          <a:p>
            <a:r>
              <a:rPr lang="en-GB" dirty="0"/>
              <a:t>.</a:t>
            </a:r>
          </a:p>
        </p:txBody>
      </p:sp>
      <p:graphicFrame>
        <p:nvGraphicFramePr>
          <p:cNvPr id="7" name="Chart 6">
            <a:extLst>
              <a:ext uri="{FF2B5EF4-FFF2-40B4-BE49-F238E27FC236}">
                <a16:creationId xmlns:a16="http://schemas.microsoft.com/office/drawing/2014/main" id="{3361E77F-A582-77E3-DAE5-9112E800AB24}"/>
              </a:ext>
            </a:extLst>
          </p:cNvPr>
          <p:cNvGraphicFramePr>
            <a:graphicFrameLocks/>
          </p:cNvGraphicFramePr>
          <p:nvPr>
            <p:extLst>
              <p:ext uri="{D42A27DB-BD31-4B8C-83A1-F6EECF244321}">
                <p14:modId xmlns:p14="http://schemas.microsoft.com/office/powerpoint/2010/main" val="2083507074"/>
              </p:ext>
            </p:extLst>
          </p:nvPr>
        </p:nvGraphicFramePr>
        <p:xfrm>
          <a:off x="839788" y="3199684"/>
          <a:ext cx="5944470" cy="2912397"/>
        </p:xfrm>
        <a:graphic>
          <a:graphicData uri="http://schemas.openxmlformats.org/drawingml/2006/chart">
            <c:chart xmlns:c="http://schemas.openxmlformats.org/drawingml/2006/chart" xmlns:r="http://schemas.openxmlformats.org/officeDocument/2006/relationships" r:id="rId3"/>
          </a:graphicData>
        </a:graphic>
      </p:graphicFrame>
      <p:pic>
        <p:nvPicPr>
          <p:cNvPr id="9" name="Graphic 8">
            <a:extLst>
              <a:ext uri="{FF2B5EF4-FFF2-40B4-BE49-F238E27FC236}">
                <a16:creationId xmlns:a16="http://schemas.microsoft.com/office/drawing/2014/main" id="{0A33E999-F8AF-B304-D386-9EB469A0AA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19977" y="265471"/>
            <a:ext cx="4191253" cy="781664"/>
          </a:xfrm>
          <a:prstGeom prst="rect">
            <a:avLst/>
          </a:prstGeom>
        </p:spPr>
      </p:pic>
      <p:pic>
        <p:nvPicPr>
          <p:cNvPr id="11" name="Graphic 10">
            <a:extLst>
              <a:ext uri="{FF2B5EF4-FFF2-40B4-BE49-F238E27FC236}">
                <a16:creationId xmlns:a16="http://schemas.microsoft.com/office/drawing/2014/main" id="{E51B2F28-5125-7B4C-644A-43BD93A753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9977" y="1180793"/>
            <a:ext cx="4191253" cy="1886872"/>
          </a:xfrm>
          <a:prstGeom prst="rect">
            <a:avLst/>
          </a:prstGeom>
        </p:spPr>
      </p:pic>
      <p:pic>
        <p:nvPicPr>
          <p:cNvPr id="13" name="Picture 12" descr="A grey rectangular sign with blue and white text&#10;&#10;Description automatically generated">
            <a:extLst>
              <a:ext uri="{FF2B5EF4-FFF2-40B4-BE49-F238E27FC236}">
                <a16:creationId xmlns:a16="http://schemas.microsoft.com/office/drawing/2014/main" id="{A8460BA3-8091-B873-678B-56AB2EC532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23071" y="2056684"/>
            <a:ext cx="2888192" cy="1010981"/>
          </a:xfrm>
          <a:prstGeom prst="rect">
            <a:avLst/>
          </a:prstGeom>
        </p:spPr>
      </p:pic>
      <p:pic>
        <p:nvPicPr>
          <p:cNvPr id="15" name="Picture 14" descr="A grey rectangular sign with a blue eye and white text&#10;&#10;Description automatically generated">
            <a:extLst>
              <a:ext uri="{FF2B5EF4-FFF2-40B4-BE49-F238E27FC236}">
                <a16:creationId xmlns:a16="http://schemas.microsoft.com/office/drawing/2014/main" id="{14B591B0-720F-FCCB-8E5B-8D17B84586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39788" y="2056684"/>
            <a:ext cx="3083283" cy="1010981"/>
          </a:xfrm>
          <a:prstGeom prst="rect">
            <a:avLst/>
          </a:prstGeom>
        </p:spPr>
      </p:pic>
      <p:sp>
        <p:nvSpPr>
          <p:cNvPr id="16" name="Rectangle: Rounded Corners 15">
            <a:extLst>
              <a:ext uri="{FF2B5EF4-FFF2-40B4-BE49-F238E27FC236}">
                <a16:creationId xmlns:a16="http://schemas.microsoft.com/office/drawing/2014/main" id="{54AE9ACE-0A77-8928-747F-24835125B17F}"/>
              </a:ext>
            </a:extLst>
          </p:cNvPr>
          <p:cNvSpPr/>
          <p:nvPr/>
        </p:nvSpPr>
        <p:spPr>
          <a:xfrm>
            <a:off x="836896" y="745919"/>
            <a:ext cx="5944470" cy="692407"/>
          </a:xfrm>
          <a:prstGeom prst="roundRect">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t>KEY PERFORMANCE INDICATORS</a:t>
            </a:r>
          </a:p>
        </p:txBody>
      </p:sp>
      <p:pic>
        <p:nvPicPr>
          <p:cNvPr id="19" name="Graphic 18" descr="Arrow: Rotate right with solid fill">
            <a:extLst>
              <a:ext uri="{FF2B5EF4-FFF2-40B4-BE49-F238E27FC236}">
                <a16:creationId xmlns:a16="http://schemas.microsoft.com/office/drawing/2014/main" id="{5580B4EF-6E98-CFCD-EB8B-C0A598DDE74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74890" y="1393800"/>
            <a:ext cx="804223" cy="736624"/>
          </a:xfrm>
          <a:prstGeom prst="rect">
            <a:avLst/>
          </a:prstGeom>
        </p:spPr>
      </p:pic>
      <p:pic>
        <p:nvPicPr>
          <p:cNvPr id="21" name="Graphic 20" descr="Arrow: Rotate left with solid fill">
            <a:extLst>
              <a:ext uri="{FF2B5EF4-FFF2-40B4-BE49-F238E27FC236}">
                <a16:creationId xmlns:a16="http://schemas.microsoft.com/office/drawing/2014/main" id="{03C5606B-192C-C65B-2081-C6F5A94D092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467029" y="1423014"/>
            <a:ext cx="804223" cy="707410"/>
          </a:xfrm>
          <a:prstGeom prst="rect">
            <a:avLst/>
          </a:prstGeom>
        </p:spPr>
      </p:pic>
    </p:spTree>
    <p:extLst>
      <p:ext uri="{BB962C8B-B14F-4D97-AF65-F5344CB8AC3E}">
        <p14:creationId xmlns:p14="http://schemas.microsoft.com/office/powerpoint/2010/main" val="278049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D5ED-EB0C-2A59-7B35-C947D6A29E8E}"/>
              </a:ext>
            </a:extLst>
          </p:cNvPr>
          <p:cNvSpPr>
            <a:spLocks noGrp="1"/>
          </p:cNvSpPr>
          <p:nvPr>
            <p:ph type="title"/>
          </p:nvPr>
        </p:nvSpPr>
        <p:spPr>
          <a:xfrm>
            <a:off x="839789" y="804163"/>
            <a:ext cx="10215064" cy="1056319"/>
          </a:xfrm>
        </p:spPr>
        <p:txBody>
          <a:bodyPr>
            <a:normAutofit/>
          </a:bodyPr>
          <a:lstStyle/>
          <a:p>
            <a:pPr algn="ctr"/>
            <a:r>
              <a:rPr lang="en-GB" cap="none" dirty="0">
                <a:solidFill>
                  <a:schemeClr val="accent6">
                    <a:lumMod val="75000"/>
                  </a:schemeClr>
                </a:solidFill>
              </a:rPr>
              <a:t>Comparing The Conversion Rate With The Page View Using The Hour Of The Day As A Measure</a:t>
            </a:r>
          </a:p>
        </p:txBody>
      </p:sp>
      <p:sp>
        <p:nvSpPr>
          <p:cNvPr id="3" name="Text Placeholder 2">
            <a:extLst>
              <a:ext uri="{FF2B5EF4-FFF2-40B4-BE49-F238E27FC236}">
                <a16:creationId xmlns:a16="http://schemas.microsoft.com/office/drawing/2014/main" id="{3EECCA2D-D718-5EC6-BE26-02FCCB603683}"/>
              </a:ext>
            </a:extLst>
          </p:cNvPr>
          <p:cNvSpPr>
            <a:spLocks noGrp="1"/>
          </p:cNvSpPr>
          <p:nvPr>
            <p:ph type="body" idx="1"/>
          </p:nvPr>
        </p:nvSpPr>
        <p:spPr>
          <a:xfrm>
            <a:off x="839788" y="1834502"/>
            <a:ext cx="4645152" cy="801943"/>
          </a:xfrm>
        </p:spPr>
        <p:txBody>
          <a:bodyPr>
            <a:normAutofit/>
          </a:bodyPr>
          <a:lstStyle/>
          <a:p>
            <a:r>
              <a:rPr lang="en-GB" sz="1600" cap="none" dirty="0">
                <a:solidFill>
                  <a:schemeClr val="accent6">
                    <a:lumMod val="50000"/>
                  </a:schemeClr>
                </a:solidFill>
              </a:rPr>
              <a:t>At the hour of </a:t>
            </a:r>
            <a:r>
              <a:rPr lang="en-GB" sz="1600" cap="none" dirty="0">
                <a:solidFill>
                  <a:srgbClr val="00B050"/>
                </a:solidFill>
              </a:rPr>
              <a:t>20:00</a:t>
            </a:r>
            <a:r>
              <a:rPr lang="en-GB" sz="1600" cap="none" dirty="0">
                <a:solidFill>
                  <a:schemeClr val="accent6">
                    <a:lumMod val="50000"/>
                  </a:schemeClr>
                </a:solidFill>
              </a:rPr>
              <a:t>, customers viewed the page the most.</a:t>
            </a:r>
          </a:p>
        </p:txBody>
      </p:sp>
      <p:graphicFrame>
        <p:nvGraphicFramePr>
          <p:cNvPr id="7" name="Content Placeholder 6">
            <a:extLst>
              <a:ext uri="{FF2B5EF4-FFF2-40B4-BE49-F238E27FC236}">
                <a16:creationId xmlns:a16="http://schemas.microsoft.com/office/drawing/2014/main" id="{AD14563E-9B79-7B9F-18A2-44BFCC33607B}"/>
              </a:ext>
            </a:extLst>
          </p:cNvPr>
          <p:cNvGraphicFramePr>
            <a:graphicFrameLocks noGrp="1"/>
          </p:cNvGraphicFramePr>
          <p:nvPr>
            <p:ph sz="half" idx="2"/>
            <p:extLst>
              <p:ext uri="{D42A27DB-BD31-4B8C-83A1-F6EECF244321}">
                <p14:modId xmlns:p14="http://schemas.microsoft.com/office/powerpoint/2010/main" val="822391000"/>
              </p:ext>
            </p:extLst>
          </p:nvPr>
        </p:nvGraphicFramePr>
        <p:xfrm>
          <a:off x="839788" y="2610465"/>
          <a:ext cx="5157787" cy="357919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155F49BA-54F9-43C1-61E8-594494F7F86A}"/>
              </a:ext>
            </a:extLst>
          </p:cNvPr>
          <p:cNvSpPr>
            <a:spLocks noGrp="1"/>
          </p:cNvSpPr>
          <p:nvPr>
            <p:ph type="body" sz="quarter" idx="3"/>
          </p:nvPr>
        </p:nvSpPr>
        <p:spPr>
          <a:xfrm>
            <a:off x="6409699" y="1692842"/>
            <a:ext cx="4645025" cy="943603"/>
          </a:xfrm>
        </p:spPr>
        <p:txBody>
          <a:bodyPr>
            <a:normAutofit/>
          </a:bodyPr>
          <a:lstStyle/>
          <a:p>
            <a:r>
              <a:rPr lang="en-GB" sz="1600" cap="none" dirty="0">
                <a:solidFill>
                  <a:schemeClr val="accent6">
                    <a:lumMod val="50000"/>
                  </a:schemeClr>
                </a:solidFill>
              </a:rPr>
              <a:t>And the highest conversion rate happened at </a:t>
            </a:r>
            <a:r>
              <a:rPr lang="en-GB" sz="1600" cap="none" dirty="0">
                <a:solidFill>
                  <a:srgbClr val="00B050"/>
                </a:solidFill>
              </a:rPr>
              <a:t>11:00am</a:t>
            </a:r>
            <a:r>
              <a:rPr lang="en-GB" sz="1600" cap="none" dirty="0">
                <a:solidFill>
                  <a:schemeClr val="accent6">
                    <a:lumMod val="50000"/>
                  </a:schemeClr>
                </a:solidFill>
              </a:rPr>
              <a:t>.</a:t>
            </a:r>
          </a:p>
        </p:txBody>
      </p:sp>
      <p:graphicFrame>
        <p:nvGraphicFramePr>
          <p:cNvPr id="8" name="Content Placeholder 7">
            <a:extLst>
              <a:ext uri="{FF2B5EF4-FFF2-40B4-BE49-F238E27FC236}">
                <a16:creationId xmlns:a16="http://schemas.microsoft.com/office/drawing/2014/main" id="{1ADF76F0-B71B-6D24-1B6B-D6E908760E17}"/>
              </a:ext>
            </a:extLst>
          </p:cNvPr>
          <p:cNvGraphicFramePr>
            <a:graphicFrameLocks noGrp="1"/>
          </p:cNvGraphicFramePr>
          <p:nvPr>
            <p:ph sz="quarter" idx="4"/>
          </p:nvPr>
        </p:nvGraphicFramePr>
        <p:xfrm>
          <a:off x="6411913" y="2820988"/>
          <a:ext cx="4645025" cy="2638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09604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BE56-F027-9BBD-D313-BD34DEC53A1A}"/>
              </a:ext>
            </a:extLst>
          </p:cNvPr>
          <p:cNvSpPr>
            <a:spLocks noGrp="1"/>
          </p:cNvSpPr>
          <p:nvPr>
            <p:ph type="title"/>
          </p:nvPr>
        </p:nvSpPr>
        <p:spPr>
          <a:xfrm>
            <a:off x="634181" y="365125"/>
            <a:ext cx="10719619" cy="960755"/>
          </a:xfrm>
        </p:spPr>
        <p:txBody>
          <a:bodyPr>
            <a:normAutofit fontScale="90000"/>
          </a:bodyPr>
          <a:lstStyle/>
          <a:p>
            <a:r>
              <a:rPr lang="en-GB" dirty="0">
                <a:solidFill>
                  <a:schemeClr val="bg1"/>
                </a:solidFill>
              </a:rPr>
              <a:t>Count of Feedback and the Feedback Type Received</a:t>
            </a:r>
          </a:p>
        </p:txBody>
      </p:sp>
      <p:graphicFrame>
        <p:nvGraphicFramePr>
          <p:cNvPr id="5" name="Chart 4">
            <a:extLst>
              <a:ext uri="{FF2B5EF4-FFF2-40B4-BE49-F238E27FC236}">
                <a16:creationId xmlns:a16="http://schemas.microsoft.com/office/drawing/2014/main" id="{75D2A1BD-465B-A2D7-5AE4-B03ECFE01ED0}"/>
              </a:ext>
            </a:extLst>
          </p:cNvPr>
          <p:cNvGraphicFramePr>
            <a:graphicFrameLocks/>
          </p:cNvGraphicFramePr>
          <p:nvPr>
            <p:extLst>
              <p:ext uri="{D42A27DB-BD31-4B8C-83A1-F6EECF244321}">
                <p14:modId xmlns:p14="http://schemas.microsoft.com/office/powerpoint/2010/main" val="1983998262"/>
              </p:ext>
            </p:extLst>
          </p:nvPr>
        </p:nvGraphicFramePr>
        <p:xfrm>
          <a:off x="7265884" y="1143001"/>
          <a:ext cx="4087916" cy="48310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604CEEAE-135D-4041-8D4E-67A7DCCBDD76}"/>
              </a:ext>
            </a:extLst>
          </p:cNvPr>
          <p:cNvGraphicFramePr>
            <a:graphicFrameLocks/>
          </p:cNvGraphicFramePr>
          <p:nvPr>
            <p:extLst>
              <p:ext uri="{D42A27DB-BD31-4B8C-83A1-F6EECF244321}">
                <p14:modId xmlns:p14="http://schemas.microsoft.com/office/powerpoint/2010/main" val="3494902146"/>
              </p:ext>
            </p:extLst>
          </p:nvPr>
        </p:nvGraphicFramePr>
        <p:xfrm>
          <a:off x="634181" y="1143001"/>
          <a:ext cx="6430295" cy="48310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2626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F28A21-C4D6-1B32-1398-AD2ED63617A5}"/>
              </a:ext>
            </a:extLst>
          </p:cNvPr>
          <p:cNvSpPr>
            <a:spLocks noGrp="1"/>
          </p:cNvSpPr>
          <p:nvPr>
            <p:ph type="title"/>
          </p:nvPr>
        </p:nvSpPr>
        <p:spPr>
          <a:xfrm>
            <a:off x="158413" y="0"/>
            <a:ext cx="3510987" cy="1331912"/>
          </a:xfrm>
        </p:spPr>
        <p:txBody>
          <a:bodyPr>
            <a:normAutofit/>
          </a:bodyPr>
          <a:lstStyle/>
          <a:p>
            <a:r>
              <a:rPr lang="en-GB" sz="3200" cap="none" dirty="0">
                <a:solidFill>
                  <a:schemeClr val="bg1"/>
                </a:solidFill>
              </a:rPr>
              <a:t>Bounce Rate Vs Conversion Rate</a:t>
            </a:r>
          </a:p>
        </p:txBody>
      </p:sp>
      <p:graphicFrame>
        <p:nvGraphicFramePr>
          <p:cNvPr id="9" name="Content Placeholder 8">
            <a:extLst>
              <a:ext uri="{FF2B5EF4-FFF2-40B4-BE49-F238E27FC236}">
                <a16:creationId xmlns:a16="http://schemas.microsoft.com/office/drawing/2014/main" id="{2BC2CC18-0BF9-E30A-523B-DBEBC5BC41D2}"/>
              </a:ext>
            </a:extLst>
          </p:cNvPr>
          <p:cNvGraphicFramePr>
            <a:graphicFrameLocks noGrp="1"/>
          </p:cNvGraphicFramePr>
          <p:nvPr>
            <p:ph idx="1"/>
            <p:extLst>
              <p:ext uri="{D42A27DB-BD31-4B8C-83A1-F6EECF244321}">
                <p14:modId xmlns:p14="http://schemas.microsoft.com/office/powerpoint/2010/main" val="912258561"/>
              </p:ext>
            </p:extLst>
          </p:nvPr>
        </p:nvGraphicFramePr>
        <p:xfrm>
          <a:off x="4498259" y="457201"/>
          <a:ext cx="7693742" cy="5403850"/>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 Placeholder 7">
            <a:extLst>
              <a:ext uri="{FF2B5EF4-FFF2-40B4-BE49-F238E27FC236}">
                <a16:creationId xmlns:a16="http://schemas.microsoft.com/office/drawing/2014/main" id="{E98885F7-6C59-A490-38ED-7EE400FB05A9}"/>
              </a:ext>
            </a:extLst>
          </p:cNvPr>
          <p:cNvSpPr>
            <a:spLocks noGrp="1"/>
          </p:cNvSpPr>
          <p:nvPr>
            <p:ph type="body" sz="half" idx="2"/>
          </p:nvPr>
        </p:nvSpPr>
        <p:spPr>
          <a:xfrm>
            <a:off x="158414" y="1523206"/>
            <a:ext cx="3510986" cy="3811588"/>
          </a:xfrm>
        </p:spPr>
        <p:txBody>
          <a:bodyPr>
            <a:normAutofit fontScale="92500" lnSpcReduction="20000"/>
          </a:bodyPr>
          <a:lstStyle/>
          <a:p>
            <a:r>
              <a:rPr lang="en-GB" sz="3200" dirty="0">
                <a:solidFill>
                  <a:schemeClr val="bg1"/>
                </a:solidFill>
              </a:rPr>
              <a:t>It shows here that as the bounce rate goes up, the conversion rate comes down and vice versa. This shows that they both have a negative correlation</a:t>
            </a:r>
          </a:p>
        </p:txBody>
      </p:sp>
    </p:spTree>
    <p:extLst>
      <p:ext uri="{BB962C8B-B14F-4D97-AF65-F5344CB8AC3E}">
        <p14:creationId xmlns:p14="http://schemas.microsoft.com/office/powerpoint/2010/main" val="842386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363</TotalTime>
  <Words>633</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Gallery</vt:lpstr>
      <vt:lpstr>User Experience (UX) Analysis for Flex Trade Online Shopping App </vt:lpstr>
      <vt:lpstr>BUSINESS OVERVIEW</vt:lpstr>
      <vt:lpstr>BUSINESS PROBLEM</vt:lpstr>
      <vt:lpstr>AIM OF THE PROJECT</vt:lpstr>
      <vt:lpstr>PowerPoint Presentation</vt:lpstr>
      <vt:lpstr>Additional Visualizations</vt:lpstr>
      <vt:lpstr>Comparing The Conversion Rate With The Page View Using The Hour Of The Day As A Measure</vt:lpstr>
      <vt:lpstr>Count of Feedback and the Feedback Type Received</vt:lpstr>
      <vt:lpstr>Bounce Rate Vs Conversion Rate</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Olajoke Olanrewaju</dc:creator>
  <cp:lastModifiedBy>Olajoke Olanrewaju</cp:lastModifiedBy>
  <cp:revision>2</cp:revision>
  <dcterms:created xsi:type="dcterms:W3CDTF">2024-11-06T22:06:53Z</dcterms:created>
  <dcterms:modified xsi:type="dcterms:W3CDTF">2025-01-21T19:49:35Z</dcterms:modified>
</cp:coreProperties>
</file>