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0C0B-8F90-4F37-9B11-60B9A87EE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A8CBC-737A-48CA-A0FC-E72B2611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813D-342E-496F-9735-E675506A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852A-0A0D-4342-9316-5A2D426C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3028-DBC5-4B54-B639-196C677E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8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E0EE-E14F-4AF0-8860-612BDE5C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5E727-9F0E-43C3-913C-91017660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CB19-9A42-48AD-88F5-C6BA7D83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E31A-622F-42AB-8F3E-364DD18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9482-3207-4372-BD34-7D8D4706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2AD23-5C0B-465A-BC48-A45D40BC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71E17-E2FC-4B3E-BE18-3FFACD9E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2722-EBB0-4D98-AEB5-D43CA1C4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0962-EED5-4971-AB61-3665A737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D54B-D384-4306-923F-BE97FE84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86D2-6A6E-4CE9-89F5-3DFE8AF5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4A98-9694-4552-94FD-16CE17EA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17C8-16F7-4896-8F7D-B2F87FA0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0846-2990-4498-99F3-87C60A74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9B64-B330-48E0-A41A-9AC18726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E97-AB49-47F7-8740-D0B71018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B0E1-3A25-467E-BB4B-10EF7E70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6A15-AB52-490F-BC3F-90CD5CD5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FDDB-5F9F-4CA2-B95C-9DC81DFF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227E-0F64-428C-A5D9-E157FFD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149D-6EFA-4127-A713-31F648B9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7F47-1B0A-4F3F-9A08-6009EDF27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618-F895-4856-A0C3-7D2EA437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D18D0-C491-4AED-8AF4-97713BE0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B902-4092-4CC1-A662-C28BA80B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20D7-0BC5-4A33-924E-2119ED3F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90C7-6E0B-420B-B2FF-46EDA516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995-6294-4C1D-910F-7E101F0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787A-D852-4C6F-8C93-8061F48D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CE856-AE43-4C1F-9AE2-F4C47D5D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8073E-CFAB-414B-8267-AF7FE228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90C80-2D8F-4FFB-B7CC-AE0C5DE7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79CCC-CD64-4243-956B-54E6E4BD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06C11-FCDF-4578-B554-62D34FF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1E99-96C5-4A97-996B-685B88AC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6FA0-08C7-4A56-A093-AD9822DC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6EBB7-6F66-4762-803E-2A79C966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1F2C8-62BC-433D-87AE-5A7E24D4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A9471-D19F-41D9-8054-DAE1637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9A90C-9EB0-45CB-B755-B46E6213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5FC7-068D-4DB6-826E-1BA65CFD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D383-D02C-492A-BAAE-23F5871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E673-7C82-43B1-ACE9-4F0B99C2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90-7C5A-419A-883A-FBB30412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BA7E-E846-4E27-BDC6-0922F6E0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D042-7FED-4502-8611-98D13A04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A1A95-8EEE-46F9-A2CF-6ABEEBA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75B7-90E5-4EB2-ADFD-DE604F58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718BD-0057-4934-9BC6-82DF93DA6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8B55A-C777-4A81-9F09-A2A307BB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C4D67-26CA-451D-9F9F-C94CCC8B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54E95-D49E-4365-A0CC-2D44A574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65AC-FB60-4FCD-8E38-CE6B37F3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370F1-4E08-4B89-A6D6-79D89DE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2D52E-BA8B-4D10-B6D7-E96CE53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F3C1-9324-4BE6-9C7C-020DCDE92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A221-7A5D-4774-992B-166D06852B1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6B42-0255-4260-95D2-8393C23BB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9962-D101-432A-86CD-ABA08B44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9-0BBA-4526-B4DD-B7DF0329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CC10-29D7-4642-BC9F-5320B460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55761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7</a:t>
            </a:r>
            <a:br>
              <a:rPr lang="en-US" dirty="0"/>
            </a:br>
            <a:r>
              <a:rPr lang="en-US" dirty="0"/>
              <a:t>Term Project: Housing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003E1-AD07-495F-B631-464850A9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3380"/>
            <a:ext cx="9144000" cy="844420"/>
          </a:xfrm>
        </p:spPr>
        <p:txBody>
          <a:bodyPr/>
          <a:lstStyle/>
          <a:p>
            <a:pPr algn="l"/>
            <a:r>
              <a:rPr lang="en-US" dirty="0"/>
              <a:t>By Jeremiah Failla, </a:t>
            </a:r>
            <a:r>
              <a:rPr lang="en-US"/>
              <a:t>Fola </a:t>
            </a:r>
            <a:r>
              <a:rPr lang="en-US" dirty="0" err="1"/>
              <a:t>Alonge</a:t>
            </a:r>
            <a:r>
              <a:rPr lang="en-US" dirty="0"/>
              <a:t>, and </a:t>
            </a:r>
            <a:r>
              <a:rPr lang="en-US" dirty="0" err="1"/>
              <a:t>Jaico</a:t>
            </a:r>
            <a:r>
              <a:rPr lang="en-US" dirty="0"/>
              <a:t> Nakpil</a:t>
            </a:r>
          </a:p>
        </p:txBody>
      </p:sp>
    </p:spTree>
    <p:extLst>
      <p:ext uri="{BB962C8B-B14F-4D97-AF65-F5344CB8AC3E}">
        <p14:creationId xmlns:p14="http://schemas.microsoft.com/office/powerpoint/2010/main" val="311032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3C1A-8544-4BCD-A666-7D81696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D2B1-E973-4E23-AB8F-ABC6D824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AutoNum type="arabicPeriod"/>
            </a:pPr>
            <a:r>
              <a:rPr lang="en-US" dirty="0"/>
              <a:t>View Different Housing Locations</a:t>
            </a:r>
          </a:p>
          <a:p>
            <a:pPr marL="514350" indent="-514350">
              <a:buAutoNum type="arabicPeriod"/>
            </a:pPr>
            <a:r>
              <a:rPr lang="en-US" dirty="0"/>
              <a:t>View Different Students in each housing location</a:t>
            </a:r>
          </a:p>
          <a:p>
            <a:pPr marL="514350" indent="-514350">
              <a:buAutoNum type="arabicPeriod"/>
            </a:pPr>
            <a:r>
              <a:rPr lang="en-US" dirty="0"/>
              <a:t>Remove a student</a:t>
            </a:r>
          </a:p>
        </p:txBody>
      </p:sp>
    </p:spTree>
    <p:extLst>
      <p:ext uri="{BB962C8B-B14F-4D97-AF65-F5344CB8AC3E}">
        <p14:creationId xmlns:p14="http://schemas.microsoft.com/office/powerpoint/2010/main" val="257491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50C9-5938-465A-B956-274EB3B6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6755-2B4E-4F8F-8B75-203B8E61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11" y="2916194"/>
            <a:ext cx="2307672" cy="716239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584-0625-4864-9A5E-439EADFC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69" y="2032233"/>
            <a:ext cx="5067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A5DD-643B-4F02-B418-4C416CA0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FD74-AD34-42BD-A6FE-1E26839D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1" y="3125409"/>
            <a:ext cx="5257800" cy="607182"/>
          </a:xfrm>
        </p:spPr>
        <p:txBody>
          <a:bodyPr/>
          <a:lstStyle/>
          <a:p>
            <a:r>
              <a:rPr lang="en-US" dirty="0"/>
              <a:t>View Different Housing Locations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F0344-697D-46D8-8E69-FD4299D5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41" y="1889698"/>
            <a:ext cx="4450120" cy="36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A55E-7347-41DA-BB78-136B9B86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8E8F-15CA-4617-B384-7A313F0A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4681" cy="565237"/>
          </a:xfrm>
        </p:spPr>
        <p:txBody>
          <a:bodyPr/>
          <a:lstStyle/>
          <a:p>
            <a:r>
              <a:rPr lang="en-US" dirty="0"/>
              <a:t>View Different Students in each housing location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3FFB3-ADA3-49B5-A337-1E04A6F0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89" y="2525799"/>
            <a:ext cx="4431422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B5EC-DF22-4308-AD33-6A036EF7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C3A2-5535-4680-BE2F-947F825A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28" y="3269093"/>
            <a:ext cx="7626292" cy="548459"/>
          </a:xfrm>
        </p:spPr>
        <p:txBody>
          <a:bodyPr/>
          <a:lstStyle/>
          <a:p>
            <a:r>
              <a:rPr lang="en-US" dirty="0"/>
              <a:t>View Different Students in each housing location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A9B88-89E1-4E78-9E63-7121E519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492" y="809334"/>
            <a:ext cx="3029680" cy="56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1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C6E4-A2F8-4DE1-A1AD-68474B0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0674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BE2-BE61-41EC-89EF-F75554D7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Housing Database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13E9-0771-488E-9378-36933404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933" cy="2060575"/>
          </a:xfrm>
        </p:spPr>
        <p:txBody>
          <a:bodyPr/>
          <a:lstStyle/>
          <a:p>
            <a:r>
              <a:rPr lang="en-US" dirty="0"/>
              <a:t>Three different Features:</a:t>
            </a:r>
          </a:p>
          <a:p>
            <a:pPr lvl="1"/>
            <a:r>
              <a:rPr lang="en-US" dirty="0"/>
              <a:t>Student Housing Signup</a:t>
            </a:r>
          </a:p>
          <a:p>
            <a:pPr lvl="1"/>
            <a:r>
              <a:rPr lang="en-US" dirty="0"/>
              <a:t>Student Cancel Housing</a:t>
            </a:r>
          </a:p>
          <a:p>
            <a:pPr lvl="1"/>
            <a:r>
              <a:rPr lang="en-US" dirty="0"/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C7705-2DE8-4F43-9DB9-903F329E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96" y="2103626"/>
            <a:ext cx="4933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46A-62B3-46EB-B108-C778669D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Housing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1406-58C3-428C-9AA5-0B7D4A35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signup for Housing:</a:t>
            </a:r>
          </a:p>
          <a:p>
            <a:pPr marL="914400" lvl="1" indent="-457200">
              <a:buAutoNum type="arabicPeriod"/>
            </a:pPr>
            <a:r>
              <a:rPr lang="en-US" dirty="0"/>
              <a:t>Provide the students information</a:t>
            </a:r>
          </a:p>
          <a:p>
            <a:pPr marL="914400" lvl="1" indent="-457200">
              <a:buAutoNum type="arabicPeriod"/>
            </a:pPr>
            <a:r>
              <a:rPr lang="en-US" dirty="0"/>
              <a:t>Pick Resident Hall or Apartment</a:t>
            </a:r>
          </a:p>
          <a:p>
            <a:pPr marL="914400" lvl="1" indent="-457200">
              <a:buAutoNum type="arabicPeriod"/>
            </a:pPr>
            <a:r>
              <a:rPr lang="en-US" dirty="0"/>
              <a:t>Select the lease length, the building, floor, bed/room, and the meal plan</a:t>
            </a:r>
          </a:p>
          <a:p>
            <a:pPr marL="914400" lvl="1" indent="-457200">
              <a:buAutoNum type="arabicPeriod"/>
            </a:pPr>
            <a:r>
              <a:rPr lang="en-US" dirty="0"/>
              <a:t>Select if you want parking and if so enter vehicle make, model, color, and plate number</a:t>
            </a:r>
          </a:p>
          <a:p>
            <a:pPr marL="914400" lvl="1" indent="-457200">
              <a:buAutoNum type="arabicPeriod"/>
            </a:pPr>
            <a:r>
              <a:rPr lang="en-US" dirty="0"/>
              <a:t>Confirm the housing lease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8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6044-00FD-47E5-A33C-84C247A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Housing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4958-8C59-44C3-BC96-762B9902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14" y="3142646"/>
            <a:ext cx="5344486" cy="7665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Provide the students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4BAD1-146B-4DC7-B4E2-7406FDFE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77" y="1325563"/>
            <a:ext cx="32272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BCA8-3949-40B8-BD5D-F2E5E945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Housing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CF93-BE08-476A-9501-518683D1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3429000"/>
            <a:ext cx="5257800" cy="5987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Pick Resident Hall or Apartment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6D81D-363E-4206-AFB6-7D81B946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55" y="2339872"/>
            <a:ext cx="4981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3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F309-5A18-4649-96FC-93F38E10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Student Housing Signup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BBA5-5B9A-479B-9EFF-47DD85CC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88" y="1737134"/>
            <a:ext cx="11183224" cy="75189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3. Select the lease length, the building, floor, bed/room, and the meal plan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1039-3FC2-41DC-BA7B-EE23C0E0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9026"/>
            <a:ext cx="3971338" cy="3688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71D6A-1968-43C3-8305-C7775A0E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44" y="2524594"/>
            <a:ext cx="4293348" cy="36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0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9D31-2E38-42D5-8461-96100D49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Housing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92B2-D974-4672-AD6E-0D26C1C3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91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Select if you want parking and if so enter vehicle make, model, color, and plate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33839-E825-4F99-9921-0CAD79A4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31" y="2734811"/>
            <a:ext cx="4432836" cy="37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9473-BEEA-4CC0-B4EE-5F865D6E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Housing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6CC1-CB1D-4093-A2A6-87C3F3AF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6" y="3429000"/>
            <a:ext cx="4740479" cy="649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Confirm the housing lease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D6F96-6CD7-44A5-8AB8-44C247C5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436" y="1551788"/>
            <a:ext cx="5000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B5C-C4E8-4F45-97BB-3C19C19E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Cancel 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9043-DD5C-4FAA-9B4A-C69BA219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68530" cy="665905"/>
          </a:xfrm>
        </p:spPr>
        <p:txBody>
          <a:bodyPr/>
          <a:lstStyle/>
          <a:p>
            <a:r>
              <a:rPr lang="en-US" dirty="0"/>
              <a:t>Cancel Student Housing by entering SSN and Student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F7DD-6C32-4DDF-AF36-CDD6949A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21" y="2923433"/>
            <a:ext cx="5029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0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219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Group 7 Term Project: Housing Database</vt:lpstr>
      <vt:lpstr>Housing Database Features</vt:lpstr>
      <vt:lpstr>Student Housing Signup</vt:lpstr>
      <vt:lpstr>Student Housing Signup</vt:lpstr>
      <vt:lpstr>Student Housing Signup</vt:lpstr>
      <vt:lpstr>Student Housing Signup</vt:lpstr>
      <vt:lpstr>Student Housing Signup</vt:lpstr>
      <vt:lpstr>Student Housing Signup</vt:lpstr>
      <vt:lpstr>Student Cancel Housing</vt:lpstr>
      <vt:lpstr>Admin</vt:lpstr>
      <vt:lpstr>Admin</vt:lpstr>
      <vt:lpstr>Admin</vt:lpstr>
      <vt:lpstr>Admin</vt:lpstr>
      <vt:lpstr>Admin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Term Project: Housing Database</dc:title>
  <dc:creator>jeremiah failla</dc:creator>
  <cp:lastModifiedBy>jeremiah failla</cp:lastModifiedBy>
  <cp:revision>10</cp:revision>
  <dcterms:created xsi:type="dcterms:W3CDTF">2021-05-07T15:30:40Z</dcterms:created>
  <dcterms:modified xsi:type="dcterms:W3CDTF">2021-05-10T22:34:11Z</dcterms:modified>
</cp:coreProperties>
</file>