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lasade Ojo" userId="ca1a2614d68f01a6" providerId="LiveId" clId="{F1DAE02F-51B8-4B3C-94EF-4D9F0FE3D2B9}"/>
    <pc:docChg chg="delSld">
      <pc:chgData name="Folasade Ojo" userId="ca1a2614d68f01a6" providerId="LiveId" clId="{F1DAE02F-51B8-4B3C-94EF-4D9F0FE3D2B9}" dt="2023-01-26T01:26:38.799" v="0" actId="47"/>
      <pc:docMkLst>
        <pc:docMk/>
      </pc:docMkLst>
      <pc:sldChg chg="del">
        <pc:chgData name="Folasade Ojo" userId="ca1a2614d68f01a6" providerId="LiveId" clId="{F1DAE02F-51B8-4B3C-94EF-4D9F0FE3D2B9}" dt="2023-01-26T01:26:38.799" v="0" actId="47"/>
        <pc:sldMkLst>
          <pc:docMk/>
          <pc:sldMk cId="9599258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view">
            <a:extLst>
              <a:ext uri="{FF2B5EF4-FFF2-40B4-BE49-F238E27FC236}">
                <a16:creationId xmlns:a16="http://schemas.microsoft.com/office/drawing/2014/main" id="{F0869C83-B55D-4288-BA3E-C0B69DCCC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roduct Performance">
            <a:extLst>
              <a:ext uri="{FF2B5EF4-FFF2-40B4-BE49-F238E27FC236}">
                <a16:creationId xmlns:a16="http://schemas.microsoft.com/office/drawing/2014/main" id="{B3EE538D-C598-4314-BD33-22C44E68D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20 Stores">
            <a:extLst>
              <a:ext uri="{FF2B5EF4-FFF2-40B4-BE49-F238E27FC236}">
                <a16:creationId xmlns:a16="http://schemas.microsoft.com/office/drawing/2014/main" id="{239A9F81-3C2B-4820-ACA8-3BD1D4DAB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Folasade Ojo</cp:lastModifiedBy>
  <cp:revision>1</cp:revision>
  <dcterms:created xsi:type="dcterms:W3CDTF">2023-01-26T01:20:23Z</dcterms:created>
  <dcterms:modified xsi:type="dcterms:W3CDTF">2023-01-26T01:26:39Z</dcterms:modified>
</cp:coreProperties>
</file>