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2023. 01. 08.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obotics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en.wikipedia.org/wiki/Lego_Mindstorms_NXT#cite_note-3" TargetMode="External"/><Relationship Id="rId5" Type="http://schemas.openxmlformats.org/officeDocument/2006/relationships/hyperlink" Target="https://en.wikipedia.org/wiki/Lego_Mindstorms#Robotics_Invention_System" TargetMode="External"/><Relationship Id="rId4" Type="http://schemas.openxmlformats.org/officeDocument/2006/relationships/hyperlink" Target="https://en.wikipedia.org/wiki/Leg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18514"/>
            <a:ext cx="9144000" cy="2387600"/>
          </a:xfrm>
        </p:spPr>
        <p:txBody>
          <a:bodyPr>
            <a:normAutofit/>
          </a:bodyPr>
          <a:lstStyle/>
          <a:p>
            <a:r>
              <a:rPr lang="hu-HU" sz="8000" dirty="0">
                <a:solidFill>
                  <a:schemeClr val="bg1"/>
                </a:solidFill>
                <a:latin typeface="Bahnschrift"/>
              </a:rPr>
              <a:t>NXT ROBOTOK</a:t>
            </a:r>
            <a:endParaRPr lang="en-US" sz="8000" dirty="0">
              <a:solidFill>
                <a:schemeClr val="bg1"/>
              </a:solidFill>
              <a:latin typeface="Bahnschrift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hu-HU" sz="3600" dirty="0">
                <a:solidFill>
                  <a:schemeClr val="bg1"/>
                </a:solidFill>
                <a:latin typeface="Bahnschrift"/>
              </a:rPr>
              <a:t>Csoport tagok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hu-HU" dirty="0">
                <a:solidFill>
                  <a:schemeClr val="bg1"/>
                </a:solidFill>
                <a:latin typeface="Bahnschrift"/>
              </a:rPr>
              <a:t>Földi Botond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hu-HU" dirty="0">
                <a:solidFill>
                  <a:schemeClr val="bg1"/>
                </a:solidFill>
                <a:latin typeface="Bahnschrift"/>
              </a:rPr>
              <a:t>Szilágyi László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hu-H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387F57E-5450-6109-0FBD-741FB60E6F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422" r="2422"/>
          <a:stretch/>
        </p:blipFill>
        <p:spPr>
          <a:xfrm>
            <a:off x="5507975" y="1262245"/>
            <a:ext cx="6172200" cy="487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7D5955-CA9A-473A-6BD3-79BA0B44E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173" y="1065363"/>
            <a:ext cx="4205406" cy="4257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err="1">
                <a:solidFill>
                  <a:schemeClr val="bg1"/>
                </a:solidFill>
                <a:latin typeface="Arial Nova"/>
                <a:cs typeface="Calibri"/>
              </a:rPr>
              <a:t>Ez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robotkar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három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motort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használ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hogy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lehetővé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tegye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balra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jobbra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forgását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-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leemelését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valamint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karom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kinyitását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bezárását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mellékelt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program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segítségével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NXT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kocka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három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gombjával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érintésérzékelő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gombbal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vezérelheti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műveleteket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így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kezelőszervek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segítségével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labdákat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egyéb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tárgyakat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vehet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fel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és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mozgathat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megpróbálhatja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saját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maga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programozni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,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hogy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valami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mást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csináljon</a:t>
            </a:r>
            <a: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</a:t>
            </a:r>
            <a:br>
              <a:rPr lang="en-US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</a:br>
            <a:endParaRPr lang="en-US" sz="2000">
              <a:solidFill>
                <a:schemeClr val="bg1"/>
              </a:solidFill>
              <a:latin typeface="Arial Nov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645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4111CF-3AEA-F3C0-4FFC-8F27B348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4030"/>
            <a:ext cx="3932237" cy="1600200"/>
          </a:xfrm>
        </p:spPr>
        <p:txBody>
          <a:bodyPr>
            <a:normAutofit/>
          </a:bodyPr>
          <a:lstStyle/>
          <a:p>
            <a:r>
              <a:rPr lang="hu-HU" sz="3600">
                <a:solidFill>
                  <a:schemeClr val="bg1"/>
                </a:solidFill>
                <a:latin typeface="Bahnschrift"/>
                <a:cs typeface="Calibri Light"/>
              </a:rPr>
              <a:t>Programozása</a:t>
            </a:r>
            <a:endParaRPr lang="hu-HU" sz="3600">
              <a:solidFill>
                <a:schemeClr val="bg1"/>
              </a:solidFill>
              <a:latin typeface="Bahnschrift"/>
            </a:endParaRPr>
          </a:p>
        </p:txBody>
      </p:sp>
      <p:pic>
        <p:nvPicPr>
          <p:cNvPr id="5" name="Kép 5" descr="A képen automata, molnár látható&#10;&#10;Automatikusan generált leírás">
            <a:extLst>
              <a:ext uri="{FF2B5EF4-FFF2-40B4-BE49-F238E27FC236}">
                <a16:creationId xmlns:a16="http://schemas.microsoft.com/office/drawing/2014/main" id="{33C04428-0361-C8F9-238B-B1E4C03BF9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569" r="2569"/>
          <a:stretch/>
        </p:blipFill>
        <p:spPr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BBEB1DBD-B6AB-3544-8E25-BA1FA312A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84230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Nagyon egyszerű programok hozhatók létre az NXT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Intelligent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Brick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menüjével. Bonyolultabb programok és hangfájlok letölthetők USB-</a:t>
            </a:r>
            <a:r>
              <a:rPr lang="hu-HU" sz="20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porton</a:t>
            </a:r>
            <a:r>
              <a:rPr lang="hu-HU" sz="20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keresztül vagy vezeték nélkül Bluetooth-on keresztül. A fájlok vezeték nélkül is másolhatók két NXT tégla között, és egyes mobiltelefonok távirányítóként is használhatók. Legfeljebb három NXT tégla tud egyidejűleg kommunikálni Bluetooth-on keresztül, amikor a felhasználó által létrehozott programok futnak.</a:t>
            </a:r>
            <a:endParaRPr lang="hu-HU" sz="2000">
              <a:solidFill>
                <a:schemeClr val="bg1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9071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C3015-7897-E688-A152-4B7A037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>
                <a:solidFill>
                  <a:schemeClr val="bg1"/>
                </a:solidFill>
                <a:latin typeface="Bahnschrift"/>
                <a:cs typeface="Calibri Light"/>
              </a:rPr>
              <a:t>Felület</a:t>
            </a:r>
          </a:p>
        </p:txBody>
      </p:sp>
      <p:pic>
        <p:nvPicPr>
          <p:cNvPr id="5" name="Kép 5" descr="A képen beltéri, berendezés, automata látható&#10;&#10;Automatikusan generált leírás">
            <a:extLst>
              <a:ext uri="{FF2B5EF4-FFF2-40B4-BE49-F238E27FC236}">
                <a16:creationId xmlns:a16="http://schemas.microsoft.com/office/drawing/2014/main" id="{B2E2774E-9A03-77AB-FB6F-913A5D7E8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0103" y="1516992"/>
            <a:ext cx="5143499" cy="38144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C1717FD2-693F-CD9E-4849-FC54BF41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hu-HU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Az NXT </a:t>
            </a:r>
            <a:r>
              <a:rPr lang="hu-HU" sz="240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Robotics</a:t>
            </a:r>
            <a:r>
              <a:rPr lang="hu-HU" sz="240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legmodernebb hardver- és szoftvertechnológiákkal dolgozik, hogy lenyűgöző biztonsági megoldásokat hozzon létre. Mind a beltéri, mind a kültéri megoldásaink különféle technológiát tartalmaznak, beleértve a különféle érzékelőket, kamerákat, motorokat és anyagokat.</a:t>
            </a:r>
            <a:endParaRPr lang="hu-HU" sz="2400">
              <a:solidFill>
                <a:schemeClr val="bg1"/>
              </a:solidFill>
              <a:latin typeface="Arial Nov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92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ED96B-30D4-4895-9574-62509E51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502"/>
            <a:ext cx="3932237" cy="1600200"/>
          </a:xfrm>
        </p:spPr>
        <p:txBody>
          <a:bodyPr>
            <a:normAutofit/>
          </a:bodyPr>
          <a:lstStyle/>
          <a:p>
            <a:r>
              <a:rPr lang="hu-HU" sz="4800" dirty="0" err="1">
                <a:solidFill>
                  <a:schemeClr val="bg1"/>
                </a:solidFill>
                <a:latin typeface="Bahnschrift"/>
                <a:cs typeface="Calibri Light"/>
              </a:rPr>
              <a:t>Lego</a:t>
            </a:r>
            <a:endParaRPr lang="hu-HU" sz="4800" dirty="0">
              <a:solidFill>
                <a:schemeClr val="bg1"/>
              </a:solidFill>
              <a:latin typeface="Bahnschrift"/>
              <a:cs typeface="Calibri Light"/>
            </a:endParaRPr>
          </a:p>
        </p:txBody>
      </p:sp>
      <p:pic>
        <p:nvPicPr>
          <p:cNvPr id="5" name="Kép 5" descr="A képen szemét látható&#10;&#10;Automatikusan generált leírás">
            <a:extLst>
              <a:ext uri="{FF2B5EF4-FFF2-40B4-BE49-F238E27FC236}">
                <a16:creationId xmlns:a16="http://schemas.microsoft.com/office/drawing/2014/main" id="{33C28A4B-64CA-9287-F79F-34C25F4CD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1272" y="1608916"/>
            <a:ext cx="4882371" cy="3645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79A6E9CA-4340-BDB8-DB48-89D424D2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1740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000" b="1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A </a:t>
            </a:r>
            <a:r>
              <a:rPr lang="hu-HU" sz="2000" b="1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 b="1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b="1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 b="1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NXT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egy programozható 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robotikai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készlet, amelyet a 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Lego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adott ki 2006. augusztus 2-án. Ez váltotta fel az első generációs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készletet, amelyet 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Robotics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Invention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System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-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nek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hívtak . Az alapkészlet két változatban kerül forgalomba: a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Retail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Version </a:t>
            </a:r>
            <a:r>
              <a:rPr lang="hu-HU" sz="2000" baseline="30000" dirty="0">
                <a:solidFill>
                  <a:schemeClr val="bg1"/>
                </a:solidFill>
                <a:latin typeface="Arial Nova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 és az Education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Base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Set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. Tartozik hozzá az NXT-G programozószoftver, vagy opcionálisan a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LabVIEW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a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Lego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 </a:t>
            </a:r>
            <a:r>
              <a:rPr lang="hu-HU" sz="2000" dirty="0" err="1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Mindstorms</a:t>
            </a:r>
            <a:r>
              <a:rPr lang="hu-HU" sz="2000" dirty="0">
                <a:solidFill>
                  <a:schemeClr val="bg1"/>
                </a:solidFill>
                <a:latin typeface="Arial Nova"/>
                <a:ea typeface="+mn-lt"/>
                <a:cs typeface="+mn-lt"/>
              </a:rPr>
              <a:t>-hoz.</a:t>
            </a:r>
            <a:endParaRPr lang="hu-HU" sz="2000" dirty="0">
              <a:solidFill>
                <a:schemeClr val="bg1"/>
              </a:solidFill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55866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AC1733-4F2E-0D5A-B018-E73CFCAC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Szumóról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röviden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99F717-A884-0253-9311-4380E4F4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 Nova" panose="020B0504020202020204" pitchFamily="34" charset="0"/>
              </a:rPr>
              <a:t>A pályára egymással háttal kell lerakni a robotokat. Azoknak el kell menni a szélet jelző fehér sávig, majd megfordulni és támadni. Ha a robotok 1 percig nem támadják illetve győzik le egymást </a:t>
            </a:r>
            <a:r>
              <a:rPr lang="hu-HU" dirty="0" err="1">
                <a:solidFill>
                  <a:schemeClr val="bg1"/>
                </a:solidFill>
                <a:latin typeface="Arial Nova" panose="020B0504020202020204" pitchFamily="34" charset="0"/>
              </a:rPr>
              <a:t>egymást</a:t>
            </a:r>
            <a:r>
              <a:rPr lang="hu-HU" dirty="0">
                <a:solidFill>
                  <a:schemeClr val="bg1"/>
                </a:solidFill>
                <a:latin typeface="Arial Nova" panose="020B0504020202020204" pitchFamily="34" charset="0"/>
              </a:rPr>
              <a:t>, döntetlen az eredmény. Az asztalról lecsúszott robot vesztett. Ha mindkét robot lement, akkor az elsőként lekerült vesztett. Versenyünk a nevezett csapatok számától függően több csoportos és fordulós lesz. Egy csoportban egyszerre négy csapat versenyez, körmérkőzést játszva egymással. </a:t>
            </a:r>
          </a:p>
        </p:txBody>
      </p:sp>
    </p:spTree>
    <p:extLst>
      <p:ext uri="{BB962C8B-B14F-4D97-AF65-F5344CB8AC3E}">
        <p14:creationId xmlns:p14="http://schemas.microsoft.com/office/powerpoint/2010/main" val="63512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094237-9FF6-5080-B855-C7ADC59F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Az érzékelők és a motorok száma: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74BC0D-B01A-C591-5CEE-92B7566E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Arial Nova" panose="020B0504020202020204" pitchFamily="34" charset="0"/>
              </a:rPr>
              <a:t>1 db távolságérzékelő 1db fény- vagy színérzékelő 2 db nyomásérzékelő 3 db motor - utóbbi kettő egybe építve is - használható maximum egy robotban. A program feltöltéséhez csak USB kapcsolat használható.</a:t>
            </a:r>
          </a:p>
          <a:p>
            <a:r>
              <a:rPr lang="hu-HU" dirty="0">
                <a:solidFill>
                  <a:schemeClr val="bg1"/>
                </a:solidFill>
                <a:latin typeface="Arial Nova" panose="020B0504020202020204" pitchFamily="34" charset="0"/>
              </a:rPr>
              <a:t>Játék menete A </a:t>
            </a:r>
            <a:r>
              <a:rPr lang="hu-HU" dirty="0" err="1">
                <a:solidFill>
                  <a:schemeClr val="bg1"/>
                </a:solidFill>
                <a:latin typeface="Arial Nova" panose="020B0504020202020204" pitchFamily="34" charset="0"/>
              </a:rPr>
              <a:t>szumó</a:t>
            </a:r>
            <a:r>
              <a:rPr lang="hu-HU" dirty="0">
                <a:solidFill>
                  <a:schemeClr val="bg1"/>
                </a:solidFill>
                <a:latin typeface="Arial Nova" panose="020B0504020202020204" pitchFamily="34" charset="0"/>
              </a:rPr>
              <a:t> robotok indításkor a </a:t>
            </a:r>
            <a:r>
              <a:rPr lang="hu-HU" dirty="0" err="1">
                <a:solidFill>
                  <a:schemeClr val="bg1"/>
                </a:solidFill>
                <a:latin typeface="Arial Nova" panose="020B0504020202020204" pitchFamily="34" charset="0"/>
              </a:rPr>
              <a:t>szumó</a:t>
            </a:r>
            <a:r>
              <a:rPr lang="hu-HU" dirty="0">
                <a:solidFill>
                  <a:schemeClr val="bg1"/>
                </a:solidFill>
                <a:latin typeface="Arial Nova" panose="020B0504020202020204" pitchFamily="34" charset="0"/>
              </a:rPr>
              <a:t> küzdőtéren egymástól 30 cm-re helyezkednek el, egyenlő távolságra a küzdőtér központjától (kb. 15-15 cm-re a központtól). A robotok egymással háttal állnak, tehát ellentétes irányban fognak indulni.</a:t>
            </a:r>
          </a:p>
        </p:txBody>
      </p:sp>
    </p:spTree>
    <p:extLst>
      <p:ext uri="{BB962C8B-B14F-4D97-AF65-F5344CB8AC3E}">
        <p14:creationId xmlns:p14="http://schemas.microsoft.com/office/powerpoint/2010/main" val="4212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410</Words>
  <Application>Microsoft Office PowerPoint</Application>
  <PresentationFormat>Szélesvásznú</PresentationFormat>
  <Paragraphs>16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Arial Nova</vt:lpstr>
      <vt:lpstr>Bahnschrift</vt:lpstr>
      <vt:lpstr>Calibri</vt:lpstr>
      <vt:lpstr>Calibri Light</vt:lpstr>
      <vt:lpstr>Office-téma</vt:lpstr>
      <vt:lpstr>NXT ROBOTOK</vt:lpstr>
      <vt:lpstr>PowerPoint-bemutató</vt:lpstr>
      <vt:lpstr>Programozása</vt:lpstr>
      <vt:lpstr>Felület</vt:lpstr>
      <vt:lpstr>Lego</vt:lpstr>
      <vt:lpstr>Szumóról röviden</vt:lpstr>
      <vt:lpstr>Az érzékelők és a motorok száma: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Föti</dc:creator>
  <cp:lastModifiedBy>Földi Botond 439</cp:lastModifiedBy>
  <cp:revision>7</cp:revision>
  <dcterms:created xsi:type="dcterms:W3CDTF">2022-11-07T10:12:12Z</dcterms:created>
  <dcterms:modified xsi:type="dcterms:W3CDTF">2023-01-08T22:24:28Z</dcterms:modified>
</cp:coreProperties>
</file>