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0" d="100"/>
          <a:sy n="100" d="100"/>
        </p:scale>
        <p:origin x="96"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Foley" userId="8c9f8f52ea6b779c" providerId="LiveId" clId="{DBA8B610-B12A-4D69-A5C7-A4DED8554B33}"/>
    <pc:docChg chg="undo custSel addSld delSld modSld">
      <pc:chgData name="Nick Foley" userId="8c9f8f52ea6b779c" providerId="LiveId" clId="{DBA8B610-B12A-4D69-A5C7-A4DED8554B33}" dt="2023-05-05T16:06:05.115" v="268" actId="2696"/>
      <pc:docMkLst>
        <pc:docMk/>
      </pc:docMkLst>
      <pc:sldChg chg="modSp mod">
        <pc:chgData name="Nick Foley" userId="8c9f8f52ea6b779c" providerId="LiveId" clId="{DBA8B610-B12A-4D69-A5C7-A4DED8554B33}" dt="2023-05-05T16:01:22.112" v="27" actId="5793"/>
        <pc:sldMkLst>
          <pc:docMk/>
          <pc:sldMk cId="3839727277" sldId="258"/>
        </pc:sldMkLst>
        <pc:spChg chg="mod">
          <ac:chgData name="Nick Foley" userId="8c9f8f52ea6b779c" providerId="LiveId" clId="{DBA8B610-B12A-4D69-A5C7-A4DED8554B33}" dt="2023-05-05T16:00:52.951" v="15" actId="20577"/>
          <ac:spMkLst>
            <pc:docMk/>
            <pc:sldMk cId="3839727277" sldId="258"/>
            <ac:spMk id="2" creationId="{4FD1E9B8-DDAE-5821-8CED-63B7AFA7C7C5}"/>
          </ac:spMkLst>
        </pc:spChg>
        <pc:spChg chg="mod">
          <ac:chgData name="Nick Foley" userId="8c9f8f52ea6b779c" providerId="LiveId" clId="{DBA8B610-B12A-4D69-A5C7-A4DED8554B33}" dt="2023-05-05T16:01:22.112" v="27" actId="5793"/>
          <ac:spMkLst>
            <pc:docMk/>
            <pc:sldMk cId="3839727277" sldId="258"/>
            <ac:spMk id="3" creationId="{27A772B6-EAF1-C870-60C0-F3B2D1B9F735}"/>
          </ac:spMkLst>
        </pc:spChg>
      </pc:sldChg>
      <pc:sldChg chg="addSp delSp modSp new mod setBg">
        <pc:chgData name="Nick Foley" userId="8c9f8f52ea6b779c" providerId="LiveId" clId="{DBA8B610-B12A-4D69-A5C7-A4DED8554B33}" dt="2023-05-05T16:05:05.915" v="266" actId="20577"/>
        <pc:sldMkLst>
          <pc:docMk/>
          <pc:sldMk cId="520949319" sldId="259"/>
        </pc:sldMkLst>
        <pc:spChg chg="mod">
          <ac:chgData name="Nick Foley" userId="8c9f8f52ea6b779c" providerId="LiveId" clId="{DBA8B610-B12A-4D69-A5C7-A4DED8554B33}" dt="2023-05-05T16:03:39.965" v="62" actId="20577"/>
          <ac:spMkLst>
            <pc:docMk/>
            <pc:sldMk cId="520949319" sldId="259"/>
            <ac:spMk id="2" creationId="{49112B9D-EAEF-4350-CBBE-0B5B17FE6CBB}"/>
          </ac:spMkLst>
        </pc:spChg>
        <pc:spChg chg="del">
          <ac:chgData name="Nick Foley" userId="8c9f8f52ea6b779c" providerId="LiveId" clId="{DBA8B610-B12A-4D69-A5C7-A4DED8554B33}" dt="2023-05-05T16:03:01.843" v="40" actId="22"/>
          <ac:spMkLst>
            <pc:docMk/>
            <pc:sldMk cId="520949319" sldId="259"/>
            <ac:spMk id="3" creationId="{E97D4C1D-EDDC-340E-9BB2-136B884D5A71}"/>
          </ac:spMkLst>
        </pc:spChg>
        <pc:spChg chg="add mod">
          <ac:chgData name="Nick Foley" userId="8c9f8f52ea6b779c" providerId="LiveId" clId="{DBA8B610-B12A-4D69-A5C7-A4DED8554B33}" dt="2023-05-05T16:05:05.915" v="266" actId="20577"/>
          <ac:spMkLst>
            <pc:docMk/>
            <pc:sldMk cId="520949319" sldId="259"/>
            <ac:spMk id="9" creationId="{C21481D8-EA7F-B12D-A107-1930F59A9881}"/>
          </ac:spMkLst>
        </pc:spChg>
        <pc:picChg chg="add mod ord">
          <ac:chgData name="Nick Foley" userId="8c9f8f52ea6b779c" providerId="LiveId" clId="{DBA8B610-B12A-4D69-A5C7-A4DED8554B33}" dt="2023-05-05T16:03:23.490" v="47" actId="26606"/>
          <ac:picMkLst>
            <pc:docMk/>
            <pc:sldMk cId="520949319" sldId="259"/>
            <ac:picMk id="5" creationId="{5218C1C4-A4AF-10E6-3482-E926A0C54D1E}"/>
          </ac:picMkLst>
        </pc:picChg>
      </pc:sldChg>
      <pc:sldChg chg="new del">
        <pc:chgData name="Nick Foley" userId="8c9f8f52ea6b779c" providerId="LiveId" clId="{DBA8B610-B12A-4D69-A5C7-A4DED8554B33}" dt="2023-05-05T16:06:05.115" v="268" actId="2696"/>
        <pc:sldMkLst>
          <pc:docMk/>
          <pc:sldMk cId="169407121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5/5/2023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EDB5-4E05-3BF0-74EF-B9F4B23C4770}"/>
              </a:ext>
            </a:extLst>
          </p:cNvPr>
          <p:cNvSpPr>
            <a:spLocks noGrp="1"/>
          </p:cNvSpPr>
          <p:nvPr>
            <p:ph type="ctrTitle"/>
          </p:nvPr>
        </p:nvSpPr>
        <p:spPr/>
        <p:txBody>
          <a:bodyPr/>
          <a:lstStyle/>
          <a:p>
            <a:r>
              <a:rPr lang="en-US" dirty="0"/>
              <a:t>DMV Automation</a:t>
            </a:r>
            <a:br>
              <a:rPr lang="en-US" dirty="0"/>
            </a:br>
            <a:r>
              <a:rPr lang="en-US" dirty="0"/>
              <a:t>in Java</a:t>
            </a:r>
          </a:p>
        </p:txBody>
      </p:sp>
      <p:sp>
        <p:nvSpPr>
          <p:cNvPr id="3" name="Subtitle 2">
            <a:extLst>
              <a:ext uri="{FF2B5EF4-FFF2-40B4-BE49-F238E27FC236}">
                <a16:creationId xmlns:a16="http://schemas.microsoft.com/office/drawing/2014/main" id="{CC6983CB-BA06-9EBE-9CDF-081BAEC77023}"/>
              </a:ext>
            </a:extLst>
          </p:cNvPr>
          <p:cNvSpPr>
            <a:spLocks noGrp="1"/>
          </p:cNvSpPr>
          <p:nvPr>
            <p:ph type="subTitle" idx="1"/>
          </p:nvPr>
        </p:nvSpPr>
        <p:spPr/>
        <p:txBody>
          <a:bodyPr/>
          <a:lstStyle/>
          <a:p>
            <a:r>
              <a:rPr lang="en-US" dirty="0"/>
              <a:t>By Nicholas Foley</a:t>
            </a:r>
          </a:p>
          <a:p>
            <a:r>
              <a:rPr lang="en-US" dirty="0"/>
              <a:t>COSC-1437</a:t>
            </a:r>
          </a:p>
          <a:p>
            <a:r>
              <a:rPr lang="en-US" dirty="0"/>
              <a:t>Professor Pete Ortega</a:t>
            </a:r>
          </a:p>
        </p:txBody>
      </p:sp>
    </p:spTree>
    <p:extLst>
      <p:ext uri="{BB962C8B-B14F-4D97-AF65-F5344CB8AC3E}">
        <p14:creationId xmlns:p14="http://schemas.microsoft.com/office/powerpoint/2010/main" val="241594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29EA-1902-2373-2D17-98A1F716F40E}"/>
              </a:ext>
            </a:extLst>
          </p:cNvPr>
          <p:cNvSpPr>
            <a:spLocks noGrp="1"/>
          </p:cNvSpPr>
          <p:nvPr>
            <p:ph type="title"/>
          </p:nvPr>
        </p:nvSpPr>
        <p:spPr/>
        <p:txBody>
          <a:bodyPr/>
          <a:lstStyle/>
          <a:p>
            <a:r>
              <a:rPr lang="en-US" dirty="0"/>
              <a:t>What is the problem?</a:t>
            </a:r>
          </a:p>
        </p:txBody>
      </p:sp>
      <p:sp>
        <p:nvSpPr>
          <p:cNvPr id="3" name="Content Placeholder 2">
            <a:extLst>
              <a:ext uri="{FF2B5EF4-FFF2-40B4-BE49-F238E27FC236}">
                <a16:creationId xmlns:a16="http://schemas.microsoft.com/office/drawing/2014/main" id="{0241745E-ECE0-4FC8-2E6A-4C34586EF104}"/>
              </a:ext>
            </a:extLst>
          </p:cNvPr>
          <p:cNvSpPr>
            <a:spLocks noGrp="1"/>
          </p:cNvSpPr>
          <p:nvPr>
            <p:ph idx="1"/>
          </p:nvPr>
        </p:nvSpPr>
        <p:spPr/>
        <p:txBody>
          <a:bodyPr>
            <a:normAutofit/>
          </a:bodyPr>
          <a:lstStyle/>
          <a:p>
            <a:pPr marL="0" indent="0" algn="ctr">
              <a:buNone/>
            </a:pPr>
            <a:r>
              <a:rPr lang="en-US" sz="2400" dirty="0"/>
              <a:t>Nobody likes waiting in line all day at the DMV and sometimes making an appointment gets put off or forgotten.  The idea is simple, automate the renewal and replacement of IDs and licenses to a machine (kiosk) so the DMV employees can service the people who need a person to help them, and the machines can take the tedious work. I think that this is important because it should be fast and easy to get a new license or ID, and we should not have to sit around for sometimes hours to get something that everyone needs on a daily basis.</a:t>
            </a:r>
          </a:p>
        </p:txBody>
      </p:sp>
    </p:spTree>
    <p:extLst>
      <p:ext uri="{BB962C8B-B14F-4D97-AF65-F5344CB8AC3E}">
        <p14:creationId xmlns:p14="http://schemas.microsoft.com/office/powerpoint/2010/main" val="2422526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E9B8-DDAE-5821-8CED-63B7AFA7C7C5}"/>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27A772B6-EAF1-C870-60C0-F3B2D1B9F735}"/>
              </a:ext>
            </a:extLst>
          </p:cNvPr>
          <p:cNvSpPr>
            <a:spLocks noGrp="1"/>
          </p:cNvSpPr>
          <p:nvPr>
            <p:ph idx="1"/>
          </p:nvPr>
        </p:nvSpPr>
        <p:spPr/>
        <p:txBody>
          <a:bodyPr>
            <a:normAutofit fontScale="77500" lnSpcReduction="20000"/>
          </a:bodyPr>
          <a:lstStyle/>
          <a:p>
            <a:r>
              <a:rPr lang="en-US" dirty="0"/>
              <a:t> class main</a:t>
            </a:r>
          </a:p>
          <a:p>
            <a:r>
              <a:rPr lang="en-US" dirty="0"/>
              <a:t>	take inputs : (name, DOB, </a:t>
            </a:r>
            <a:r>
              <a:rPr lang="en-US" dirty="0" err="1"/>
              <a:t>idNumber</a:t>
            </a:r>
            <a:r>
              <a:rPr lang="en-US" dirty="0"/>
              <a:t>, </a:t>
            </a:r>
            <a:r>
              <a:rPr lang="en-US" dirty="0" err="1"/>
              <a:t>issueDate</a:t>
            </a:r>
            <a:r>
              <a:rPr lang="en-US" dirty="0"/>
              <a:t>, </a:t>
            </a:r>
            <a:r>
              <a:rPr lang="en-US" dirty="0" err="1"/>
              <a:t>expirationDate</a:t>
            </a:r>
            <a:r>
              <a:rPr lang="en-US" dirty="0"/>
              <a:t>)</a:t>
            </a:r>
          </a:p>
          <a:p>
            <a:r>
              <a:rPr lang="en-US" dirty="0"/>
              <a:t>	</a:t>
            </a:r>
          </a:p>
          <a:p>
            <a:r>
              <a:rPr lang="en-US" dirty="0"/>
              <a:t>	call person object</a:t>
            </a:r>
          </a:p>
          <a:p>
            <a:r>
              <a:rPr lang="en-US" dirty="0"/>
              <a:t>	outputs new values</a:t>
            </a:r>
          </a:p>
          <a:p>
            <a:pPr marL="0" indent="0">
              <a:buNone/>
            </a:pPr>
            <a:endParaRPr lang="en-US" dirty="0"/>
          </a:p>
          <a:p>
            <a:r>
              <a:rPr lang="en-US" dirty="0"/>
              <a:t>class person</a:t>
            </a:r>
          </a:p>
          <a:p>
            <a:r>
              <a:rPr lang="en-US" dirty="0"/>
              <a:t>	person object : takes(name, DOB, </a:t>
            </a:r>
            <a:r>
              <a:rPr lang="en-US" dirty="0" err="1"/>
              <a:t>idNumber</a:t>
            </a:r>
            <a:r>
              <a:rPr lang="en-US" dirty="0"/>
              <a:t>, </a:t>
            </a:r>
            <a:r>
              <a:rPr lang="en-US" dirty="0" err="1"/>
              <a:t>issueDate</a:t>
            </a:r>
            <a:r>
              <a:rPr lang="en-US" dirty="0"/>
              <a:t>, </a:t>
            </a:r>
            <a:r>
              <a:rPr lang="en-US" dirty="0" err="1"/>
              <a:t>expirationDate</a:t>
            </a:r>
            <a:r>
              <a:rPr lang="en-US" dirty="0"/>
              <a:t>)</a:t>
            </a:r>
          </a:p>
          <a:p>
            <a:r>
              <a:rPr lang="en-US" dirty="0"/>
              <a:t>	</a:t>
            </a:r>
          </a:p>
          <a:p>
            <a:r>
              <a:rPr lang="en-US" dirty="0"/>
              <a:t>	number generation methods: takes(</a:t>
            </a:r>
            <a:r>
              <a:rPr lang="en-US" dirty="0" err="1"/>
              <a:t>idNumber</a:t>
            </a:r>
            <a:r>
              <a:rPr lang="en-US" dirty="0"/>
              <a:t>, </a:t>
            </a:r>
            <a:r>
              <a:rPr lang="en-US" dirty="0" err="1"/>
              <a:t>issueDate</a:t>
            </a:r>
            <a:r>
              <a:rPr lang="en-US" dirty="0"/>
              <a:t>, </a:t>
            </a:r>
            <a:r>
              <a:rPr lang="en-US" dirty="0" err="1"/>
              <a:t>expirationDate</a:t>
            </a:r>
            <a:r>
              <a:rPr lang="en-US" dirty="0"/>
              <a:t>) to generate new values</a:t>
            </a:r>
          </a:p>
        </p:txBody>
      </p:sp>
    </p:spTree>
    <p:extLst>
      <p:ext uri="{BB962C8B-B14F-4D97-AF65-F5344CB8AC3E}">
        <p14:creationId xmlns:p14="http://schemas.microsoft.com/office/powerpoint/2010/main" val="383972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2B9D-EAEF-4350-CBBE-0B5B17FE6CBB}"/>
              </a:ext>
            </a:extLst>
          </p:cNvPr>
          <p:cNvSpPr>
            <a:spLocks noGrp="1"/>
          </p:cNvSpPr>
          <p:nvPr>
            <p:ph type="title"/>
          </p:nvPr>
        </p:nvSpPr>
        <p:spPr>
          <a:xfrm>
            <a:off x="8499854" y="643467"/>
            <a:ext cx="2767702" cy="997640"/>
          </a:xfrm>
        </p:spPr>
        <p:txBody>
          <a:bodyPr anchor="b">
            <a:normAutofit/>
          </a:bodyPr>
          <a:lstStyle/>
          <a:p>
            <a:pPr algn="l"/>
            <a:r>
              <a:rPr lang="en-US" sz="2000" dirty="0"/>
              <a:t>Diagram</a:t>
            </a:r>
          </a:p>
        </p:txBody>
      </p:sp>
      <p:pic>
        <p:nvPicPr>
          <p:cNvPr id="5" name="Content Placeholder 4">
            <a:extLst>
              <a:ext uri="{FF2B5EF4-FFF2-40B4-BE49-F238E27FC236}">
                <a16:creationId xmlns:a16="http://schemas.microsoft.com/office/drawing/2014/main" id="{5218C1C4-A4AF-10E6-3482-E926A0C54D1E}"/>
              </a:ext>
            </a:extLst>
          </p:cNvPr>
          <p:cNvPicPr>
            <a:picLocks noChangeAspect="1"/>
          </p:cNvPicPr>
          <p:nvPr/>
        </p:nvPicPr>
        <p:blipFill>
          <a:blip r:embed="rId3"/>
          <a:stretch>
            <a:fillRect/>
          </a:stretch>
        </p:blipFill>
        <p:spPr>
          <a:xfrm>
            <a:off x="1329799" y="643467"/>
            <a:ext cx="5840255" cy="5571066"/>
          </a:xfrm>
          <a:prstGeom prst="rect">
            <a:avLst/>
          </a:prstGeom>
        </p:spPr>
      </p:pic>
      <p:sp>
        <p:nvSpPr>
          <p:cNvPr id="9" name="Content Placeholder 8">
            <a:extLst>
              <a:ext uri="{FF2B5EF4-FFF2-40B4-BE49-F238E27FC236}">
                <a16:creationId xmlns:a16="http://schemas.microsoft.com/office/drawing/2014/main" id="{C21481D8-EA7F-B12D-A107-1930F59A9881}"/>
              </a:ext>
            </a:extLst>
          </p:cNvPr>
          <p:cNvSpPr>
            <a:spLocks noGrp="1"/>
          </p:cNvSpPr>
          <p:nvPr>
            <p:ph idx="1"/>
          </p:nvPr>
        </p:nvSpPr>
        <p:spPr>
          <a:xfrm>
            <a:off x="8499855" y="1641108"/>
            <a:ext cx="2767702" cy="4573426"/>
          </a:xfrm>
        </p:spPr>
        <p:txBody>
          <a:bodyPr anchor="ctr">
            <a:normAutofit/>
          </a:bodyPr>
          <a:lstStyle/>
          <a:p>
            <a:r>
              <a:rPr lang="en-US" sz="1200" dirty="0"/>
              <a:t>The program takes the user input</a:t>
            </a:r>
          </a:p>
          <a:p>
            <a:r>
              <a:rPr lang="en-US" sz="1200" dirty="0"/>
              <a:t>Passes that input into the person object class</a:t>
            </a:r>
          </a:p>
          <a:p>
            <a:r>
              <a:rPr lang="en-US" sz="1200" dirty="0"/>
              <a:t>New values are generated</a:t>
            </a:r>
          </a:p>
          <a:p>
            <a:r>
              <a:rPr lang="en-US" sz="1200" dirty="0"/>
              <a:t>Values are updated in person object</a:t>
            </a:r>
          </a:p>
          <a:p>
            <a:r>
              <a:rPr lang="en-US" sz="1200" dirty="0"/>
              <a:t>Values are outputted</a:t>
            </a:r>
          </a:p>
        </p:txBody>
      </p:sp>
    </p:spTree>
    <p:extLst>
      <p:ext uri="{BB962C8B-B14F-4D97-AF65-F5344CB8AC3E}">
        <p14:creationId xmlns:p14="http://schemas.microsoft.com/office/powerpoint/2010/main" val="520949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TotalTime>
  <Words>218</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Bookman Old Style</vt:lpstr>
      <vt:lpstr>Rockwell</vt:lpstr>
      <vt:lpstr>Damask</vt:lpstr>
      <vt:lpstr>DMV Automation in Java</vt:lpstr>
      <vt:lpstr>What is the problem?</vt:lpstr>
      <vt:lpstr>Pseudocode</vt:lpstr>
      <vt:lpstr>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DMV Automation in Java</dc:title>
  <dc:creator>Nick Foley</dc:creator>
  <cp:lastModifiedBy>Nick Foley</cp:lastModifiedBy>
  <cp:revision>1</cp:revision>
  <dcterms:created xsi:type="dcterms:W3CDTF">2023-05-05T15:53:02Z</dcterms:created>
  <dcterms:modified xsi:type="dcterms:W3CDTF">2023-05-05T16:06:15Z</dcterms:modified>
</cp:coreProperties>
</file>