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6529" autoAdjust="0"/>
  </p:normalViewPr>
  <p:slideViewPr>
    <p:cSldViewPr snapToGrid="0" showGuides="1">
      <p:cViewPr>
        <p:scale>
          <a:sx n="150" d="100"/>
          <a:sy n="150" d="100"/>
        </p:scale>
        <p:origin x="-2190" y="-1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2E61-9CD0-4F11-B666-8FDB4731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47E7B-21BD-43C5-9726-809B9486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9238-1F92-4D4B-A16E-CCD61B7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B96C-DD9B-4D85-915D-D9F4DF7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6337-642A-459D-8F6A-188DE19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A16-AF9E-4BC9-9825-7005099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FB979-0B7A-436D-A155-5AED645C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D0F-1314-460E-8D0A-A7EF3F20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ACAF-58A7-4C2B-A3C5-1DF92F9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1E8-C736-4BD2-9D36-F0BC629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AA29B-9B59-41F8-B9AB-5D09C605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99D5-E6F1-4AAA-B423-C22EB72B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ED12-90B8-417C-A16C-D90B607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390B-E9D7-4013-B105-108BFA7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763C-CC05-474B-8133-5EBAA05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DDB4-5FF9-4C26-B0A9-9037C05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72B5-8438-4C41-BBCC-3D45D7CF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774-BF60-48FD-A34E-6AC1AD2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A876-38D1-4F86-AADF-761BFD8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0C56-8C3A-44AB-8D04-19A6F490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1F64-CB8C-485C-B924-B2C76F4D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D593-DC0F-4DC8-86CF-C2EB2151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AC71-8D0F-4C06-90E8-BE21B5D7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A73C-F7B0-424A-94C7-8DE18676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936B-659D-4433-A4C1-BD0B0163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8F0E-AC4E-447E-8DDF-0FEC16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D2D1-EC5D-40FE-B311-CE8175A4C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BAC7-367C-4540-AD6A-D3456BD4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335ED-202F-4FCE-8130-30FD5210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077C7-214E-492D-B478-E378DFB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7027-2F55-466E-89E0-08ACB85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8EE-ADAE-41A3-8966-A11F11C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C091-4D67-4A33-863F-9BECB18D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1A9C-B9CF-45E7-B168-D0DCC255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AE5A-B81A-46F6-B2C0-9194D0A6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71D5F-5F17-4D17-9EDC-47FC5E645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82212-8144-4473-8BA2-9067A5D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77486-B285-451E-99CF-3D12C093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D349B-A643-4B5C-A253-6F84353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0B1-E475-41CE-8D41-C7A98C0B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7BCA-4837-4450-88CE-CADCF32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FBF54-E7F7-4485-B49B-FBD6E52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6203F-7BC1-4DA3-A581-510515F8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3A6B6-64ED-4091-9A2F-B378109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AFB8-6CC2-4805-AFAA-8AAAC3E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0FE2-58DF-4FC7-98BE-7388386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A7CE-38CE-44A1-8AE6-2CC6C11A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C7C9-6D3D-49C9-AC85-25A6C57F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0544-4792-4EEF-A095-162E49B3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D340-4585-4F60-9982-1733A10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3ACF-2CE2-40B6-A851-44BC23D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3556-7085-48AE-B8ED-DF5D97E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4E27-D50C-4615-806C-B4B0BE0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3ED0-1A83-4BA4-9CCE-EB2A3AD3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B18E5-6EFD-4563-96EA-981D390C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2F1E-41FA-412C-B10E-C56F9ED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D574-1FC2-4477-839C-126EC28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6E50-B3E2-4273-994B-CD37D03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30CE5-531F-4E34-86F7-C2705143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4CE6-D348-4583-B247-71EE6E2F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669-9B9C-4D3E-B395-936459DF6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C3F5-FD30-402A-BDF3-0D99E299B33B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E137-E059-4C2B-9B20-3CC0D0E2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21CB-D6A4-4287-B6BC-013D3854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B8248-0176-46EB-928B-C53110C16A6D}"/>
              </a:ext>
            </a:extLst>
          </p:cNvPr>
          <p:cNvGrpSpPr/>
          <p:nvPr/>
        </p:nvGrpSpPr>
        <p:grpSpPr>
          <a:xfrm>
            <a:off x="5669280" y="5551715"/>
            <a:ext cx="367937" cy="1306285"/>
            <a:chOff x="95794" y="4998720"/>
            <a:chExt cx="627017" cy="1767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864DF7-A1B9-4B17-B3D9-A3E564F10A80}"/>
                </a:ext>
              </a:extLst>
            </p:cNvPr>
            <p:cNvSpPr/>
            <p:nvPr/>
          </p:nvSpPr>
          <p:spPr>
            <a:xfrm rot="16200000">
              <a:off x="-243840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31012A-661F-4192-B26E-42D564A77F57}"/>
                </a:ext>
              </a:extLst>
            </p:cNvPr>
            <p:cNvCxnSpPr/>
            <p:nvPr/>
          </p:nvCxnSpPr>
          <p:spPr>
            <a:xfrm flipV="1">
              <a:off x="224245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B3DD2A-20B7-4F42-89CC-E293443C8678}"/>
                </a:ext>
              </a:extLst>
            </p:cNvPr>
            <p:cNvCxnSpPr/>
            <p:nvPr/>
          </p:nvCxnSpPr>
          <p:spPr>
            <a:xfrm flipV="1">
              <a:off x="594360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3EBE0-D80F-4190-9CCC-17C4B3E6E091}"/>
              </a:ext>
            </a:extLst>
          </p:cNvPr>
          <p:cNvGrpSpPr/>
          <p:nvPr/>
        </p:nvGrpSpPr>
        <p:grpSpPr>
          <a:xfrm>
            <a:off x="6154783" y="5551715"/>
            <a:ext cx="367937" cy="1306285"/>
            <a:chOff x="840377" y="4998720"/>
            <a:chExt cx="627017" cy="176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CC03-14D1-40EB-8206-02E3D227EEB8}"/>
                </a:ext>
              </a:extLst>
            </p:cNvPr>
            <p:cNvSpPr/>
            <p:nvPr/>
          </p:nvSpPr>
          <p:spPr>
            <a:xfrm rot="16200000">
              <a:off x="500743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E00F6-C2D6-456E-8033-F81BE4CE4BA8}"/>
                </a:ext>
              </a:extLst>
            </p:cNvPr>
            <p:cNvCxnSpPr/>
            <p:nvPr/>
          </p:nvCxnSpPr>
          <p:spPr>
            <a:xfrm flipV="1">
              <a:off x="968828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BC7A66-3A06-476B-BA0D-46F23E3340DB}"/>
                </a:ext>
              </a:extLst>
            </p:cNvPr>
            <p:cNvCxnSpPr/>
            <p:nvPr/>
          </p:nvCxnSpPr>
          <p:spPr>
            <a:xfrm flipV="1">
              <a:off x="1338943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762B7-AC70-4FF6-B1B9-E3111A615C14}"/>
              </a:ext>
            </a:extLst>
          </p:cNvPr>
          <p:cNvSpPr/>
          <p:nvPr/>
        </p:nvSpPr>
        <p:spPr>
          <a:xfrm>
            <a:off x="5626608" y="4637314"/>
            <a:ext cx="938784" cy="9144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5"/>
            <a:ext cx="0" cy="74731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A4E69DD-9A77-4EA9-A6F7-6341F72A2953}"/>
              </a:ext>
            </a:extLst>
          </p:cNvPr>
          <p:cNvSpPr/>
          <p:nvPr/>
        </p:nvSpPr>
        <p:spPr>
          <a:xfrm>
            <a:off x="11042469" y="-1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287B0E-9236-45ED-B5A1-43F08FB8095F}"/>
              </a:ext>
            </a:extLst>
          </p:cNvPr>
          <p:cNvSpPr/>
          <p:nvPr/>
        </p:nvSpPr>
        <p:spPr>
          <a:xfrm>
            <a:off x="11042468" y="3172096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F63F83-F25F-4627-B711-07CFCFA65383}"/>
              </a:ext>
            </a:extLst>
          </p:cNvPr>
          <p:cNvSpPr/>
          <p:nvPr/>
        </p:nvSpPr>
        <p:spPr>
          <a:xfrm>
            <a:off x="11042467" y="6344193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2FFC5D-4610-4825-B1A2-173F42A86099}"/>
              </a:ext>
            </a:extLst>
          </p:cNvPr>
          <p:cNvSpPr/>
          <p:nvPr/>
        </p:nvSpPr>
        <p:spPr>
          <a:xfrm>
            <a:off x="2" y="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9A08D3-9472-49FA-8CDD-3D2B909550CB}"/>
              </a:ext>
            </a:extLst>
          </p:cNvPr>
          <p:cNvSpPr/>
          <p:nvPr/>
        </p:nvSpPr>
        <p:spPr>
          <a:xfrm>
            <a:off x="1" y="3172097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FC32C5-92A6-463F-A7FD-8B1D80261674}"/>
              </a:ext>
            </a:extLst>
          </p:cNvPr>
          <p:cNvSpPr/>
          <p:nvPr/>
        </p:nvSpPr>
        <p:spPr>
          <a:xfrm>
            <a:off x="0" y="6344194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3890005"/>
            <a:ext cx="0" cy="7429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FAE58-D658-4C83-BA17-9343371C1DA9}"/>
              </a:ext>
            </a:extLst>
          </p:cNvPr>
          <p:cNvCxnSpPr/>
          <p:nvPr/>
        </p:nvCxnSpPr>
        <p:spPr>
          <a:xfrm rot="5400000" flipV="1">
            <a:off x="1380305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72406F-A872-4AAD-8876-189BAC2B5228}"/>
              </a:ext>
            </a:extLst>
          </p:cNvPr>
          <p:cNvCxnSpPr/>
          <p:nvPr/>
        </p:nvCxnSpPr>
        <p:spPr>
          <a:xfrm rot="5400000" flipV="1">
            <a:off x="1380305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E56733-63E8-42C3-8FBD-74923D88FC6B}"/>
              </a:ext>
            </a:extLst>
          </p:cNvPr>
          <p:cNvCxnSpPr/>
          <p:nvPr/>
        </p:nvCxnSpPr>
        <p:spPr>
          <a:xfrm rot="5400000" flipV="1">
            <a:off x="1380305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94DA56-6FF0-4F5A-89AC-2FA227F13620}"/>
              </a:ext>
            </a:extLst>
          </p:cNvPr>
          <p:cNvCxnSpPr/>
          <p:nvPr/>
        </p:nvCxnSpPr>
        <p:spPr>
          <a:xfrm rot="5400000" flipV="1">
            <a:off x="1266005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BB3104-B6F8-49D6-AB5A-E64AF988663B}"/>
              </a:ext>
            </a:extLst>
          </p:cNvPr>
          <p:cNvCxnSpPr/>
          <p:nvPr/>
        </p:nvCxnSpPr>
        <p:spPr>
          <a:xfrm rot="5400000" flipV="1">
            <a:off x="1266005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35634-EA94-48DB-A07A-10E8ECFEEC11}"/>
              </a:ext>
            </a:extLst>
          </p:cNvPr>
          <p:cNvCxnSpPr/>
          <p:nvPr/>
        </p:nvCxnSpPr>
        <p:spPr>
          <a:xfrm rot="5400000" flipV="1">
            <a:off x="1266005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DACF23B-B048-4A8B-86A4-E25D2F3044C7}"/>
              </a:ext>
            </a:extLst>
          </p:cNvPr>
          <p:cNvCxnSpPr/>
          <p:nvPr/>
        </p:nvCxnSpPr>
        <p:spPr>
          <a:xfrm rot="16200000" flipH="1" flipV="1">
            <a:off x="10802983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7DCB27-55EC-4289-B9BA-EDD2A74F54FB}"/>
              </a:ext>
            </a:extLst>
          </p:cNvPr>
          <p:cNvCxnSpPr/>
          <p:nvPr/>
        </p:nvCxnSpPr>
        <p:spPr>
          <a:xfrm rot="16200000" flipH="1" flipV="1">
            <a:off x="10802983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2A0B8-095B-43F9-8780-617E7562BA52}"/>
              </a:ext>
            </a:extLst>
          </p:cNvPr>
          <p:cNvCxnSpPr/>
          <p:nvPr/>
        </p:nvCxnSpPr>
        <p:spPr>
          <a:xfrm rot="16200000" flipH="1" flipV="1">
            <a:off x="10802983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61923F-A716-48A7-907A-92F49093C143}"/>
              </a:ext>
            </a:extLst>
          </p:cNvPr>
          <p:cNvCxnSpPr/>
          <p:nvPr/>
        </p:nvCxnSpPr>
        <p:spPr>
          <a:xfrm rot="16200000" flipH="1" flipV="1">
            <a:off x="10917283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521422-DE44-4CC0-BBDC-AB0E5901ABAD}"/>
              </a:ext>
            </a:extLst>
          </p:cNvPr>
          <p:cNvCxnSpPr/>
          <p:nvPr/>
        </p:nvCxnSpPr>
        <p:spPr>
          <a:xfrm rot="16200000" flipH="1" flipV="1">
            <a:off x="10917283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B9FCB9-60BF-4ECE-8331-75E675B840A0}"/>
              </a:ext>
            </a:extLst>
          </p:cNvPr>
          <p:cNvCxnSpPr/>
          <p:nvPr/>
        </p:nvCxnSpPr>
        <p:spPr>
          <a:xfrm rot="16200000" flipH="1" flipV="1">
            <a:off x="10917283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9632F15-DA46-4984-A7D9-48577E6F2EAC}"/>
              </a:ext>
            </a:extLst>
          </p:cNvPr>
          <p:cNvCxnSpPr>
            <a:cxnSpLocks/>
          </p:cNvCxnSpPr>
          <p:nvPr/>
        </p:nvCxnSpPr>
        <p:spPr>
          <a:xfrm flipH="1">
            <a:off x="10800806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F247BE-1181-45A4-A6B1-4DE2E1486A67}"/>
              </a:ext>
            </a:extLst>
          </p:cNvPr>
          <p:cNvCxnSpPr>
            <a:cxnSpLocks/>
          </p:cNvCxnSpPr>
          <p:nvPr/>
        </p:nvCxnSpPr>
        <p:spPr>
          <a:xfrm flipH="1">
            <a:off x="10572647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28129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244281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E8CED4F-83E1-4ED7-A7A3-17D9287B3829}"/>
              </a:ext>
            </a:extLst>
          </p:cNvPr>
          <p:cNvSpPr/>
          <p:nvPr/>
        </p:nvSpPr>
        <p:spPr>
          <a:xfrm>
            <a:off x="584772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F68283C-7D1B-4B84-A9E6-5CC4E855E4B6}"/>
              </a:ext>
            </a:extLst>
          </p:cNvPr>
          <p:cNvSpPr/>
          <p:nvPr/>
        </p:nvSpPr>
        <p:spPr>
          <a:xfrm>
            <a:off x="5626608" y="2975605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9282A71-10D1-4170-B0C4-6844F4573936}"/>
              </a:ext>
            </a:extLst>
          </p:cNvPr>
          <p:cNvSpPr/>
          <p:nvPr/>
        </p:nvSpPr>
        <p:spPr>
          <a:xfrm>
            <a:off x="7226177" y="29756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1CF9EA-FFD5-48BA-B2D5-B150588013C2}"/>
              </a:ext>
            </a:extLst>
          </p:cNvPr>
          <p:cNvSpPr/>
          <p:nvPr/>
        </p:nvSpPr>
        <p:spPr>
          <a:xfrm>
            <a:off x="4054289" y="2974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Control Board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D6C4CD-0B9D-4452-8F44-D289543DBB28}"/>
              </a:ext>
            </a:extLst>
          </p:cNvPr>
          <p:cNvCxnSpPr>
            <a:cxnSpLocks/>
          </p:cNvCxnSpPr>
          <p:nvPr/>
        </p:nvCxnSpPr>
        <p:spPr>
          <a:xfrm flipV="1">
            <a:off x="4609470" y="388937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31DA392-1ABD-4921-AAF2-EB6956E0E79F}"/>
              </a:ext>
            </a:extLst>
          </p:cNvPr>
          <p:cNvCxnSpPr>
            <a:cxnSpLocks/>
          </p:cNvCxnSpPr>
          <p:nvPr/>
        </p:nvCxnSpPr>
        <p:spPr>
          <a:xfrm>
            <a:off x="4413509" y="388937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963487" y="3186909"/>
            <a:ext cx="663121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968689" y="3677442"/>
            <a:ext cx="657919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540937-F07D-43B7-85B0-24A746AB2E87}"/>
              </a:ext>
            </a:extLst>
          </p:cNvPr>
          <p:cNvSpPr/>
          <p:nvPr/>
        </p:nvSpPr>
        <p:spPr>
          <a:xfrm>
            <a:off x="8723869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6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A4C455F-E985-4004-82F6-4836C9DA71D1}"/>
              </a:ext>
            </a:extLst>
          </p:cNvPr>
          <p:cNvSpPr/>
          <p:nvPr/>
        </p:nvSpPr>
        <p:spPr>
          <a:xfrm flipH="1">
            <a:off x="2218646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D7B3A60-9494-420B-8BD2-0EA87C1DF3FD}"/>
              </a:ext>
            </a:extLst>
          </p:cNvPr>
          <p:cNvCxnSpPr>
            <a:stCxn id="149" idx="1"/>
            <a:endCxn id="189" idx="0"/>
          </p:cNvCxnSpPr>
          <p:nvPr/>
        </p:nvCxnSpPr>
        <p:spPr>
          <a:xfrm rot="10800000" flipV="1">
            <a:off x="2839189" y="3432174"/>
            <a:ext cx="1215100" cy="48924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E7F16296-BB56-486B-B9A2-6370B5EAC9DF}"/>
              </a:ext>
            </a:extLst>
          </p:cNvPr>
          <p:cNvCxnSpPr>
            <a:stCxn id="149" idx="0"/>
            <a:endCxn id="179" idx="0"/>
          </p:cNvCxnSpPr>
          <p:nvPr/>
        </p:nvCxnSpPr>
        <p:spPr>
          <a:xfrm rot="16200000" flipH="1">
            <a:off x="6454727" y="1031736"/>
            <a:ext cx="946447" cy="4832924"/>
          </a:xfrm>
          <a:prstGeom prst="bentConnector3">
            <a:avLst>
              <a:gd name="adj1" fmla="val -24153"/>
            </a:avLst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149532" y="25690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149532" y="3428999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149531" y="6601098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256902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1B7A8FB-843D-4052-A349-6393BAB47875}"/>
              </a:ext>
            </a:extLst>
          </p:cNvPr>
          <p:cNvCxnSpPr>
            <a:cxnSpLocks/>
          </p:cNvCxnSpPr>
          <p:nvPr/>
        </p:nvCxnSpPr>
        <p:spPr>
          <a:xfrm flipV="1">
            <a:off x="10307733" y="252546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AAA4B8B-972F-40AC-A063-97647B8DF817}"/>
              </a:ext>
            </a:extLst>
          </p:cNvPr>
          <p:cNvCxnSpPr>
            <a:cxnSpLocks/>
          </p:cNvCxnSpPr>
          <p:nvPr/>
        </p:nvCxnSpPr>
        <p:spPr>
          <a:xfrm>
            <a:off x="10307732" y="3424641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B1E01892-C30E-4A66-BB7E-27C21865D71B}"/>
              </a:ext>
            </a:extLst>
          </p:cNvPr>
          <p:cNvCxnSpPr>
            <a:cxnSpLocks/>
          </p:cNvCxnSpPr>
          <p:nvPr/>
        </p:nvCxnSpPr>
        <p:spPr>
          <a:xfrm>
            <a:off x="10307733" y="6596740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4430AB-128C-49FF-98DD-69E2D19027A4}"/>
              </a:ext>
            </a:extLst>
          </p:cNvPr>
          <p:cNvCxnSpPr>
            <a:cxnSpLocks/>
          </p:cNvCxnSpPr>
          <p:nvPr/>
        </p:nvCxnSpPr>
        <p:spPr>
          <a:xfrm flipH="1">
            <a:off x="10305352" y="252544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4360806" y="2502748"/>
            <a:ext cx="594692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4359617" y="2502748"/>
            <a:ext cx="1" cy="47222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6553200" y="923548"/>
            <a:ext cx="1587377" cy="2509257"/>
          </a:xfrm>
          <a:prstGeom prst="bentConnector3">
            <a:avLst>
              <a:gd name="adj1" fmla="val -14401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5393274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5197313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56F3104-EC3B-4657-90EE-F35146647E5A}"/>
              </a:ext>
            </a:extLst>
          </p:cNvPr>
          <p:cNvSpPr/>
          <p:nvPr/>
        </p:nvSpPr>
        <p:spPr>
          <a:xfrm>
            <a:off x="5144610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E5949C4-939B-42C1-825B-E8F26B772DDF}"/>
              </a:ext>
            </a:extLst>
          </p:cNvPr>
          <p:cNvSpPr/>
          <p:nvPr/>
        </p:nvSpPr>
        <p:spPr>
          <a:xfrm>
            <a:off x="5340571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5197313" y="743031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5393274" y="1134269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6C1BD71-D13A-42B3-AFFB-E9DAE6C804A3}"/>
              </a:ext>
            </a:extLst>
          </p:cNvPr>
          <p:cNvSpPr/>
          <p:nvPr/>
        </p:nvSpPr>
        <p:spPr>
          <a:xfrm flipH="1">
            <a:off x="4680983" y="1652210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5393274" y="1134270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5197313" y="743031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6A42492F-7907-42EF-A999-8E94426A8F0A}"/>
              </a:ext>
            </a:extLst>
          </p:cNvPr>
          <p:cNvCxnSpPr>
            <a:stCxn id="116" idx="0"/>
            <a:endCxn id="278" idx="1"/>
          </p:cNvCxnSpPr>
          <p:nvPr/>
        </p:nvCxnSpPr>
        <p:spPr>
          <a:xfrm rot="16200000" flipV="1">
            <a:off x="6285477" y="1577704"/>
            <a:ext cx="1034495" cy="176130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9A464D8-9BD2-40F4-8269-4194B396DCA8}"/>
              </a:ext>
            </a:extLst>
          </p:cNvPr>
          <p:cNvSpPr/>
          <p:nvPr/>
        </p:nvSpPr>
        <p:spPr>
          <a:xfrm>
            <a:off x="5638800" y="466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0A549A5-EF7E-4BA7-B913-EAFE3A488048}"/>
              </a:ext>
            </a:extLst>
          </p:cNvPr>
          <p:cNvSpPr txBox="1"/>
          <p:nvPr/>
        </p:nvSpPr>
        <p:spPr>
          <a:xfrm>
            <a:off x="2411041" y="811103"/>
            <a:ext cx="213676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Relays should Have a local override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A0FACF-40C2-45BD-AE5E-1CFFF4EB8AC2}"/>
              </a:ext>
            </a:extLst>
          </p:cNvPr>
          <p:cNvGrpSpPr/>
          <p:nvPr/>
        </p:nvGrpSpPr>
        <p:grpSpPr>
          <a:xfrm>
            <a:off x="8480973" y="24640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F93FFA4F-29B9-4F94-9C5C-E874C818DFFC}"/>
              </a:ext>
            </a:extLst>
          </p:cNvPr>
          <p:cNvCxnSpPr>
            <a:stCxn id="115" idx="2"/>
            <a:endCxn id="308" idx="0"/>
          </p:cNvCxnSpPr>
          <p:nvPr/>
        </p:nvCxnSpPr>
        <p:spPr>
          <a:xfrm rot="5400000">
            <a:off x="4327954" y="3130909"/>
            <a:ext cx="1008951" cy="2527143"/>
          </a:xfrm>
          <a:prstGeom prst="bentConnector3">
            <a:avLst>
              <a:gd name="adj1" fmla="val 55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6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talbert</dc:creator>
  <cp:lastModifiedBy>james talbert</cp:lastModifiedBy>
  <cp:revision>11</cp:revision>
  <dcterms:created xsi:type="dcterms:W3CDTF">2017-07-13T14:33:17Z</dcterms:created>
  <dcterms:modified xsi:type="dcterms:W3CDTF">2017-07-13T19:15:22Z</dcterms:modified>
</cp:coreProperties>
</file>