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6529" autoAdjust="0"/>
  </p:normalViewPr>
  <p:slideViewPr>
    <p:cSldViewPr snapToGrid="0" showGuides="1">
      <p:cViewPr>
        <p:scale>
          <a:sx n="66" d="100"/>
          <a:sy n="66" d="100"/>
        </p:scale>
        <p:origin x="1050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60806" y="410491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D86C882-7256-460A-A907-74A7952AAF34}"/>
              </a:ext>
            </a:extLst>
          </p:cNvPr>
          <p:cNvSpPr txBox="1"/>
          <p:nvPr/>
        </p:nvSpPr>
        <p:spPr>
          <a:xfrm>
            <a:off x="2259371" y="5094513"/>
            <a:ext cx="2704115" cy="1249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           Power</a:t>
            </a:r>
          </a:p>
          <a:p>
            <a:r>
              <a:rPr lang="en-US" dirty="0"/>
              <a:t>           Signal</a:t>
            </a:r>
          </a:p>
          <a:p>
            <a:r>
              <a:rPr lang="en-US" dirty="0"/>
              <a:t>           Module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0DF7762D-93E4-46E8-92EB-007CA70CA1F7}"/>
              </a:ext>
            </a:extLst>
          </p:cNvPr>
          <p:cNvCxnSpPr>
            <a:cxnSpLocks/>
          </p:cNvCxnSpPr>
          <p:nvPr/>
        </p:nvCxnSpPr>
        <p:spPr>
          <a:xfrm flipV="1">
            <a:off x="2387589" y="5507876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C062950-86DD-437A-9EC6-BDE6A725E84C}"/>
              </a:ext>
            </a:extLst>
          </p:cNvPr>
          <p:cNvCxnSpPr>
            <a:cxnSpLocks/>
          </p:cNvCxnSpPr>
          <p:nvPr/>
        </p:nvCxnSpPr>
        <p:spPr>
          <a:xfrm>
            <a:off x="2387589" y="5596164"/>
            <a:ext cx="44148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59A06D9-E7C3-4CE0-9C01-A2098EBDDC67}"/>
              </a:ext>
            </a:extLst>
          </p:cNvPr>
          <p:cNvCxnSpPr>
            <a:cxnSpLocks/>
          </p:cNvCxnSpPr>
          <p:nvPr/>
        </p:nvCxnSpPr>
        <p:spPr>
          <a:xfrm>
            <a:off x="2387589" y="5827718"/>
            <a:ext cx="44148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A9F1BD1-EF3A-44FF-8F2F-B1EBC082E95B}"/>
              </a:ext>
            </a:extLst>
          </p:cNvPr>
          <p:cNvSpPr/>
          <p:nvPr/>
        </p:nvSpPr>
        <p:spPr>
          <a:xfrm>
            <a:off x="2651276" y="6009756"/>
            <a:ext cx="1778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james talbert</cp:lastModifiedBy>
  <cp:revision>9</cp:revision>
  <dcterms:created xsi:type="dcterms:W3CDTF">2017-07-13T14:33:17Z</dcterms:created>
  <dcterms:modified xsi:type="dcterms:W3CDTF">2017-07-13T15:33:41Z</dcterms:modified>
</cp:coreProperties>
</file>