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8"/>
  </p:normalViewPr>
  <p:slideViewPr>
    <p:cSldViewPr snapToGrid="0" snapToObjects="1">
      <p:cViewPr varScale="1">
        <p:scale>
          <a:sx n="140" d="100"/>
          <a:sy n="140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5BEB-94F9-DB4F-BD59-BDB6DBD7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63E42-512C-FB4F-9BEC-DBB674E7A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92D1-36BF-A545-9B64-5DE28673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8BE2-42B7-924E-B010-6A3EBAB0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C669-8467-4F4E-A1F9-BE5154B0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725-3107-0B47-A2E2-69B264A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26D2-1155-F040-A14B-3E041690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F421-D774-054E-A65E-58B9B711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D2FF-9311-4C4D-BA8D-68C40ACE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542B-0291-F345-A0E6-554767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21D18-0D76-3048-9702-DB60836F7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D2A8-F2DA-E64D-9D7F-94FF53CA3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334E-BA10-B045-A8C9-B98C420E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00CF-B3FA-0D4B-AB0C-D79AB51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4E76-8F33-7D42-845A-ECE88A56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F926-2E92-0243-A2ED-3358504C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5A5B-E822-2B4F-80E6-3D9CFAAD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0FDB-DC8F-9A4F-A76C-500E22A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F81E-EBBF-DA4F-B28B-DDD25D12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7F09-4C2F-E346-ABC7-84F6D12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2AD5-9C2D-F74D-A343-27D54B6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0BF19-E9F0-0E41-9743-E9029FC7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01CD-28A4-A549-A3E6-63150FD2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4853-BAA8-9F4C-B7BF-8005B184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160-D7BB-BF4C-8F6E-CFBC5B9F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D6E9-C6C2-4E4F-B2B2-8F666620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C6CD-C3B1-2347-A05E-00345BEF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525C-BB54-D947-9B8C-C2154558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493C-2410-CF49-B5B6-1C05ACD6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1B01-6DDF-1148-BD64-0C373DBC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CE693-5098-4042-BEED-7BAC221F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DB9-C1B7-D341-9174-AE754370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32E2-D773-9F47-AAC2-A072D574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45851-0EFE-D94B-A37D-54405B443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EBDF9-B87B-8644-925D-17C36D5EE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547FB-0E57-9D44-B23C-A71946B4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07E8-F758-884B-8139-DB8A0FF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5D0E6-5859-7449-8501-B1A8F55C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78C48-8795-D142-93E6-321915E5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9B86-21EE-0A47-8EC8-46A34B60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E5D44-61D2-A94D-AF97-BDC2DDC7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F3BD2-E4B5-784D-A539-4372CDD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42605-2501-9047-9ECC-A8A36E48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8729-E6F0-8C46-B134-31EE262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C473A-3736-E24C-BF86-460AF9E5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8C6-9B5E-074C-9869-C850E1CA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DD90-7175-9344-A8CB-6EA8FD12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85D5-5EE1-244F-812C-82EB5F0C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7A904-5123-7042-90BB-5D26DDCED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C5950-09A8-BC48-9A73-8FF4E65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D732-DDE7-8D44-AA26-AF6322B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98CAF-FB85-1844-8234-2A846A57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FF4-D512-6C4C-AD31-30A37D34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E68C7-27F1-6B49-A9A1-AB6898EA0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A948-DB66-2848-8E03-194DCB959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0D85-8809-8545-9797-A0000032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96A9-492F-774A-8925-4862E99F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473F-43C6-5346-8E9B-96A3CAB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BE5A-CB49-024B-BF26-FDCE198A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7A28-6EE2-B048-B4FB-A5FD1089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0416-3665-6047-B444-2B0B2231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574C-F56E-144B-A236-62468C366269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E32D-35E5-274B-98D8-552D909CC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2AFB-C60A-CF45-BD39-8C64DE6D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9E33-0EA9-4540-B624-5E044AE3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17C-9CC3-BD43-9B3B-C1F7DE17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192024"/>
            <a:ext cx="12109704" cy="786384"/>
          </a:xfrm>
        </p:spPr>
        <p:txBody>
          <a:bodyPr>
            <a:noAutofit/>
          </a:bodyPr>
          <a:lstStyle/>
          <a:p>
            <a:r>
              <a:rPr lang="en-US" sz="4400" b="1" dirty="0"/>
              <a:t>Project Guidelines for 2019 Tapia-</a:t>
            </a:r>
            <a:r>
              <a:rPr lang="en-US" sz="4400" b="1" dirty="0" err="1"/>
              <a:t>MolSSI</a:t>
            </a:r>
            <a:r>
              <a:rPr lang="en-US" sz="4400" b="1" dirty="0"/>
              <a:t>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F2712-2222-D044-861D-8422C910D4C7}"/>
              </a:ext>
            </a:extLst>
          </p:cNvPr>
          <p:cNvSpPr txBox="1"/>
          <p:nvPr/>
        </p:nvSpPr>
        <p:spPr>
          <a:xfrm>
            <a:off x="539496" y="1051560"/>
            <a:ext cx="11521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objectives of the group projects are to (1) reinforce your understanding of the</a:t>
            </a:r>
            <a:r>
              <a:rPr lang="en-US" i="1" dirty="0"/>
              <a:t> ab initio </a:t>
            </a:r>
            <a:r>
              <a:rPr lang="en-US" dirty="0"/>
              <a:t>MD exercise and (2) encourage you to think about how to apply your understanding to new problems that go beyond what we did together.  To that end, each group will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a different diatomic molecule (N2, CO, </a:t>
            </a:r>
            <a:r>
              <a:rPr lang="en-US" dirty="0" err="1"/>
              <a:t>HCl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psi4numpy to generate </a:t>
            </a:r>
            <a:r>
              <a:rPr lang="en-US" i="1" dirty="0"/>
              <a:t>ab initio</a:t>
            </a:r>
            <a:r>
              <a:rPr lang="en-US" dirty="0"/>
              <a:t> potential energy surfaces/force curves for this molecule </a:t>
            </a:r>
            <a:r>
              <a:rPr lang="en-US" b="1" dirty="0"/>
              <a:t>(note you may choose the level(s) of theory used for this step; it would be excellent to hear a brief justification for your choice in your presentation)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the equilibrium bond length, force constants, and vibrational frequency of this molecule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simulate vibrational dynamics using Velocity-</a:t>
            </a:r>
            <a:r>
              <a:rPr lang="en-US" dirty="0" err="1"/>
              <a:t>Verlet</a:t>
            </a:r>
            <a:r>
              <a:rPr lang="en-US" dirty="0"/>
              <a:t>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Each group will prepare a </a:t>
            </a:r>
            <a:r>
              <a:rPr lang="en-US" b="1" dirty="0"/>
              <a:t>brief 10 minute</a:t>
            </a:r>
            <a:r>
              <a:rPr lang="en-US" dirty="0"/>
              <a:t> presentation on there follow-up project in which they present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identify of their new molecule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justification for the level(s) of theory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comparison of key results (frequency, bond length, force constant) to HF example done as a group; comments on differences observed would be excellent!  Comparison of results to experimental results would be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brief discussion of additional extensions to the methodology that could allow the study a different systems/contexts you are interested in (for example, a diatomic molecule on a catalytic surface, vibrational motion in contexts when quantum nuclear effects are important, </a:t>
            </a:r>
            <a:r>
              <a:rPr lang="en-US" dirty="0" err="1"/>
              <a:t>etc</a:t>
            </a:r>
            <a:r>
              <a:rPr lang="en-US" dirty="0"/>
              <a:t>) would be excellent!</a:t>
            </a:r>
          </a:p>
          <a:p>
            <a:r>
              <a:rPr lang="en-US" b="1" dirty="0"/>
              <a:t>Presentations can be made in </a:t>
            </a:r>
            <a:r>
              <a:rPr lang="en-US" b="1" dirty="0" err="1"/>
              <a:t>powerpoint</a:t>
            </a:r>
            <a:r>
              <a:rPr lang="en-US" b="1" dirty="0"/>
              <a:t>, </a:t>
            </a:r>
            <a:r>
              <a:rPr lang="en-US" b="1" dirty="0" err="1"/>
              <a:t>Jupyter</a:t>
            </a:r>
            <a:r>
              <a:rPr lang="en-US" b="1" dirty="0"/>
              <a:t> notebooks, or other similar software of the students choosing!</a:t>
            </a:r>
          </a:p>
        </p:txBody>
      </p:sp>
    </p:spTree>
    <p:extLst>
      <p:ext uri="{BB962C8B-B14F-4D97-AF65-F5344CB8AC3E}">
        <p14:creationId xmlns:p14="http://schemas.microsoft.com/office/powerpoint/2010/main" val="42659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Guidelines for 2019 Tapia-MolSSI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Guidelines for 2019 Tapia-MolSSI Workshop</dc:title>
  <dc:creator>Foley, Jonathan</dc:creator>
  <cp:lastModifiedBy>Foley, Jonathan</cp:lastModifiedBy>
  <cp:revision>2</cp:revision>
  <dcterms:created xsi:type="dcterms:W3CDTF">2019-06-05T18:27:52Z</dcterms:created>
  <dcterms:modified xsi:type="dcterms:W3CDTF">2019-06-05T18:46:40Z</dcterms:modified>
</cp:coreProperties>
</file>