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652"/>
    <p:restoredTop sz="95840"/>
  </p:normalViewPr>
  <p:slideViewPr>
    <p:cSldViewPr snapToGrid="0">
      <p:cViewPr varScale="1">
        <p:scale>
          <a:sx n="112" d="100"/>
          <a:sy n="112" d="100"/>
        </p:scale>
        <p:origin x="34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7F8D-1710-AE1B-C141-82A096B6A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1C311F-38E3-616F-2704-4155536F77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3EE82-317A-1DA2-A3F3-9DFAAE1D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F92650-8862-147D-7BDF-A0F3E3BB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9EC0C-3815-8414-6047-48BEFC7FD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6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C4C0-DC0C-7D8B-2C4A-5DDA0C904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878206-4E6B-4A03-5402-3692D6171C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71F35-1583-A69B-BC6C-5B13AA03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2D2E9-379C-E764-96BB-50A6B2369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729B02-9811-D726-AE75-E103336C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1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5D5147-84C1-869C-BFCB-ABAD8EECA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D09562-ACC9-159B-566E-54570391D9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1AC24-1163-B86B-B46F-D8F593A41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1B9BF-B5D1-C235-B9CC-AAA99E3F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38C08-B280-2C17-237B-87D1D99E7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620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84A25-FE9D-B87F-6E42-68B5DAE5F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6CE00-8900-EC79-793A-9751ED2C2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22697-A5D8-78CF-EF2A-9FF8D2593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67BDA-0A6E-BED5-60B1-C86A7DEC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15FF6-9835-18FA-88A7-CF33C2072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58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4992C-516A-3BED-4FF1-18954F6AB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1BBF-AF21-CD95-8D7D-3F9FF2EBDE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A10E7-BB75-82D9-6E4F-40125889E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829893-1033-D694-1C89-4B5EA12D8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B97DF-15CA-2608-CD79-C4328334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742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FEC3F-483E-876D-F7FE-17A79B5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1499E-7E33-6AC3-0234-8095DD574A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70D8D7-FE27-77A9-3E89-60BF27734B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3F961-C285-3DEE-C407-5CB128491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C1EFAD-E67E-E7C2-C609-47932EA3E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B06460-EB7B-07B1-AFA8-50687998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11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EC4F2-D4B7-B4F2-8E83-E5112A83C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A1DD3-3FBA-70CE-8F2F-ECA989AB6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4D856-A8F4-29EA-AE89-533056382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7EDED5-A588-7737-F5A7-2FD4146079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098E4-C365-DEEE-A2C4-5BA7DFECCA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EFC128-EB7D-667F-70FE-D4AE90301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1C7BD1-0F45-1371-C4D1-D4D5B83A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A9DB8C-929F-7DC3-B747-0DD10A24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338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7C25-A5DC-B575-DAE2-89129C31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54AFD5-54B3-CBFF-CD90-06111F1E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4DC018-0CFA-4B43-729E-C4664D289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89C6FD-4D38-A3F6-E540-7D3B4CB5D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333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8BE42-B589-7F88-AFC7-A0E9BBC1C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5921F-0833-8B10-8A4B-B33FAC304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6250F-B0B1-4007-749A-2A1A84367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30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6A43-A40D-5419-9672-790CF09AE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70558-CE6C-59D5-AFD2-89F0907EA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14EF4-98BD-4117-E7FD-EB524E074B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C26D8-8760-FABF-1689-077CC816D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B60B1-8E8C-4F87-D58F-44363BC00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BBD1E-9EE1-46C1-41D1-A7D1DE9A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3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5223B-C5CC-9243-335A-BA0785A97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5A5E66-BE54-2D84-A1EA-28C08B34A4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141117-F3FD-637F-FB5B-5D80F79EB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08A09-1CB3-6B4C-4EFE-1BE16373E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12F8E-F915-1A4B-822E-B932D383B8B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F83D2-6529-A359-51A7-CA92CC4BE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14625C-CA1C-92A8-A976-C541BB8E7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264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98D2DD-AFB0-46E9-E323-90E14F2A3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CF42CE-7CD3-FAA0-9956-58BFF0E59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ED748-1652-BF94-492C-4403D7E595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12F8E-F915-1A4B-822E-B932D383B8B3}" type="datetimeFigureOut">
              <a:rPr lang="en-US" smtClean="0"/>
              <a:t>12/15/23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88B4C-B89F-B5BA-E6D3-F0BE893AF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8BA99-9289-27AD-DC4C-1DEF88A9C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EC6783-8B8A-DD49-A7D1-8DA2FC25B1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1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 4">
            <a:extLst>
              <a:ext uri="{FF2B5EF4-FFF2-40B4-BE49-F238E27FC236}">
                <a16:creationId xmlns:a16="http://schemas.microsoft.com/office/drawing/2014/main" id="{E281CF1B-2FDF-7F55-47FC-BB220172291F}"/>
              </a:ext>
            </a:extLst>
          </p:cNvPr>
          <p:cNvSpPr/>
          <p:nvPr/>
        </p:nvSpPr>
        <p:spPr>
          <a:xfrm rot="16200000">
            <a:off x="5411923" y="3205369"/>
            <a:ext cx="363090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an 6">
            <a:extLst>
              <a:ext uri="{FF2B5EF4-FFF2-40B4-BE49-F238E27FC236}">
                <a16:creationId xmlns:a16="http://schemas.microsoft.com/office/drawing/2014/main" id="{B4260CFF-7A67-3928-4397-7922923F9446}"/>
              </a:ext>
            </a:extLst>
          </p:cNvPr>
          <p:cNvSpPr/>
          <p:nvPr/>
        </p:nvSpPr>
        <p:spPr>
          <a:xfrm rot="16200000">
            <a:off x="2651950" y="3251089"/>
            <a:ext cx="3539467" cy="447260"/>
          </a:xfrm>
          <a:prstGeom prst="can">
            <a:avLst>
              <a:gd name="adj" fmla="val 50000"/>
            </a:avLst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596F902-E7BA-3B0C-EE0A-38F2D50B375F}"/>
              </a:ext>
            </a:extLst>
          </p:cNvPr>
          <p:cNvCxnSpPr>
            <a:cxnSpLocks/>
          </p:cNvCxnSpPr>
          <p:nvPr/>
        </p:nvCxnSpPr>
        <p:spPr>
          <a:xfrm flipV="1">
            <a:off x="5796842" y="1704985"/>
            <a:ext cx="0" cy="573050"/>
          </a:xfrm>
          <a:prstGeom prst="straightConnector1">
            <a:avLst/>
          </a:prstGeom>
          <a:ln w="60325">
            <a:solidFill>
              <a:schemeClr val="tx1"/>
            </a:solidFill>
            <a:tailEnd type="triangle"/>
          </a:ln>
          <a:effectLst>
            <a:glow rad="127000">
              <a:schemeClr val="accent6">
                <a:lumMod val="60000"/>
                <a:lumOff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/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ACE1BE0-E2D3-2809-1DBC-2ED531C17F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5137" y="1216489"/>
                <a:ext cx="283411" cy="430887"/>
              </a:xfrm>
              <a:prstGeom prst="rect">
                <a:avLst/>
              </a:prstGeom>
              <a:blipFill>
                <a:blip r:embed="rId2"/>
                <a:stretch>
                  <a:fillRect l="-13043" t="-20588" r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6C7109AD-E5D5-E1B8-A22C-0841DBC69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976" y="2708910"/>
            <a:ext cx="1989731" cy="1477850"/>
          </a:xfrm>
          <a:prstGeom prst="rect">
            <a:avLst/>
          </a:prstGeom>
        </p:spPr>
      </p:pic>
      <p:grpSp>
        <p:nvGrpSpPr>
          <p:cNvPr id="13" name="Group 12" descr="28§latex§\begin{equation*}&#10;\label{EQN:CI}&#10;    |\Psi\rangle = \sum_{n}\sum_{I} C_{I,n}| \Phi_I^{\rm e}\rangle \otimes | n^{\rm p}\rangle&#10;\end{equation*}§svg§600§FALSE§" title="TexMaths">
            <a:extLst>
              <a:ext uri="{FF2B5EF4-FFF2-40B4-BE49-F238E27FC236}">
                <a16:creationId xmlns:a16="http://schemas.microsoft.com/office/drawing/2014/main" id="{827132BD-D072-9ABE-128D-D9671A0A1EF4}"/>
              </a:ext>
            </a:extLst>
          </p:cNvPr>
          <p:cNvGrpSpPr/>
          <p:nvPr/>
        </p:nvGrpSpPr>
        <p:grpSpPr>
          <a:xfrm>
            <a:off x="193194" y="5790686"/>
            <a:ext cx="4452120" cy="757800"/>
            <a:chOff x="457200" y="3429000"/>
            <a:chExt cx="4452120" cy="757800"/>
          </a:xfrm>
        </p:grpSpPr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B69FF84C-4D8D-C670-6134-A8F0F987756A}"/>
                </a:ext>
              </a:extLst>
            </p:cNvPr>
            <p:cNvSpPr/>
            <p:nvPr/>
          </p:nvSpPr>
          <p:spPr>
            <a:xfrm>
              <a:off x="457200" y="3446999"/>
              <a:ext cx="4434120" cy="721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2318" h="2005">
                  <a:moveTo>
                    <a:pt x="6159" y="2005"/>
                  </a:moveTo>
                  <a:cubicBezTo>
                    <a:pt x="4106" y="2005"/>
                    <a:pt x="2053" y="2005"/>
                    <a:pt x="0" y="2005"/>
                  </a:cubicBezTo>
                  <a:cubicBezTo>
                    <a:pt x="0" y="1337"/>
                    <a:pt x="0" y="668"/>
                    <a:pt x="0" y="0"/>
                  </a:cubicBezTo>
                  <a:cubicBezTo>
                    <a:pt x="4106" y="0"/>
                    <a:pt x="8212" y="0"/>
                    <a:pt x="12318" y="0"/>
                  </a:cubicBezTo>
                  <a:cubicBezTo>
                    <a:pt x="12318" y="668"/>
                    <a:pt x="12318" y="1337"/>
                    <a:pt x="12318" y="2005"/>
                  </a:cubicBezTo>
                  <a:cubicBezTo>
                    <a:pt x="10265" y="2005"/>
                    <a:pt x="8212" y="2005"/>
                    <a:pt x="6159" y="2005"/>
                  </a:cubicBezTo>
                  <a:close/>
                </a:path>
              </a:pathLst>
            </a:custGeom>
            <a:solidFill>
              <a:srgbClr val="FFFFFF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8F112CB7-E5FC-8E21-14FB-D995748018C2}"/>
                </a:ext>
              </a:extLst>
            </p:cNvPr>
            <p:cNvSpPr/>
            <p:nvPr/>
          </p:nvSpPr>
          <p:spPr>
            <a:xfrm>
              <a:off x="481320" y="3499560"/>
              <a:ext cx="13680" cy="35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982">
                  <a:moveTo>
                    <a:pt x="39" y="36"/>
                  </a:moveTo>
                  <a:cubicBezTo>
                    <a:pt x="39" y="20"/>
                    <a:pt x="39" y="0"/>
                    <a:pt x="20" y="0"/>
                  </a:cubicBezTo>
                  <a:cubicBezTo>
                    <a:pt x="0" y="0"/>
                    <a:pt x="0" y="20"/>
                    <a:pt x="0" y="36"/>
                  </a:cubicBezTo>
                  <a:cubicBezTo>
                    <a:pt x="0" y="340"/>
                    <a:pt x="0" y="644"/>
                    <a:pt x="0" y="948"/>
                  </a:cubicBezTo>
                  <a:cubicBezTo>
                    <a:pt x="0" y="965"/>
                    <a:pt x="0" y="982"/>
                    <a:pt x="20" y="982"/>
                  </a:cubicBezTo>
                  <a:cubicBezTo>
                    <a:pt x="39" y="982"/>
                    <a:pt x="39" y="965"/>
                    <a:pt x="39" y="948"/>
                  </a:cubicBezTo>
                  <a:cubicBezTo>
                    <a:pt x="39" y="644"/>
                    <a:pt x="39" y="340"/>
                    <a:pt x="39" y="3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5FB58ED7-6CA3-F1E6-454B-20838BC63EBF}"/>
                </a:ext>
              </a:extLst>
            </p:cNvPr>
            <p:cNvSpPr/>
            <p:nvPr/>
          </p:nvSpPr>
          <p:spPr>
            <a:xfrm>
              <a:off x="558000" y="3523680"/>
              <a:ext cx="234360" cy="24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2" h="671">
                  <a:moveTo>
                    <a:pt x="364" y="78"/>
                  </a:moveTo>
                  <a:cubicBezTo>
                    <a:pt x="364" y="45"/>
                    <a:pt x="364" y="31"/>
                    <a:pt x="456" y="31"/>
                  </a:cubicBezTo>
                  <a:cubicBezTo>
                    <a:pt x="468" y="31"/>
                    <a:pt x="479" y="31"/>
                    <a:pt x="490" y="31"/>
                  </a:cubicBezTo>
                  <a:cubicBezTo>
                    <a:pt x="490" y="21"/>
                    <a:pt x="490" y="10"/>
                    <a:pt x="490" y="0"/>
                  </a:cubicBezTo>
                  <a:cubicBezTo>
                    <a:pt x="454" y="3"/>
                    <a:pt x="363" y="3"/>
                    <a:pt x="322" y="3"/>
                  </a:cubicBezTo>
                  <a:cubicBezTo>
                    <a:pt x="281" y="3"/>
                    <a:pt x="190" y="3"/>
                    <a:pt x="157" y="0"/>
                  </a:cubicBezTo>
                  <a:cubicBezTo>
                    <a:pt x="157" y="10"/>
                    <a:pt x="157" y="21"/>
                    <a:pt x="157" y="31"/>
                  </a:cubicBezTo>
                  <a:cubicBezTo>
                    <a:pt x="167" y="31"/>
                    <a:pt x="177" y="31"/>
                    <a:pt x="188" y="31"/>
                  </a:cubicBezTo>
                  <a:cubicBezTo>
                    <a:pt x="283" y="31"/>
                    <a:pt x="283" y="42"/>
                    <a:pt x="283" y="78"/>
                  </a:cubicBezTo>
                  <a:cubicBezTo>
                    <a:pt x="283" y="223"/>
                    <a:pt x="283" y="367"/>
                    <a:pt x="283" y="512"/>
                  </a:cubicBezTo>
                  <a:cubicBezTo>
                    <a:pt x="154" y="478"/>
                    <a:pt x="148" y="327"/>
                    <a:pt x="148" y="263"/>
                  </a:cubicBezTo>
                  <a:cubicBezTo>
                    <a:pt x="148" y="145"/>
                    <a:pt x="104" y="126"/>
                    <a:pt x="62" y="126"/>
                  </a:cubicBezTo>
                  <a:cubicBezTo>
                    <a:pt x="49" y="126"/>
                    <a:pt x="37" y="126"/>
                    <a:pt x="25" y="126"/>
                  </a:cubicBezTo>
                  <a:cubicBezTo>
                    <a:pt x="8" y="126"/>
                    <a:pt x="0" y="126"/>
                    <a:pt x="0" y="137"/>
                  </a:cubicBezTo>
                  <a:cubicBezTo>
                    <a:pt x="0" y="143"/>
                    <a:pt x="3" y="148"/>
                    <a:pt x="8" y="148"/>
                  </a:cubicBezTo>
                  <a:cubicBezTo>
                    <a:pt x="42" y="151"/>
                    <a:pt x="64" y="165"/>
                    <a:pt x="67" y="282"/>
                  </a:cubicBezTo>
                  <a:cubicBezTo>
                    <a:pt x="67" y="305"/>
                    <a:pt x="70" y="380"/>
                    <a:pt x="118" y="448"/>
                  </a:cubicBezTo>
                  <a:cubicBezTo>
                    <a:pt x="154" y="501"/>
                    <a:pt x="216" y="529"/>
                    <a:pt x="283" y="537"/>
                  </a:cubicBezTo>
                  <a:cubicBezTo>
                    <a:pt x="283" y="556"/>
                    <a:pt x="283" y="574"/>
                    <a:pt x="283" y="593"/>
                  </a:cubicBezTo>
                  <a:cubicBezTo>
                    <a:pt x="283" y="627"/>
                    <a:pt x="283" y="640"/>
                    <a:pt x="188" y="640"/>
                  </a:cubicBezTo>
                  <a:cubicBezTo>
                    <a:pt x="177" y="640"/>
                    <a:pt x="167" y="640"/>
                    <a:pt x="157" y="640"/>
                  </a:cubicBezTo>
                  <a:cubicBezTo>
                    <a:pt x="157" y="651"/>
                    <a:pt x="157" y="661"/>
                    <a:pt x="157" y="671"/>
                  </a:cubicBezTo>
                  <a:cubicBezTo>
                    <a:pt x="190" y="666"/>
                    <a:pt x="281" y="666"/>
                    <a:pt x="322" y="666"/>
                  </a:cubicBezTo>
                  <a:cubicBezTo>
                    <a:pt x="363" y="666"/>
                    <a:pt x="454" y="666"/>
                    <a:pt x="490" y="671"/>
                  </a:cubicBezTo>
                  <a:cubicBezTo>
                    <a:pt x="490" y="661"/>
                    <a:pt x="490" y="651"/>
                    <a:pt x="490" y="640"/>
                  </a:cubicBezTo>
                  <a:cubicBezTo>
                    <a:pt x="479" y="640"/>
                    <a:pt x="468" y="640"/>
                    <a:pt x="456" y="640"/>
                  </a:cubicBezTo>
                  <a:cubicBezTo>
                    <a:pt x="364" y="640"/>
                    <a:pt x="364" y="627"/>
                    <a:pt x="364" y="593"/>
                  </a:cubicBezTo>
                  <a:cubicBezTo>
                    <a:pt x="364" y="574"/>
                    <a:pt x="364" y="556"/>
                    <a:pt x="364" y="537"/>
                  </a:cubicBezTo>
                  <a:cubicBezTo>
                    <a:pt x="434" y="529"/>
                    <a:pt x="496" y="498"/>
                    <a:pt x="532" y="448"/>
                  </a:cubicBezTo>
                  <a:cubicBezTo>
                    <a:pt x="585" y="378"/>
                    <a:pt x="585" y="302"/>
                    <a:pt x="585" y="257"/>
                  </a:cubicBezTo>
                  <a:cubicBezTo>
                    <a:pt x="585" y="243"/>
                    <a:pt x="585" y="154"/>
                    <a:pt x="638" y="148"/>
                  </a:cubicBezTo>
                  <a:cubicBezTo>
                    <a:pt x="644" y="148"/>
                    <a:pt x="652" y="145"/>
                    <a:pt x="652" y="137"/>
                  </a:cubicBezTo>
                  <a:cubicBezTo>
                    <a:pt x="652" y="126"/>
                    <a:pt x="644" y="126"/>
                    <a:pt x="627" y="126"/>
                  </a:cubicBezTo>
                  <a:cubicBezTo>
                    <a:pt x="615" y="126"/>
                    <a:pt x="603" y="126"/>
                    <a:pt x="591" y="126"/>
                  </a:cubicBezTo>
                  <a:cubicBezTo>
                    <a:pt x="551" y="126"/>
                    <a:pt x="504" y="134"/>
                    <a:pt x="504" y="274"/>
                  </a:cubicBezTo>
                  <a:cubicBezTo>
                    <a:pt x="501" y="383"/>
                    <a:pt x="470" y="487"/>
                    <a:pt x="364" y="512"/>
                  </a:cubicBezTo>
                  <a:cubicBezTo>
                    <a:pt x="364" y="367"/>
                    <a:pt x="364" y="223"/>
                    <a:pt x="364" y="7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DC4498D6-A88B-AD74-5643-BE87444C87CA}"/>
                </a:ext>
              </a:extLst>
            </p:cNvPr>
            <p:cNvSpPr/>
            <p:nvPr/>
          </p:nvSpPr>
          <p:spPr>
            <a:xfrm>
              <a:off x="831960" y="3499560"/>
              <a:ext cx="79200" cy="35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2">
                  <a:moveTo>
                    <a:pt x="216" y="509"/>
                  </a:moveTo>
                  <a:cubicBezTo>
                    <a:pt x="221" y="498"/>
                    <a:pt x="221" y="495"/>
                    <a:pt x="221" y="492"/>
                  </a:cubicBezTo>
                  <a:cubicBezTo>
                    <a:pt x="221" y="489"/>
                    <a:pt x="221" y="487"/>
                    <a:pt x="216" y="475"/>
                  </a:cubicBezTo>
                  <a:cubicBezTo>
                    <a:pt x="159" y="324"/>
                    <a:pt x="102" y="173"/>
                    <a:pt x="45" y="22"/>
                  </a:cubicBezTo>
                  <a:cubicBezTo>
                    <a:pt x="36" y="6"/>
                    <a:pt x="29" y="0"/>
                    <a:pt x="20" y="0"/>
                  </a:cubicBezTo>
                  <a:cubicBezTo>
                    <a:pt x="10" y="0"/>
                    <a:pt x="0" y="11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cubicBezTo>
                    <a:pt x="63" y="188"/>
                    <a:pt x="121" y="340"/>
                    <a:pt x="179" y="492"/>
                  </a:cubicBezTo>
                  <a:cubicBezTo>
                    <a:pt x="121" y="643"/>
                    <a:pt x="63" y="794"/>
                    <a:pt x="6" y="945"/>
                  </a:cubicBezTo>
                  <a:cubicBezTo>
                    <a:pt x="0" y="957"/>
                    <a:pt x="0" y="957"/>
                    <a:pt x="0" y="962"/>
                  </a:cubicBezTo>
                  <a:cubicBezTo>
                    <a:pt x="0" y="973"/>
                    <a:pt x="11" y="982"/>
                    <a:pt x="20" y="982"/>
                  </a:cubicBezTo>
                  <a:cubicBezTo>
                    <a:pt x="34" y="982"/>
                    <a:pt x="36" y="973"/>
                    <a:pt x="42" y="962"/>
                  </a:cubicBezTo>
                  <a:cubicBezTo>
                    <a:pt x="100" y="811"/>
                    <a:pt x="158" y="660"/>
                    <a:pt x="216" y="50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97343E4F-5714-9AFC-84FA-1A1E09127C28}"/>
                </a:ext>
              </a:extLst>
            </p:cNvPr>
            <p:cNvSpPr/>
            <p:nvPr/>
          </p:nvSpPr>
          <p:spPr>
            <a:xfrm>
              <a:off x="1068840" y="3635280"/>
              <a:ext cx="235440" cy="82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229">
                  <a:moveTo>
                    <a:pt x="621" y="39"/>
                  </a:moveTo>
                  <a:cubicBezTo>
                    <a:pt x="635" y="39"/>
                    <a:pt x="655" y="39"/>
                    <a:pt x="655" y="20"/>
                  </a:cubicBezTo>
                  <a:cubicBezTo>
                    <a:pt x="655" y="0"/>
                    <a:pt x="635" y="0"/>
                    <a:pt x="621" y="0"/>
                  </a:cubicBezTo>
                  <a:cubicBezTo>
                    <a:pt x="426" y="0"/>
                    <a:pt x="230" y="0"/>
                    <a:pt x="34" y="0"/>
                  </a:cubicBezTo>
                  <a:cubicBezTo>
                    <a:pt x="20" y="0"/>
                    <a:pt x="0" y="0"/>
                    <a:pt x="0" y="20"/>
                  </a:cubicBezTo>
                  <a:cubicBezTo>
                    <a:pt x="0" y="39"/>
                    <a:pt x="20" y="39"/>
                    <a:pt x="34" y="39"/>
                  </a:cubicBezTo>
                  <a:cubicBezTo>
                    <a:pt x="230" y="39"/>
                    <a:pt x="426" y="39"/>
                    <a:pt x="621" y="39"/>
                  </a:cubicBezTo>
                  <a:close/>
                  <a:moveTo>
                    <a:pt x="621" y="229"/>
                  </a:moveTo>
                  <a:cubicBezTo>
                    <a:pt x="635" y="229"/>
                    <a:pt x="655" y="229"/>
                    <a:pt x="655" y="210"/>
                  </a:cubicBezTo>
                  <a:cubicBezTo>
                    <a:pt x="655" y="190"/>
                    <a:pt x="635" y="190"/>
                    <a:pt x="621" y="190"/>
                  </a:cubicBezTo>
                  <a:cubicBezTo>
                    <a:pt x="426" y="190"/>
                    <a:pt x="230" y="190"/>
                    <a:pt x="34" y="190"/>
                  </a:cubicBezTo>
                  <a:cubicBezTo>
                    <a:pt x="20" y="190"/>
                    <a:pt x="0" y="190"/>
                    <a:pt x="0" y="210"/>
                  </a:cubicBezTo>
                  <a:cubicBezTo>
                    <a:pt x="0" y="229"/>
                    <a:pt x="20" y="229"/>
                    <a:pt x="34" y="229"/>
                  </a:cubicBezTo>
                  <a:cubicBezTo>
                    <a:pt x="230" y="229"/>
                    <a:pt x="426" y="229"/>
                    <a:pt x="621" y="22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514BF563-981C-C232-711C-D04C8A35E5F5}"/>
                </a:ext>
              </a:extLst>
            </p:cNvPr>
            <p:cNvSpPr/>
            <p:nvPr/>
          </p:nvSpPr>
          <p:spPr>
            <a:xfrm>
              <a:off x="1442880" y="3429000"/>
              <a:ext cx="471240" cy="49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73">
                  <a:moveTo>
                    <a:pt x="1190" y="1373"/>
                  </a:moveTo>
                  <a:cubicBezTo>
                    <a:pt x="1230" y="1269"/>
                    <a:pt x="1270" y="1164"/>
                    <a:pt x="1310" y="1060"/>
                  </a:cubicBezTo>
                  <a:cubicBezTo>
                    <a:pt x="1302" y="1060"/>
                    <a:pt x="1293" y="1060"/>
                    <a:pt x="1285" y="1060"/>
                  </a:cubicBezTo>
                  <a:cubicBezTo>
                    <a:pt x="1246" y="1164"/>
                    <a:pt x="1142" y="1228"/>
                    <a:pt x="1030" y="1259"/>
                  </a:cubicBezTo>
                  <a:cubicBezTo>
                    <a:pt x="1008" y="1264"/>
                    <a:pt x="913" y="1289"/>
                    <a:pt x="722" y="1289"/>
                  </a:cubicBezTo>
                  <a:cubicBezTo>
                    <a:pt x="524" y="1289"/>
                    <a:pt x="327" y="1289"/>
                    <a:pt x="129" y="1289"/>
                  </a:cubicBezTo>
                  <a:cubicBezTo>
                    <a:pt x="296" y="1094"/>
                    <a:pt x="463" y="898"/>
                    <a:pt x="630" y="702"/>
                  </a:cubicBezTo>
                  <a:cubicBezTo>
                    <a:pt x="638" y="696"/>
                    <a:pt x="638" y="694"/>
                    <a:pt x="638" y="688"/>
                  </a:cubicBezTo>
                  <a:cubicBezTo>
                    <a:pt x="638" y="685"/>
                    <a:pt x="638" y="682"/>
                    <a:pt x="633" y="674"/>
                  </a:cubicBezTo>
                  <a:cubicBezTo>
                    <a:pt x="480" y="465"/>
                    <a:pt x="327" y="256"/>
                    <a:pt x="174" y="48"/>
                  </a:cubicBezTo>
                  <a:cubicBezTo>
                    <a:pt x="354" y="48"/>
                    <a:pt x="534" y="48"/>
                    <a:pt x="714" y="48"/>
                  </a:cubicBezTo>
                  <a:cubicBezTo>
                    <a:pt x="845" y="48"/>
                    <a:pt x="935" y="62"/>
                    <a:pt x="943" y="64"/>
                  </a:cubicBezTo>
                  <a:cubicBezTo>
                    <a:pt x="997" y="70"/>
                    <a:pt x="1083" y="87"/>
                    <a:pt x="1159" y="137"/>
                  </a:cubicBezTo>
                  <a:cubicBezTo>
                    <a:pt x="1184" y="154"/>
                    <a:pt x="1251" y="196"/>
                    <a:pt x="1285" y="277"/>
                  </a:cubicBezTo>
                  <a:cubicBezTo>
                    <a:pt x="1293" y="277"/>
                    <a:pt x="1302" y="277"/>
                    <a:pt x="1310" y="277"/>
                  </a:cubicBezTo>
                  <a:cubicBezTo>
                    <a:pt x="1270" y="185"/>
                    <a:pt x="1230" y="92"/>
                    <a:pt x="1190" y="0"/>
                  </a:cubicBezTo>
                  <a:cubicBezTo>
                    <a:pt x="803" y="0"/>
                    <a:pt x="415" y="0"/>
                    <a:pt x="28" y="0"/>
                  </a:cubicBezTo>
                  <a:cubicBezTo>
                    <a:pt x="6" y="0"/>
                    <a:pt x="3" y="3"/>
                    <a:pt x="0" y="8"/>
                  </a:cubicBezTo>
                  <a:cubicBezTo>
                    <a:pt x="0" y="11"/>
                    <a:pt x="0" y="28"/>
                    <a:pt x="0" y="39"/>
                  </a:cubicBezTo>
                  <a:cubicBezTo>
                    <a:pt x="174" y="276"/>
                    <a:pt x="347" y="513"/>
                    <a:pt x="521" y="750"/>
                  </a:cubicBezTo>
                  <a:cubicBezTo>
                    <a:pt x="351" y="948"/>
                    <a:pt x="181" y="1147"/>
                    <a:pt x="11" y="1345"/>
                  </a:cubicBezTo>
                  <a:cubicBezTo>
                    <a:pt x="0" y="1357"/>
                    <a:pt x="0" y="1362"/>
                    <a:pt x="0" y="1365"/>
                  </a:cubicBezTo>
                  <a:cubicBezTo>
                    <a:pt x="0" y="1373"/>
                    <a:pt x="8" y="1373"/>
                    <a:pt x="28" y="1373"/>
                  </a:cubicBezTo>
                  <a:cubicBezTo>
                    <a:pt x="415" y="1373"/>
                    <a:pt x="803" y="1373"/>
                    <a:pt x="1190" y="137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FD98A2E-C409-DDC2-BD5A-71ADA9C4F88C}"/>
                </a:ext>
              </a:extLst>
            </p:cNvPr>
            <p:cNvSpPr/>
            <p:nvPr/>
          </p:nvSpPr>
          <p:spPr>
            <a:xfrm>
              <a:off x="1603080" y="4062240"/>
              <a:ext cx="150840" cy="110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308">
                  <a:moveTo>
                    <a:pt x="50" y="260"/>
                  </a:moveTo>
                  <a:cubicBezTo>
                    <a:pt x="48" y="269"/>
                    <a:pt x="45" y="285"/>
                    <a:pt x="45" y="288"/>
                  </a:cubicBezTo>
                  <a:cubicBezTo>
                    <a:pt x="45" y="302"/>
                    <a:pt x="56" y="308"/>
                    <a:pt x="67" y="308"/>
                  </a:cubicBezTo>
                  <a:cubicBezTo>
                    <a:pt x="81" y="308"/>
                    <a:pt x="92" y="299"/>
                    <a:pt x="95" y="294"/>
                  </a:cubicBezTo>
                  <a:cubicBezTo>
                    <a:pt x="98" y="288"/>
                    <a:pt x="104" y="266"/>
                    <a:pt x="106" y="252"/>
                  </a:cubicBezTo>
                  <a:cubicBezTo>
                    <a:pt x="109" y="238"/>
                    <a:pt x="118" y="207"/>
                    <a:pt x="123" y="190"/>
                  </a:cubicBezTo>
                  <a:cubicBezTo>
                    <a:pt x="126" y="173"/>
                    <a:pt x="132" y="159"/>
                    <a:pt x="134" y="143"/>
                  </a:cubicBezTo>
                  <a:cubicBezTo>
                    <a:pt x="140" y="115"/>
                    <a:pt x="143" y="109"/>
                    <a:pt x="162" y="81"/>
                  </a:cubicBezTo>
                  <a:cubicBezTo>
                    <a:pt x="182" y="53"/>
                    <a:pt x="216" y="20"/>
                    <a:pt x="266" y="20"/>
                  </a:cubicBezTo>
                  <a:cubicBezTo>
                    <a:pt x="305" y="20"/>
                    <a:pt x="305" y="53"/>
                    <a:pt x="305" y="67"/>
                  </a:cubicBezTo>
                  <a:cubicBezTo>
                    <a:pt x="305" y="109"/>
                    <a:pt x="277" y="185"/>
                    <a:pt x="266" y="213"/>
                  </a:cubicBezTo>
                  <a:cubicBezTo>
                    <a:pt x="258" y="232"/>
                    <a:pt x="255" y="238"/>
                    <a:pt x="255" y="249"/>
                  </a:cubicBezTo>
                  <a:cubicBezTo>
                    <a:pt x="255" y="285"/>
                    <a:pt x="286" y="308"/>
                    <a:pt x="322" y="308"/>
                  </a:cubicBezTo>
                  <a:cubicBezTo>
                    <a:pt x="389" y="308"/>
                    <a:pt x="420" y="215"/>
                    <a:pt x="420" y="204"/>
                  </a:cubicBezTo>
                  <a:cubicBezTo>
                    <a:pt x="420" y="196"/>
                    <a:pt x="412" y="196"/>
                    <a:pt x="409" y="196"/>
                  </a:cubicBezTo>
                  <a:cubicBezTo>
                    <a:pt x="400" y="196"/>
                    <a:pt x="398" y="199"/>
                    <a:pt x="395" y="207"/>
                  </a:cubicBezTo>
                  <a:cubicBezTo>
                    <a:pt x="381" y="263"/>
                    <a:pt x="350" y="291"/>
                    <a:pt x="322" y="291"/>
                  </a:cubicBezTo>
                  <a:cubicBezTo>
                    <a:pt x="308" y="291"/>
                    <a:pt x="305" y="280"/>
                    <a:pt x="305" y="266"/>
                  </a:cubicBezTo>
                  <a:cubicBezTo>
                    <a:pt x="305" y="249"/>
                    <a:pt x="308" y="241"/>
                    <a:pt x="322" y="210"/>
                  </a:cubicBezTo>
                  <a:cubicBezTo>
                    <a:pt x="330" y="187"/>
                    <a:pt x="358" y="115"/>
                    <a:pt x="358" y="78"/>
                  </a:cubicBezTo>
                  <a:cubicBezTo>
                    <a:pt x="358" y="11"/>
                    <a:pt x="305" y="0"/>
                    <a:pt x="269" y="0"/>
                  </a:cubicBezTo>
                  <a:cubicBezTo>
                    <a:pt x="213" y="0"/>
                    <a:pt x="174" y="34"/>
                    <a:pt x="151" y="62"/>
                  </a:cubicBezTo>
                  <a:cubicBezTo>
                    <a:pt x="148" y="14"/>
                    <a:pt x="106" y="0"/>
                    <a:pt x="78" y="0"/>
                  </a:cubicBezTo>
                  <a:cubicBezTo>
                    <a:pt x="48" y="0"/>
                    <a:pt x="34" y="20"/>
                    <a:pt x="25" y="36"/>
                  </a:cubicBezTo>
                  <a:cubicBezTo>
                    <a:pt x="8" y="62"/>
                    <a:pt x="0" y="101"/>
                    <a:pt x="0" y="103"/>
                  </a:cubicBezTo>
                  <a:cubicBezTo>
                    <a:pt x="0" y="112"/>
                    <a:pt x="8" y="112"/>
                    <a:pt x="11" y="112"/>
                  </a:cubicBezTo>
                  <a:cubicBezTo>
                    <a:pt x="20" y="112"/>
                    <a:pt x="22" y="112"/>
                    <a:pt x="25" y="92"/>
                  </a:cubicBezTo>
                  <a:cubicBezTo>
                    <a:pt x="36" y="53"/>
                    <a:pt x="50" y="20"/>
                    <a:pt x="76" y="20"/>
                  </a:cubicBezTo>
                  <a:cubicBezTo>
                    <a:pt x="95" y="20"/>
                    <a:pt x="98" y="34"/>
                    <a:pt x="98" y="53"/>
                  </a:cubicBezTo>
                  <a:cubicBezTo>
                    <a:pt x="98" y="64"/>
                    <a:pt x="94" y="89"/>
                    <a:pt x="90" y="109"/>
                  </a:cubicBezTo>
                  <a:cubicBezTo>
                    <a:pt x="85" y="129"/>
                    <a:pt x="76" y="157"/>
                    <a:pt x="73" y="171"/>
                  </a:cubicBezTo>
                  <a:cubicBezTo>
                    <a:pt x="65" y="200"/>
                    <a:pt x="58" y="230"/>
                    <a:pt x="50" y="26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53B50A5F-C932-BBBE-0AA1-F361F9B9E588}"/>
                </a:ext>
              </a:extLst>
            </p:cNvPr>
            <p:cNvSpPr/>
            <p:nvPr/>
          </p:nvSpPr>
          <p:spPr>
            <a:xfrm>
              <a:off x="2013119" y="3429000"/>
              <a:ext cx="471240" cy="493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0" h="1373">
                  <a:moveTo>
                    <a:pt x="1190" y="1373"/>
                  </a:moveTo>
                  <a:cubicBezTo>
                    <a:pt x="1230" y="1269"/>
                    <a:pt x="1270" y="1164"/>
                    <a:pt x="1310" y="1060"/>
                  </a:cubicBezTo>
                  <a:cubicBezTo>
                    <a:pt x="1302" y="1060"/>
                    <a:pt x="1293" y="1060"/>
                    <a:pt x="1285" y="1060"/>
                  </a:cubicBezTo>
                  <a:cubicBezTo>
                    <a:pt x="1246" y="1164"/>
                    <a:pt x="1142" y="1228"/>
                    <a:pt x="1030" y="1259"/>
                  </a:cubicBezTo>
                  <a:cubicBezTo>
                    <a:pt x="1008" y="1264"/>
                    <a:pt x="913" y="1289"/>
                    <a:pt x="722" y="1289"/>
                  </a:cubicBezTo>
                  <a:cubicBezTo>
                    <a:pt x="524" y="1289"/>
                    <a:pt x="327" y="1289"/>
                    <a:pt x="129" y="1289"/>
                  </a:cubicBezTo>
                  <a:cubicBezTo>
                    <a:pt x="296" y="1094"/>
                    <a:pt x="463" y="898"/>
                    <a:pt x="630" y="702"/>
                  </a:cubicBezTo>
                  <a:cubicBezTo>
                    <a:pt x="638" y="696"/>
                    <a:pt x="641" y="694"/>
                    <a:pt x="641" y="688"/>
                  </a:cubicBezTo>
                  <a:cubicBezTo>
                    <a:pt x="641" y="685"/>
                    <a:pt x="641" y="682"/>
                    <a:pt x="633" y="674"/>
                  </a:cubicBezTo>
                  <a:cubicBezTo>
                    <a:pt x="480" y="465"/>
                    <a:pt x="327" y="256"/>
                    <a:pt x="174" y="48"/>
                  </a:cubicBezTo>
                  <a:cubicBezTo>
                    <a:pt x="354" y="48"/>
                    <a:pt x="534" y="48"/>
                    <a:pt x="714" y="48"/>
                  </a:cubicBezTo>
                  <a:cubicBezTo>
                    <a:pt x="845" y="48"/>
                    <a:pt x="935" y="62"/>
                    <a:pt x="943" y="64"/>
                  </a:cubicBezTo>
                  <a:cubicBezTo>
                    <a:pt x="997" y="70"/>
                    <a:pt x="1083" y="87"/>
                    <a:pt x="1159" y="137"/>
                  </a:cubicBezTo>
                  <a:cubicBezTo>
                    <a:pt x="1184" y="154"/>
                    <a:pt x="1251" y="196"/>
                    <a:pt x="1285" y="277"/>
                  </a:cubicBezTo>
                  <a:cubicBezTo>
                    <a:pt x="1293" y="277"/>
                    <a:pt x="1302" y="277"/>
                    <a:pt x="1310" y="277"/>
                  </a:cubicBezTo>
                  <a:cubicBezTo>
                    <a:pt x="1270" y="185"/>
                    <a:pt x="1230" y="92"/>
                    <a:pt x="1190" y="0"/>
                  </a:cubicBezTo>
                  <a:cubicBezTo>
                    <a:pt x="803" y="0"/>
                    <a:pt x="415" y="0"/>
                    <a:pt x="28" y="0"/>
                  </a:cubicBezTo>
                  <a:cubicBezTo>
                    <a:pt x="6" y="0"/>
                    <a:pt x="6" y="3"/>
                    <a:pt x="0" y="8"/>
                  </a:cubicBezTo>
                  <a:cubicBezTo>
                    <a:pt x="0" y="11"/>
                    <a:pt x="0" y="28"/>
                    <a:pt x="0" y="39"/>
                  </a:cubicBezTo>
                  <a:cubicBezTo>
                    <a:pt x="174" y="276"/>
                    <a:pt x="347" y="513"/>
                    <a:pt x="521" y="750"/>
                  </a:cubicBezTo>
                  <a:cubicBezTo>
                    <a:pt x="351" y="948"/>
                    <a:pt x="181" y="1147"/>
                    <a:pt x="11" y="1345"/>
                  </a:cubicBezTo>
                  <a:cubicBezTo>
                    <a:pt x="0" y="1357"/>
                    <a:pt x="0" y="1362"/>
                    <a:pt x="0" y="1365"/>
                  </a:cubicBezTo>
                  <a:cubicBezTo>
                    <a:pt x="0" y="1373"/>
                    <a:pt x="11" y="1373"/>
                    <a:pt x="28" y="1373"/>
                  </a:cubicBezTo>
                  <a:cubicBezTo>
                    <a:pt x="415" y="1373"/>
                    <a:pt x="803" y="1373"/>
                    <a:pt x="1190" y="137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40F5E33-5743-EB21-694C-D4F2FCAD0ED5}"/>
                </a:ext>
              </a:extLst>
            </p:cNvPr>
            <p:cNvSpPr/>
            <p:nvPr/>
          </p:nvSpPr>
          <p:spPr>
            <a:xfrm>
              <a:off x="2192760" y="4017960"/>
              <a:ext cx="11664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5" h="470">
                  <a:moveTo>
                    <a:pt x="241" y="53"/>
                  </a:moveTo>
                  <a:cubicBezTo>
                    <a:pt x="246" y="31"/>
                    <a:pt x="249" y="25"/>
                    <a:pt x="300" y="25"/>
                  </a:cubicBezTo>
                  <a:cubicBezTo>
                    <a:pt x="316" y="25"/>
                    <a:pt x="325" y="25"/>
                    <a:pt x="325" y="11"/>
                  </a:cubicBezTo>
                  <a:cubicBezTo>
                    <a:pt x="325" y="6"/>
                    <a:pt x="319" y="0"/>
                    <a:pt x="314" y="0"/>
                  </a:cubicBezTo>
                  <a:cubicBezTo>
                    <a:pt x="300" y="0"/>
                    <a:pt x="283" y="3"/>
                    <a:pt x="269" y="3"/>
                  </a:cubicBezTo>
                  <a:cubicBezTo>
                    <a:pt x="252" y="3"/>
                    <a:pt x="235" y="3"/>
                    <a:pt x="221" y="3"/>
                  </a:cubicBezTo>
                  <a:cubicBezTo>
                    <a:pt x="205" y="3"/>
                    <a:pt x="189" y="3"/>
                    <a:pt x="174" y="3"/>
                  </a:cubicBezTo>
                  <a:cubicBezTo>
                    <a:pt x="160" y="3"/>
                    <a:pt x="143" y="0"/>
                    <a:pt x="126" y="0"/>
                  </a:cubicBezTo>
                  <a:cubicBezTo>
                    <a:pt x="123" y="0"/>
                    <a:pt x="112" y="0"/>
                    <a:pt x="112" y="14"/>
                  </a:cubicBezTo>
                  <a:cubicBezTo>
                    <a:pt x="112" y="25"/>
                    <a:pt x="120" y="25"/>
                    <a:pt x="134" y="25"/>
                  </a:cubicBezTo>
                  <a:cubicBezTo>
                    <a:pt x="143" y="25"/>
                    <a:pt x="148" y="25"/>
                    <a:pt x="160" y="25"/>
                  </a:cubicBezTo>
                  <a:cubicBezTo>
                    <a:pt x="174" y="28"/>
                    <a:pt x="179" y="28"/>
                    <a:pt x="179" y="36"/>
                  </a:cubicBezTo>
                  <a:cubicBezTo>
                    <a:pt x="179" y="39"/>
                    <a:pt x="179" y="45"/>
                    <a:pt x="176" y="50"/>
                  </a:cubicBezTo>
                  <a:cubicBezTo>
                    <a:pt x="146" y="172"/>
                    <a:pt x="115" y="293"/>
                    <a:pt x="84" y="414"/>
                  </a:cubicBezTo>
                  <a:cubicBezTo>
                    <a:pt x="78" y="436"/>
                    <a:pt x="78" y="445"/>
                    <a:pt x="25" y="445"/>
                  </a:cubicBezTo>
                  <a:cubicBezTo>
                    <a:pt x="8" y="445"/>
                    <a:pt x="0" y="445"/>
                    <a:pt x="0" y="459"/>
                  </a:cubicBezTo>
                  <a:cubicBezTo>
                    <a:pt x="0" y="461"/>
                    <a:pt x="0" y="470"/>
                    <a:pt x="11" y="470"/>
                  </a:cubicBezTo>
                  <a:cubicBezTo>
                    <a:pt x="31" y="470"/>
                    <a:pt x="84" y="467"/>
                    <a:pt x="104" y="467"/>
                  </a:cubicBezTo>
                  <a:cubicBezTo>
                    <a:pt x="119" y="467"/>
                    <a:pt x="135" y="467"/>
                    <a:pt x="151" y="467"/>
                  </a:cubicBezTo>
                  <a:cubicBezTo>
                    <a:pt x="168" y="467"/>
                    <a:pt x="185" y="470"/>
                    <a:pt x="199" y="470"/>
                  </a:cubicBezTo>
                  <a:cubicBezTo>
                    <a:pt x="204" y="470"/>
                    <a:pt x="213" y="470"/>
                    <a:pt x="213" y="453"/>
                  </a:cubicBezTo>
                  <a:cubicBezTo>
                    <a:pt x="213" y="445"/>
                    <a:pt x="204" y="445"/>
                    <a:pt x="190" y="445"/>
                  </a:cubicBezTo>
                  <a:cubicBezTo>
                    <a:pt x="181" y="444"/>
                    <a:pt x="176" y="445"/>
                    <a:pt x="162" y="442"/>
                  </a:cubicBezTo>
                  <a:cubicBezTo>
                    <a:pt x="146" y="442"/>
                    <a:pt x="146" y="439"/>
                    <a:pt x="146" y="434"/>
                  </a:cubicBezTo>
                  <a:cubicBezTo>
                    <a:pt x="147" y="428"/>
                    <a:pt x="146" y="428"/>
                    <a:pt x="148" y="417"/>
                  </a:cubicBezTo>
                  <a:cubicBezTo>
                    <a:pt x="179" y="296"/>
                    <a:pt x="210" y="174"/>
                    <a:pt x="241" y="5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A2E4152-9611-ACE0-2954-75511D7B5CF7}"/>
                </a:ext>
              </a:extLst>
            </p:cNvPr>
            <p:cNvSpPr/>
            <p:nvPr/>
          </p:nvSpPr>
          <p:spPr>
            <a:xfrm>
              <a:off x="2581560" y="3515400"/>
              <a:ext cx="251639" cy="25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0" h="713">
                  <a:moveTo>
                    <a:pt x="700" y="11"/>
                  </a:moveTo>
                  <a:cubicBezTo>
                    <a:pt x="700" y="8"/>
                    <a:pt x="697" y="0"/>
                    <a:pt x="689" y="0"/>
                  </a:cubicBezTo>
                  <a:cubicBezTo>
                    <a:pt x="686" y="0"/>
                    <a:pt x="683" y="3"/>
                    <a:pt x="672" y="11"/>
                  </a:cubicBezTo>
                  <a:cubicBezTo>
                    <a:pt x="649" y="36"/>
                    <a:pt x="627" y="62"/>
                    <a:pt x="605" y="87"/>
                  </a:cubicBezTo>
                  <a:cubicBezTo>
                    <a:pt x="596" y="73"/>
                    <a:pt x="551" y="0"/>
                    <a:pt x="442" y="0"/>
                  </a:cubicBezTo>
                  <a:cubicBezTo>
                    <a:pt x="221" y="0"/>
                    <a:pt x="0" y="218"/>
                    <a:pt x="0" y="445"/>
                  </a:cubicBezTo>
                  <a:cubicBezTo>
                    <a:pt x="0" y="607"/>
                    <a:pt x="118" y="713"/>
                    <a:pt x="266" y="713"/>
                  </a:cubicBezTo>
                  <a:cubicBezTo>
                    <a:pt x="353" y="713"/>
                    <a:pt x="428" y="674"/>
                    <a:pt x="479" y="629"/>
                  </a:cubicBezTo>
                  <a:cubicBezTo>
                    <a:pt x="571" y="548"/>
                    <a:pt x="588" y="459"/>
                    <a:pt x="588" y="456"/>
                  </a:cubicBezTo>
                  <a:cubicBezTo>
                    <a:pt x="588" y="448"/>
                    <a:pt x="580" y="450"/>
                    <a:pt x="577" y="448"/>
                  </a:cubicBezTo>
                  <a:cubicBezTo>
                    <a:pt x="571" y="448"/>
                    <a:pt x="565" y="450"/>
                    <a:pt x="563" y="456"/>
                  </a:cubicBezTo>
                  <a:cubicBezTo>
                    <a:pt x="554" y="484"/>
                    <a:pt x="532" y="554"/>
                    <a:pt x="465" y="613"/>
                  </a:cubicBezTo>
                  <a:cubicBezTo>
                    <a:pt x="395" y="666"/>
                    <a:pt x="333" y="682"/>
                    <a:pt x="283" y="682"/>
                  </a:cubicBezTo>
                  <a:cubicBezTo>
                    <a:pt x="193" y="682"/>
                    <a:pt x="90" y="632"/>
                    <a:pt x="90" y="478"/>
                  </a:cubicBezTo>
                  <a:cubicBezTo>
                    <a:pt x="90" y="422"/>
                    <a:pt x="109" y="266"/>
                    <a:pt x="210" y="148"/>
                  </a:cubicBezTo>
                  <a:cubicBezTo>
                    <a:pt x="269" y="81"/>
                    <a:pt x="361" y="31"/>
                    <a:pt x="448" y="31"/>
                  </a:cubicBezTo>
                  <a:cubicBezTo>
                    <a:pt x="549" y="31"/>
                    <a:pt x="607" y="106"/>
                    <a:pt x="607" y="221"/>
                  </a:cubicBezTo>
                  <a:cubicBezTo>
                    <a:pt x="607" y="260"/>
                    <a:pt x="605" y="262"/>
                    <a:pt x="605" y="271"/>
                  </a:cubicBezTo>
                  <a:cubicBezTo>
                    <a:pt x="605" y="281"/>
                    <a:pt x="616" y="280"/>
                    <a:pt x="619" y="280"/>
                  </a:cubicBezTo>
                  <a:cubicBezTo>
                    <a:pt x="633" y="280"/>
                    <a:pt x="633" y="277"/>
                    <a:pt x="635" y="260"/>
                  </a:cubicBezTo>
                  <a:cubicBezTo>
                    <a:pt x="657" y="177"/>
                    <a:pt x="678" y="94"/>
                    <a:pt x="700" y="1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3C82037-1CBD-82F3-2E1B-D3741A2F1F31}"/>
                </a:ext>
              </a:extLst>
            </p:cNvPr>
            <p:cNvSpPr/>
            <p:nvPr/>
          </p:nvSpPr>
          <p:spPr>
            <a:xfrm>
              <a:off x="2832480" y="3648600"/>
              <a:ext cx="11772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8" h="470">
                  <a:moveTo>
                    <a:pt x="241" y="56"/>
                  </a:moveTo>
                  <a:cubicBezTo>
                    <a:pt x="246" y="31"/>
                    <a:pt x="249" y="25"/>
                    <a:pt x="300" y="25"/>
                  </a:cubicBezTo>
                  <a:cubicBezTo>
                    <a:pt x="319" y="25"/>
                    <a:pt x="328" y="25"/>
                    <a:pt x="328" y="11"/>
                  </a:cubicBezTo>
                  <a:cubicBezTo>
                    <a:pt x="328" y="6"/>
                    <a:pt x="322" y="0"/>
                    <a:pt x="316" y="0"/>
                  </a:cubicBezTo>
                  <a:cubicBezTo>
                    <a:pt x="300" y="0"/>
                    <a:pt x="283" y="3"/>
                    <a:pt x="269" y="3"/>
                  </a:cubicBezTo>
                  <a:cubicBezTo>
                    <a:pt x="255" y="3"/>
                    <a:pt x="238" y="3"/>
                    <a:pt x="221" y="3"/>
                  </a:cubicBezTo>
                  <a:cubicBezTo>
                    <a:pt x="205" y="3"/>
                    <a:pt x="189" y="3"/>
                    <a:pt x="174" y="3"/>
                  </a:cubicBezTo>
                  <a:cubicBezTo>
                    <a:pt x="160" y="3"/>
                    <a:pt x="143" y="0"/>
                    <a:pt x="126" y="0"/>
                  </a:cubicBezTo>
                  <a:cubicBezTo>
                    <a:pt x="123" y="0"/>
                    <a:pt x="112" y="0"/>
                    <a:pt x="112" y="17"/>
                  </a:cubicBezTo>
                  <a:cubicBezTo>
                    <a:pt x="112" y="25"/>
                    <a:pt x="120" y="25"/>
                    <a:pt x="134" y="25"/>
                  </a:cubicBezTo>
                  <a:cubicBezTo>
                    <a:pt x="137" y="25"/>
                    <a:pt x="151" y="25"/>
                    <a:pt x="162" y="28"/>
                  </a:cubicBezTo>
                  <a:cubicBezTo>
                    <a:pt x="176" y="28"/>
                    <a:pt x="179" y="28"/>
                    <a:pt x="179" y="36"/>
                  </a:cubicBezTo>
                  <a:cubicBezTo>
                    <a:pt x="179" y="42"/>
                    <a:pt x="179" y="45"/>
                    <a:pt x="176" y="50"/>
                  </a:cubicBezTo>
                  <a:cubicBezTo>
                    <a:pt x="147" y="172"/>
                    <a:pt x="117" y="295"/>
                    <a:pt x="87" y="417"/>
                  </a:cubicBezTo>
                  <a:cubicBezTo>
                    <a:pt x="81" y="439"/>
                    <a:pt x="78" y="445"/>
                    <a:pt x="28" y="445"/>
                  </a:cubicBezTo>
                  <a:cubicBezTo>
                    <a:pt x="8" y="445"/>
                    <a:pt x="0" y="445"/>
                    <a:pt x="0" y="461"/>
                  </a:cubicBezTo>
                  <a:cubicBezTo>
                    <a:pt x="4" y="464"/>
                    <a:pt x="0" y="470"/>
                    <a:pt x="11" y="470"/>
                  </a:cubicBezTo>
                  <a:cubicBezTo>
                    <a:pt x="34" y="470"/>
                    <a:pt x="84" y="467"/>
                    <a:pt x="106" y="467"/>
                  </a:cubicBezTo>
                  <a:cubicBezTo>
                    <a:pt x="122" y="467"/>
                    <a:pt x="138" y="467"/>
                    <a:pt x="154" y="467"/>
                  </a:cubicBezTo>
                  <a:cubicBezTo>
                    <a:pt x="168" y="467"/>
                    <a:pt x="185" y="470"/>
                    <a:pt x="202" y="470"/>
                  </a:cubicBezTo>
                  <a:cubicBezTo>
                    <a:pt x="204" y="470"/>
                    <a:pt x="216" y="470"/>
                    <a:pt x="216" y="456"/>
                  </a:cubicBezTo>
                  <a:cubicBezTo>
                    <a:pt x="216" y="445"/>
                    <a:pt x="207" y="445"/>
                    <a:pt x="193" y="445"/>
                  </a:cubicBezTo>
                  <a:cubicBezTo>
                    <a:pt x="190" y="445"/>
                    <a:pt x="176" y="445"/>
                    <a:pt x="162" y="445"/>
                  </a:cubicBezTo>
                  <a:cubicBezTo>
                    <a:pt x="148" y="442"/>
                    <a:pt x="148" y="439"/>
                    <a:pt x="148" y="434"/>
                  </a:cubicBezTo>
                  <a:cubicBezTo>
                    <a:pt x="149" y="429"/>
                    <a:pt x="148" y="428"/>
                    <a:pt x="151" y="420"/>
                  </a:cubicBezTo>
                  <a:cubicBezTo>
                    <a:pt x="181" y="298"/>
                    <a:pt x="211" y="177"/>
                    <a:pt x="241" y="5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690D3913-647E-DE87-E6B6-55183C1EA449}"/>
                </a:ext>
              </a:extLst>
            </p:cNvPr>
            <p:cNvSpPr/>
            <p:nvPr/>
          </p:nvSpPr>
          <p:spPr>
            <a:xfrm>
              <a:off x="2989800" y="3789360"/>
              <a:ext cx="30959" cy="76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7" h="213">
                  <a:moveTo>
                    <a:pt x="67" y="67"/>
                  </a:moveTo>
                  <a:cubicBezTo>
                    <a:pt x="67" y="106"/>
                    <a:pt x="62" y="148"/>
                    <a:pt x="14" y="193"/>
                  </a:cubicBezTo>
                  <a:cubicBezTo>
                    <a:pt x="11" y="196"/>
                    <a:pt x="8" y="199"/>
                    <a:pt x="8" y="201"/>
                  </a:cubicBezTo>
                  <a:cubicBezTo>
                    <a:pt x="8" y="207"/>
                    <a:pt x="14" y="213"/>
                    <a:pt x="20" y="213"/>
                  </a:cubicBezTo>
                  <a:cubicBezTo>
                    <a:pt x="28" y="213"/>
                    <a:pt x="87" y="157"/>
                    <a:pt x="87" y="76"/>
                  </a:cubicBezTo>
                  <a:cubicBezTo>
                    <a:pt x="87" y="31"/>
                    <a:pt x="70" y="0"/>
                    <a:pt x="39" y="0"/>
                  </a:cubicBezTo>
                  <a:cubicBezTo>
                    <a:pt x="17" y="0"/>
                    <a:pt x="0" y="17"/>
                    <a:pt x="0" y="39"/>
                  </a:cubicBezTo>
                  <a:cubicBezTo>
                    <a:pt x="0" y="62"/>
                    <a:pt x="17" y="78"/>
                    <a:pt x="39" y="78"/>
                  </a:cubicBezTo>
                  <a:cubicBezTo>
                    <a:pt x="56" y="78"/>
                    <a:pt x="58" y="71"/>
                    <a:pt x="67" y="6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DCCA127A-D8FD-8D38-86C0-4F25DB621B00}"/>
                </a:ext>
              </a:extLst>
            </p:cNvPr>
            <p:cNvSpPr/>
            <p:nvPr/>
          </p:nvSpPr>
          <p:spPr>
            <a:xfrm>
              <a:off x="3057480" y="3709080"/>
              <a:ext cx="151920" cy="111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0">
                  <a:moveTo>
                    <a:pt x="53" y="260"/>
                  </a:moveTo>
                  <a:cubicBezTo>
                    <a:pt x="50" y="269"/>
                    <a:pt x="45" y="285"/>
                    <a:pt x="45" y="288"/>
                  </a:cubicBezTo>
                  <a:cubicBezTo>
                    <a:pt x="45" y="302"/>
                    <a:pt x="59" y="310"/>
                    <a:pt x="70" y="310"/>
                  </a:cubicBezTo>
                  <a:cubicBezTo>
                    <a:pt x="81" y="310"/>
                    <a:pt x="91" y="299"/>
                    <a:pt x="95" y="294"/>
                  </a:cubicBezTo>
                  <a:cubicBezTo>
                    <a:pt x="99" y="288"/>
                    <a:pt x="104" y="266"/>
                    <a:pt x="109" y="252"/>
                  </a:cubicBezTo>
                  <a:cubicBezTo>
                    <a:pt x="112" y="238"/>
                    <a:pt x="120" y="207"/>
                    <a:pt x="123" y="190"/>
                  </a:cubicBezTo>
                  <a:cubicBezTo>
                    <a:pt x="129" y="173"/>
                    <a:pt x="132" y="159"/>
                    <a:pt x="134" y="143"/>
                  </a:cubicBezTo>
                  <a:cubicBezTo>
                    <a:pt x="143" y="115"/>
                    <a:pt x="146" y="109"/>
                    <a:pt x="165" y="81"/>
                  </a:cubicBezTo>
                  <a:cubicBezTo>
                    <a:pt x="185" y="53"/>
                    <a:pt x="216" y="20"/>
                    <a:pt x="269" y="20"/>
                  </a:cubicBezTo>
                  <a:cubicBezTo>
                    <a:pt x="308" y="20"/>
                    <a:pt x="308" y="53"/>
                    <a:pt x="308" y="67"/>
                  </a:cubicBezTo>
                  <a:cubicBezTo>
                    <a:pt x="308" y="109"/>
                    <a:pt x="277" y="185"/>
                    <a:pt x="269" y="213"/>
                  </a:cubicBezTo>
                  <a:cubicBezTo>
                    <a:pt x="260" y="232"/>
                    <a:pt x="258" y="238"/>
                    <a:pt x="258" y="249"/>
                  </a:cubicBezTo>
                  <a:cubicBezTo>
                    <a:pt x="258" y="285"/>
                    <a:pt x="288" y="310"/>
                    <a:pt x="322" y="310"/>
                  </a:cubicBezTo>
                  <a:cubicBezTo>
                    <a:pt x="392" y="310"/>
                    <a:pt x="423" y="215"/>
                    <a:pt x="423" y="204"/>
                  </a:cubicBezTo>
                  <a:cubicBezTo>
                    <a:pt x="423" y="196"/>
                    <a:pt x="415" y="199"/>
                    <a:pt x="412" y="196"/>
                  </a:cubicBezTo>
                  <a:cubicBezTo>
                    <a:pt x="400" y="196"/>
                    <a:pt x="400" y="199"/>
                    <a:pt x="398" y="207"/>
                  </a:cubicBezTo>
                  <a:cubicBezTo>
                    <a:pt x="381" y="263"/>
                    <a:pt x="353" y="291"/>
                    <a:pt x="325" y="291"/>
                  </a:cubicBezTo>
                  <a:cubicBezTo>
                    <a:pt x="311" y="291"/>
                    <a:pt x="308" y="280"/>
                    <a:pt x="308" y="266"/>
                  </a:cubicBezTo>
                  <a:cubicBezTo>
                    <a:pt x="308" y="249"/>
                    <a:pt x="311" y="241"/>
                    <a:pt x="322" y="210"/>
                  </a:cubicBezTo>
                  <a:cubicBezTo>
                    <a:pt x="330" y="190"/>
                    <a:pt x="361" y="117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4"/>
                    <a:pt x="154" y="62"/>
                  </a:cubicBezTo>
                  <a:cubicBezTo>
                    <a:pt x="148" y="14"/>
                    <a:pt x="109" y="0"/>
                    <a:pt x="81" y="0"/>
                  </a:cubicBezTo>
                  <a:cubicBezTo>
                    <a:pt x="50" y="0"/>
                    <a:pt x="34" y="20"/>
                    <a:pt x="25" y="36"/>
                  </a:cubicBezTo>
                  <a:cubicBezTo>
                    <a:pt x="11" y="62"/>
                    <a:pt x="0" y="101"/>
                    <a:pt x="0" y="103"/>
                  </a:cubicBezTo>
                  <a:cubicBezTo>
                    <a:pt x="0" y="115"/>
                    <a:pt x="11" y="115"/>
                    <a:pt x="14" y="115"/>
                  </a:cubicBezTo>
                  <a:cubicBezTo>
                    <a:pt x="22" y="115"/>
                    <a:pt x="22" y="112"/>
                    <a:pt x="28" y="92"/>
                  </a:cubicBezTo>
                  <a:cubicBezTo>
                    <a:pt x="39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4"/>
                    <a:pt x="95" y="91"/>
                    <a:pt x="90" y="109"/>
                  </a:cubicBezTo>
                  <a:cubicBezTo>
                    <a:pt x="84" y="127"/>
                    <a:pt x="78" y="157"/>
                    <a:pt x="76" y="171"/>
                  </a:cubicBezTo>
                  <a:cubicBezTo>
                    <a:pt x="68" y="200"/>
                    <a:pt x="61" y="230"/>
                    <a:pt x="53" y="260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0B64A933-CD64-CA59-26C3-6833D3B8083F}"/>
                </a:ext>
              </a:extLst>
            </p:cNvPr>
            <p:cNvSpPr/>
            <p:nvPr/>
          </p:nvSpPr>
          <p:spPr>
            <a:xfrm>
              <a:off x="3281040" y="3499560"/>
              <a:ext cx="13680" cy="35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982">
                  <a:moveTo>
                    <a:pt x="39" y="36"/>
                  </a:moveTo>
                  <a:cubicBezTo>
                    <a:pt x="39" y="20"/>
                    <a:pt x="39" y="0"/>
                    <a:pt x="20" y="0"/>
                  </a:cubicBezTo>
                  <a:cubicBezTo>
                    <a:pt x="0" y="0"/>
                    <a:pt x="0" y="20"/>
                    <a:pt x="0" y="36"/>
                  </a:cubicBezTo>
                  <a:cubicBezTo>
                    <a:pt x="0" y="340"/>
                    <a:pt x="0" y="644"/>
                    <a:pt x="0" y="948"/>
                  </a:cubicBezTo>
                  <a:cubicBezTo>
                    <a:pt x="0" y="965"/>
                    <a:pt x="0" y="982"/>
                    <a:pt x="20" y="982"/>
                  </a:cubicBezTo>
                  <a:cubicBezTo>
                    <a:pt x="39" y="982"/>
                    <a:pt x="39" y="965"/>
                    <a:pt x="39" y="948"/>
                  </a:cubicBezTo>
                  <a:cubicBezTo>
                    <a:pt x="39" y="644"/>
                    <a:pt x="39" y="340"/>
                    <a:pt x="39" y="3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7CA65C8E-71C9-92D2-177E-E2EF876F7A45}"/>
                </a:ext>
              </a:extLst>
            </p:cNvPr>
            <p:cNvSpPr/>
            <p:nvPr/>
          </p:nvSpPr>
          <p:spPr>
            <a:xfrm>
              <a:off x="3356640" y="3523680"/>
              <a:ext cx="215280" cy="2412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99" h="671">
                  <a:moveTo>
                    <a:pt x="339" y="537"/>
                  </a:moveTo>
                  <a:cubicBezTo>
                    <a:pt x="490" y="526"/>
                    <a:pt x="599" y="434"/>
                    <a:pt x="599" y="336"/>
                  </a:cubicBezTo>
                  <a:cubicBezTo>
                    <a:pt x="599" y="232"/>
                    <a:pt x="487" y="143"/>
                    <a:pt x="339" y="131"/>
                  </a:cubicBezTo>
                  <a:cubicBezTo>
                    <a:pt x="339" y="114"/>
                    <a:pt x="339" y="96"/>
                    <a:pt x="339" y="78"/>
                  </a:cubicBezTo>
                  <a:cubicBezTo>
                    <a:pt x="339" y="45"/>
                    <a:pt x="339" y="31"/>
                    <a:pt x="431" y="31"/>
                  </a:cubicBezTo>
                  <a:cubicBezTo>
                    <a:pt x="442" y="31"/>
                    <a:pt x="454" y="31"/>
                    <a:pt x="465" y="31"/>
                  </a:cubicBezTo>
                  <a:cubicBezTo>
                    <a:pt x="465" y="21"/>
                    <a:pt x="465" y="10"/>
                    <a:pt x="465" y="0"/>
                  </a:cubicBezTo>
                  <a:cubicBezTo>
                    <a:pt x="428" y="3"/>
                    <a:pt x="337" y="3"/>
                    <a:pt x="297" y="3"/>
                  </a:cubicBezTo>
                  <a:cubicBezTo>
                    <a:pt x="256" y="3"/>
                    <a:pt x="165" y="3"/>
                    <a:pt x="132" y="0"/>
                  </a:cubicBezTo>
                  <a:cubicBezTo>
                    <a:pt x="132" y="10"/>
                    <a:pt x="132" y="21"/>
                    <a:pt x="132" y="31"/>
                  </a:cubicBezTo>
                  <a:cubicBezTo>
                    <a:pt x="142" y="31"/>
                    <a:pt x="152" y="31"/>
                    <a:pt x="162" y="31"/>
                  </a:cubicBezTo>
                  <a:cubicBezTo>
                    <a:pt x="258" y="31"/>
                    <a:pt x="258" y="42"/>
                    <a:pt x="258" y="78"/>
                  </a:cubicBezTo>
                  <a:cubicBezTo>
                    <a:pt x="258" y="96"/>
                    <a:pt x="258" y="114"/>
                    <a:pt x="258" y="131"/>
                  </a:cubicBezTo>
                  <a:cubicBezTo>
                    <a:pt x="106" y="148"/>
                    <a:pt x="0" y="238"/>
                    <a:pt x="0" y="336"/>
                  </a:cubicBezTo>
                  <a:cubicBezTo>
                    <a:pt x="0" y="436"/>
                    <a:pt x="109" y="523"/>
                    <a:pt x="258" y="537"/>
                  </a:cubicBezTo>
                  <a:cubicBezTo>
                    <a:pt x="258" y="556"/>
                    <a:pt x="258" y="574"/>
                    <a:pt x="258" y="593"/>
                  </a:cubicBezTo>
                  <a:cubicBezTo>
                    <a:pt x="258" y="627"/>
                    <a:pt x="258" y="640"/>
                    <a:pt x="162" y="640"/>
                  </a:cubicBezTo>
                  <a:cubicBezTo>
                    <a:pt x="152" y="640"/>
                    <a:pt x="142" y="640"/>
                    <a:pt x="132" y="640"/>
                  </a:cubicBezTo>
                  <a:cubicBezTo>
                    <a:pt x="132" y="651"/>
                    <a:pt x="132" y="661"/>
                    <a:pt x="132" y="671"/>
                  </a:cubicBezTo>
                  <a:cubicBezTo>
                    <a:pt x="165" y="666"/>
                    <a:pt x="256" y="666"/>
                    <a:pt x="297" y="666"/>
                  </a:cubicBezTo>
                  <a:cubicBezTo>
                    <a:pt x="337" y="666"/>
                    <a:pt x="428" y="666"/>
                    <a:pt x="465" y="671"/>
                  </a:cubicBezTo>
                  <a:cubicBezTo>
                    <a:pt x="465" y="661"/>
                    <a:pt x="465" y="651"/>
                    <a:pt x="465" y="640"/>
                  </a:cubicBezTo>
                  <a:cubicBezTo>
                    <a:pt x="454" y="640"/>
                    <a:pt x="442" y="640"/>
                    <a:pt x="431" y="640"/>
                  </a:cubicBezTo>
                  <a:cubicBezTo>
                    <a:pt x="339" y="640"/>
                    <a:pt x="339" y="627"/>
                    <a:pt x="339" y="593"/>
                  </a:cubicBezTo>
                  <a:cubicBezTo>
                    <a:pt x="339" y="574"/>
                    <a:pt x="339" y="556"/>
                    <a:pt x="339" y="537"/>
                  </a:cubicBezTo>
                  <a:close/>
                  <a:moveTo>
                    <a:pt x="258" y="515"/>
                  </a:moveTo>
                  <a:cubicBezTo>
                    <a:pt x="118" y="495"/>
                    <a:pt x="98" y="397"/>
                    <a:pt x="98" y="336"/>
                  </a:cubicBezTo>
                  <a:cubicBezTo>
                    <a:pt x="98" y="285"/>
                    <a:pt x="109" y="173"/>
                    <a:pt x="258" y="154"/>
                  </a:cubicBezTo>
                  <a:cubicBezTo>
                    <a:pt x="258" y="274"/>
                    <a:pt x="258" y="394"/>
                    <a:pt x="258" y="515"/>
                  </a:cubicBezTo>
                  <a:close/>
                  <a:moveTo>
                    <a:pt x="339" y="154"/>
                  </a:moveTo>
                  <a:cubicBezTo>
                    <a:pt x="473" y="171"/>
                    <a:pt x="501" y="260"/>
                    <a:pt x="501" y="336"/>
                  </a:cubicBezTo>
                  <a:cubicBezTo>
                    <a:pt x="501" y="394"/>
                    <a:pt x="487" y="498"/>
                    <a:pt x="339" y="515"/>
                  </a:cubicBezTo>
                  <a:cubicBezTo>
                    <a:pt x="339" y="394"/>
                    <a:pt x="339" y="274"/>
                    <a:pt x="339" y="154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38B9C15F-F62D-E097-E793-9053B1F455A2}"/>
                </a:ext>
              </a:extLst>
            </p:cNvPr>
            <p:cNvSpPr/>
            <p:nvPr/>
          </p:nvSpPr>
          <p:spPr>
            <a:xfrm>
              <a:off x="3602520" y="3508560"/>
              <a:ext cx="106560" cy="11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7" h="313">
                  <a:moveTo>
                    <a:pt x="277" y="151"/>
                  </a:moveTo>
                  <a:cubicBezTo>
                    <a:pt x="291" y="151"/>
                    <a:pt x="297" y="151"/>
                    <a:pt x="297" y="134"/>
                  </a:cubicBezTo>
                  <a:cubicBezTo>
                    <a:pt x="297" y="76"/>
                    <a:pt x="263" y="0"/>
                    <a:pt x="160" y="0"/>
                  </a:cubicBezTo>
                  <a:cubicBezTo>
                    <a:pt x="70" y="0"/>
                    <a:pt x="0" y="73"/>
                    <a:pt x="0" y="157"/>
                  </a:cubicBezTo>
                  <a:cubicBezTo>
                    <a:pt x="0" y="243"/>
                    <a:pt x="76" y="313"/>
                    <a:pt x="168" y="313"/>
                  </a:cubicBezTo>
                  <a:cubicBezTo>
                    <a:pt x="260" y="313"/>
                    <a:pt x="297" y="241"/>
                    <a:pt x="297" y="224"/>
                  </a:cubicBezTo>
                  <a:cubicBezTo>
                    <a:pt x="297" y="221"/>
                    <a:pt x="294" y="215"/>
                    <a:pt x="283" y="215"/>
                  </a:cubicBezTo>
                  <a:cubicBezTo>
                    <a:pt x="274" y="215"/>
                    <a:pt x="274" y="218"/>
                    <a:pt x="272" y="227"/>
                  </a:cubicBezTo>
                  <a:cubicBezTo>
                    <a:pt x="249" y="282"/>
                    <a:pt x="199" y="291"/>
                    <a:pt x="174" y="291"/>
                  </a:cubicBezTo>
                  <a:cubicBezTo>
                    <a:pt x="140" y="291"/>
                    <a:pt x="109" y="277"/>
                    <a:pt x="90" y="252"/>
                  </a:cubicBezTo>
                  <a:cubicBezTo>
                    <a:pt x="64" y="218"/>
                    <a:pt x="62" y="176"/>
                    <a:pt x="62" y="151"/>
                  </a:cubicBezTo>
                  <a:cubicBezTo>
                    <a:pt x="133" y="151"/>
                    <a:pt x="205" y="151"/>
                    <a:pt x="277" y="151"/>
                  </a:cubicBezTo>
                  <a:close/>
                  <a:moveTo>
                    <a:pt x="64" y="131"/>
                  </a:moveTo>
                  <a:cubicBezTo>
                    <a:pt x="70" y="36"/>
                    <a:pt x="134" y="20"/>
                    <a:pt x="160" y="20"/>
                  </a:cubicBezTo>
                  <a:cubicBezTo>
                    <a:pt x="244" y="20"/>
                    <a:pt x="246" y="115"/>
                    <a:pt x="246" y="131"/>
                  </a:cubicBezTo>
                  <a:cubicBezTo>
                    <a:pt x="186" y="131"/>
                    <a:pt x="125" y="131"/>
                    <a:pt x="64" y="131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9A8F6F9D-DA99-9A84-DCDF-D61031AE9B3B}"/>
                </a:ext>
              </a:extLst>
            </p:cNvPr>
            <p:cNvSpPr/>
            <p:nvPr/>
          </p:nvSpPr>
          <p:spPr>
            <a:xfrm>
              <a:off x="3608639" y="3683880"/>
              <a:ext cx="116640" cy="167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5" h="467">
                  <a:moveTo>
                    <a:pt x="241" y="53"/>
                  </a:moveTo>
                  <a:cubicBezTo>
                    <a:pt x="246" y="31"/>
                    <a:pt x="249" y="22"/>
                    <a:pt x="300" y="22"/>
                  </a:cubicBezTo>
                  <a:cubicBezTo>
                    <a:pt x="316" y="22"/>
                    <a:pt x="325" y="22"/>
                    <a:pt x="325" y="8"/>
                  </a:cubicBezTo>
                  <a:cubicBezTo>
                    <a:pt x="325" y="3"/>
                    <a:pt x="322" y="0"/>
                    <a:pt x="314" y="0"/>
                  </a:cubicBezTo>
                  <a:cubicBezTo>
                    <a:pt x="300" y="0"/>
                    <a:pt x="283" y="0"/>
                    <a:pt x="269" y="0"/>
                  </a:cubicBezTo>
                  <a:cubicBezTo>
                    <a:pt x="252" y="0"/>
                    <a:pt x="238" y="0"/>
                    <a:pt x="221" y="0"/>
                  </a:cubicBezTo>
                  <a:cubicBezTo>
                    <a:pt x="205" y="0"/>
                    <a:pt x="189" y="0"/>
                    <a:pt x="174" y="0"/>
                  </a:cubicBezTo>
                  <a:cubicBezTo>
                    <a:pt x="160" y="0"/>
                    <a:pt x="143" y="0"/>
                    <a:pt x="126" y="0"/>
                  </a:cubicBezTo>
                  <a:cubicBezTo>
                    <a:pt x="123" y="0"/>
                    <a:pt x="112" y="0"/>
                    <a:pt x="112" y="14"/>
                  </a:cubicBezTo>
                  <a:cubicBezTo>
                    <a:pt x="112" y="22"/>
                    <a:pt x="120" y="22"/>
                    <a:pt x="134" y="22"/>
                  </a:cubicBezTo>
                  <a:cubicBezTo>
                    <a:pt x="144" y="23"/>
                    <a:pt x="148" y="22"/>
                    <a:pt x="162" y="25"/>
                  </a:cubicBezTo>
                  <a:cubicBezTo>
                    <a:pt x="174" y="25"/>
                    <a:pt x="179" y="28"/>
                    <a:pt x="179" y="34"/>
                  </a:cubicBezTo>
                  <a:cubicBezTo>
                    <a:pt x="179" y="39"/>
                    <a:pt x="179" y="42"/>
                    <a:pt x="176" y="48"/>
                  </a:cubicBezTo>
                  <a:cubicBezTo>
                    <a:pt x="146" y="170"/>
                    <a:pt x="115" y="292"/>
                    <a:pt x="84" y="414"/>
                  </a:cubicBezTo>
                  <a:cubicBezTo>
                    <a:pt x="78" y="436"/>
                    <a:pt x="78" y="442"/>
                    <a:pt x="25" y="442"/>
                  </a:cubicBezTo>
                  <a:cubicBezTo>
                    <a:pt x="8" y="442"/>
                    <a:pt x="0" y="442"/>
                    <a:pt x="0" y="459"/>
                  </a:cubicBezTo>
                  <a:cubicBezTo>
                    <a:pt x="4" y="461"/>
                    <a:pt x="0" y="467"/>
                    <a:pt x="11" y="467"/>
                  </a:cubicBezTo>
                  <a:cubicBezTo>
                    <a:pt x="34" y="467"/>
                    <a:pt x="84" y="464"/>
                    <a:pt x="104" y="464"/>
                  </a:cubicBezTo>
                  <a:cubicBezTo>
                    <a:pt x="119" y="465"/>
                    <a:pt x="135" y="466"/>
                    <a:pt x="151" y="467"/>
                  </a:cubicBezTo>
                  <a:cubicBezTo>
                    <a:pt x="168" y="467"/>
                    <a:pt x="185" y="467"/>
                    <a:pt x="199" y="467"/>
                  </a:cubicBezTo>
                  <a:cubicBezTo>
                    <a:pt x="204" y="467"/>
                    <a:pt x="213" y="467"/>
                    <a:pt x="213" y="453"/>
                  </a:cubicBezTo>
                  <a:cubicBezTo>
                    <a:pt x="213" y="442"/>
                    <a:pt x="204" y="442"/>
                    <a:pt x="193" y="442"/>
                  </a:cubicBezTo>
                  <a:cubicBezTo>
                    <a:pt x="190" y="442"/>
                    <a:pt x="176" y="442"/>
                    <a:pt x="162" y="442"/>
                  </a:cubicBezTo>
                  <a:cubicBezTo>
                    <a:pt x="146" y="439"/>
                    <a:pt x="146" y="436"/>
                    <a:pt x="146" y="431"/>
                  </a:cubicBezTo>
                  <a:cubicBezTo>
                    <a:pt x="147" y="426"/>
                    <a:pt x="146" y="428"/>
                    <a:pt x="148" y="417"/>
                  </a:cubicBezTo>
                  <a:cubicBezTo>
                    <a:pt x="179" y="296"/>
                    <a:pt x="210" y="174"/>
                    <a:pt x="241" y="53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42472285-22BE-2B74-6C79-169B19099507}"/>
                </a:ext>
              </a:extLst>
            </p:cNvPr>
            <p:cNvSpPr/>
            <p:nvPr/>
          </p:nvSpPr>
          <p:spPr>
            <a:xfrm>
              <a:off x="3774960" y="3499560"/>
              <a:ext cx="78120" cy="35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982">
                  <a:moveTo>
                    <a:pt x="216" y="509"/>
                  </a:moveTo>
                  <a:cubicBezTo>
                    <a:pt x="218" y="498"/>
                    <a:pt x="218" y="495"/>
                    <a:pt x="218" y="492"/>
                  </a:cubicBezTo>
                  <a:cubicBezTo>
                    <a:pt x="218" y="489"/>
                    <a:pt x="218" y="487"/>
                    <a:pt x="216" y="475"/>
                  </a:cubicBezTo>
                  <a:cubicBezTo>
                    <a:pt x="158" y="324"/>
                    <a:pt x="100" y="173"/>
                    <a:pt x="42" y="22"/>
                  </a:cubicBezTo>
                  <a:cubicBezTo>
                    <a:pt x="36" y="6"/>
                    <a:pt x="31" y="0"/>
                    <a:pt x="20" y="0"/>
                  </a:cubicBezTo>
                  <a:cubicBezTo>
                    <a:pt x="8" y="0"/>
                    <a:pt x="0" y="11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cubicBezTo>
                    <a:pt x="63" y="188"/>
                    <a:pt x="121" y="340"/>
                    <a:pt x="179" y="492"/>
                  </a:cubicBezTo>
                  <a:cubicBezTo>
                    <a:pt x="121" y="643"/>
                    <a:pt x="63" y="794"/>
                    <a:pt x="6" y="945"/>
                  </a:cubicBezTo>
                  <a:cubicBezTo>
                    <a:pt x="0" y="957"/>
                    <a:pt x="0" y="957"/>
                    <a:pt x="0" y="962"/>
                  </a:cubicBezTo>
                  <a:cubicBezTo>
                    <a:pt x="0" y="973"/>
                    <a:pt x="8" y="982"/>
                    <a:pt x="20" y="982"/>
                  </a:cubicBezTo>
                  <a:cubicBezTo>
                    <a:pt x="34" y="982"/>
                    <a:pt x="36" y="973"/>
                    <a:pt x="39" y="962"/>
                  </a:cubicBezTo>
                  <a:cubicBezTo>
                    <a:pt x="98" y="811"/>
                    <a:pt x="157" y="660"/>
                    <a:pt x="216" y="50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194FD2D7-1BB8-8FFA-1F63-684C3DD6D87E}"/>
                </a:ext>
              </a:extLst>
            </p:cNvPr>
            <p:cNvSpPr/>
            <p:nvPr/>
          </p:nvSpPr>
          <p:spPr>
            <a:xfrm>
              <a:off x="3991679" y="3558959"/>
              <a:ext cx="235440" cy="235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654">
                  <a:moveTo>
                    <a:pt x="655" y="327"/>
                  </a:moveTo>
                  <a:cubicBezTo>
                    <a:pt x="655" y="145"/>
                    <a:pt x="507" y="0"/>
                    <a:pt x="328" y="0"/>
                  </a:cubicBezTo>
                  <a:cubicBezTo>
                    <a:pt x="146" y="0"/>
                    <a:pt x="0" y="148"/>
                    <a:pt x="0" y="327"/>
                  </a:cubicBezTo>
                  <a:cubicBezTo>
                    <a:pt x="0" y="506"/>
                    <a:pt x="146" y="654"/>
                    <a:pt x="328" y="654"/>
                  </a:cubicBezTo>
                  <a:cubicBezTo>
                    <a:pt x="510" y="654"/>
                    <a:pt x="655" y="506"/>
                    <a:pt x="655" y="327"/>
                  </a:cubicBezTo>
                  <a:close/>
                  <a:moveTo>
                    <a:pt x="132" y="115"/>
                  </a:moveTo>
                  <a:cubicBezTo>
                    <a:pt x="129" y="115"/>
                    <a:pt x="126" y="109"/>
                    <a:pt x="123" y="106"/>
                  </a:cubicBezTo>
                  <a:cubicBezTo>
                    <a:pt x="123" y="101"/>
                    <a:pt x="202" y="25"/>
                    <a:pt x="328" y="25"/>
                  </a:cubicBezTo>
                  <a:cubicBezTo>
                    <a:pt x="361" y="25"/>
                    <a:pt x="451" y="28"/>
                    <a:pt x="532" y="106"/>
                  </a:cubicBezTo>
                  <a:cubicBezTo>
                    <a:pt x="464" y="174"/>
                    <a:pt x="396" y="242"/>
                    <a:pt x="328" y="310"/>
                  </a:cubicBezTo>
                  <a:cubicBezTo>
                    <a:pt x="262" y="245"/>
                    <a:pt x="197" y="180"/>
                    <a:pt x="132" y="115"/>
                  </a:cubicBezTo>
                  <a:close/>
                  <a:moveTo>
                    <a:pt x="104" y="531"/>
                  </a:moveTo>
                  <a:cubicBezTo>
                    <a:pt x="45" y="464"/>
                    <a:pt x="25" y="389"/>
                    <a:pt x="25" y="327"/>
                  </a:cubicBezTo>
                  <a:cubicBezTo>
                    <a:pt x="25" y="252"/>
                    <a:pt x="53" y="179"/>
                    <a:pt x="104" y="120"/>
                  </a:cubicBezTo>
                  <a:cubicBezTo>
                    <a:pt x="172" y="189"/>
                    <a:pt x="240" y="258"/>
                    <a:pt x="308" y="327"/>
                  </a:cubicBezTo>
                  <a:cubicBezTo>
                    <a:pt x="240" y="395"/>
                    <a:pt x="172" y="463"/>
                    <a:pt x="104" y="531"/>
                  </a:cubicBezTo>
                  <a:close/>
                  <a:moveTo>
                    <a:pt x="551" y="120"/>
                  </a:moveTo>
                  <a:cubicBezTo>
                    <a:pt x="596" y="171"/>
                    <a:pt x="630" y="246"/>
                    <a:pt x="630" y="327"/>
                  </a:cubicBezTo>
                  <a:cubicBezTo>
                    <a:pt x="630" y="403"/>
                    <a:pt x="602" y="473"/>
                    <a:pt x="551" y="531"/>
                  </a:cubicBezTo>
                  <a:cubicBezTo>
                    <a:pt x="482" y="463"/>
                    <a:pt x="413" y="395"/>
                    <a:pt x="344" y="327"/>
                  </a:cubicBezTo>
                  <a:cubicBezTo>
                    <a:pt x="413" y="258"/>
                    <a:pt x="482" y="189"/>
                    <a:pt x="551" y="120"/>
                  </a:cubicBezTo>
                  <a:close/>
                  <a:moveTo>
                    <a:pt x="523" y="537"/>
                  </a:moveTo>
                  <a:cubicBezTo>
                    <a:pt x="523" y="540"/>
                    <a:pt x="532" y="545"/>
                    <a:pt x="532" y="548"/>
                  </a:cubicBezTo>
                  <a:cubicBezTo>
                    <a:pt x="532" y="554"/>
                    <a:pt x="451" y="629"/>
                    <a:pt x="328" y="629"/>
                  </a:cubicBezTo>
                  <a:cubicBezTo>
                    <a:pt x="294" y="629"/>
                    <a:pt x="202" y="624"/>
                    <a:pt x="123" y="548"/>
                  </a:cubicBezTo>
                  <a:cubicBezTo>
                    <a:pt x="191" y="480"/>
                    <a:pt x="259" y="412"/>
                    <a:pt x="328" y="344"/>
                  </a:cubicBezTo>
                  <a:cubicBezTo>
                    <a:pt x="393" y="408"/>
                    <a:pt x="458" y="473"/>
                    <a:pt x="523" y="537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2D973694-CE19-E090-B9B1-84D88F25E87D}"/>
                </a:ext>
              </a:extLst>
            </p:cNvPr>
            <p:cNvSpPr/>
            <p:nvPr/>
          </p:nvSpPr>
          <p:spPr>
            <a:xfrm>
              <a:off x="4368600" y="3499560"/>
              <a:ext cx="13680" cy="35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" h="982">
                  <a:moveTo>
                    <a:pt x="39" y="36"/>
                  </a:moveTo>
                  <a:cubicBezTo>
                    <a:pt x="39" y="20"/>
                    <a:pt x="39" y="0"/>
                    <a:pt x="20" y="0"/>
                  </a:cubicBezTo>
                  <a:cubicBezTo>
                    <a:pt x="0" y="0"/>
                    <a:pt x="0" y="20"/>
                    <a:pt x="0" y="36"/>
                  </a:cubicBezTo>
                  <a:cubicBezTo>
                    <a:pt x="0" y="340"/>
                    <a:pt x="0" y="644"/>
                    <a:pt x="0" y="948"/>
                  </a:cubicBezTo>
                  <a:cubicBezTo>
                    <a:pt x="0" y="965"/>
                    <a:pt x="0" y="982"/>
                    <a:pt x="20" y="982"/>
                  </a:cubicBezTo>
                  <a:cubicBezTo>
                    <a:pt x="39" y="982"/>
                    <a:pt x="39" y="965"/>
                    <a:pt x="39" y="948"/>
                  </a:cubicBezTo>
                  <a:cubicBezTo>
                    <a:pt x="39" y="644"/>
                    <a:pt x="39" y="340"/>
                    <a:pt x="39" y="3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6" name="Freeform 35">
              <a:extLst>
                <a:ext uri="{FF2B5EF4-FFF2-40B4-BE49-F238E27FC236}">
                  <a16:creationId xmlns:a16="http://schemas.microsoft.com/office/drawing/2014/main" id="{DCD4B49E-BF59-CEB4-E15B-7804E2DA8272}"/>
                </a:ext>
              </a:extLst>
            </p:cNvPr>
            <p:cNvSpPr/>
            <p:nvPr/>
          </p:nvSpPr>
          <p:spPr>
            <a:xfrm>
              <a:off x="4434840" y="3608280"/>
              <a:ext cx="191160" cy="159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32" h="445">
                  <a:moveTo>
                    <a:pt x="56" y="378"/>
                  </a:moveTo>
                  <a:cubicBezTo>
                    <a:pt x="53" y="392"/>
                    <a:pt x="48" y="414"/>
                    <a:pt x="48" y="420"/>
                  </a:cubicBezTo>
                  <a:cubicBezTo>
                    <a:pt x="48" y="436"/>
                    <a:pt x="62" y="445"/>
                    <a:pt x="76" y="445"/>
                  </a:cubicBezTo>
                  <a:cubicBezTo>
                    <a:pt x="90" y="445"/>
                    <a:pt x="106" y="439"/>
                    <a:pt x="112" y="420"/>
                  </a:cubicBezTo>
                  <a:cubicBezTo>
                    <a:pt x="115" y="417"/>
                    <a:pt x="126" y="369"/>
                    <a:pt x="132" y="347"/>
                  </a:cubicBezTo>
                  <a:cubicBezTo>
                    <a:pt x="139" y="317"/>
                    <a:pt x="147" y="287"/>
                    <a:pt x="154" y="257"/>
                  </a:cubicBezTo>
                  <a:cubicBezTo>
                    <a:pt x="160" y="235"/>
                    <a:pt x="165" y="215"/>
                    <a:pt x="171" y="193"/>
                  </a:cubicBezTo>
                  <a:cubicBezTo>
                    <a:pt x="174" y="176"/>
                    <a:pt x="182" y="145"/>
                    <a:pt x="182" y="143"/>
                  </a:cubicBezTo>
                  <a:cubicBezTo>
                    <a:pt x="199" y="112"/>
                    <a:pt x="249" y="22"/>
                    <a:pt x="344" y="22"/>
                  </a:cubicBezTo>
                  <a:cubicBezTo>
                    <a:pt x="386" y="22"/>
                    <a:pt x="398" y="59"/>
                    <a:pt x="398" y="92"/>
                  </a:cubicBezTo>
                  <a:cubicBezTo>
                    <a:pt x="398" y="151"/>
                    <a:pt x="347" y="277"/>
                    <a:pt x="333" y="319"/>
                  </a:cubicBezTo>
                  <a:cubicBezTo>
                    <a:pt x="325" y="344"/>
                    <a:pt x="322" y="355"/>
                    <a:pt x="322" y="366"/>
                  </a:cubicBezTo>
                  <a:cubicBezTo>
                    <a:pt x="322" y="411"/>
                    <a:pt x="358" y="445"/>
                    <a:pt x="403" y="445"/>
                  </a:cubicBezTo>
                  <a:cubicBezTo>
                    <a:pt x="496" y="445"/>
                    <a:pt x="532" y="302"/>
                    <a:pt x="532" y="294"/>
                  </a:cubicBezTo>
                  <a:cubicBezTo>
                    <a:pt x="532" y="285"/>
                    <a:pt x="523" y="285"/>
                    <a:pt x="521" y="285"/>
                  </a:cubicBezTo>
                  <a:cubicBezTo>
                    <a:pt x="510" y="285"/>
                    <a:pt x="510" y="288"/>
                    <a:pt x="507" y="302"/>
                  </a:cubicBezTo>
                  <a:cubicBezTo>
                    <a:pt x="487" y="369"/>
                    <a:pt x="454" y="425"/>
                    <a:pt x="406" y="425"/>
                  </a:cubicBezTo>
                  <a:cubicBezTo>
                    <a:pt x="389" y="425"/>
                    <a:pt x="381" y="414"/>
                    <a:pt x="381" y="392"/>
                  </a:cubicBezTo>
                  <a:cubicBezTo>
                    <a:pt x="381" y="366"/>
                    <a:pt x="389" y="344"/>
                    <a:pt x="400" y="322"/>
                  </a:cubicBezTo>
                  <a:cubicBezTo>
                    <a:pt x="417" y="271"/>
                    <a:pt x="459" y="162"/>
                    <a:pt x="459" y="106"/>
                  </a:cubicBezTo>
                  <a:cubicBezTo>
                    <a:pt x="459" y="39"/>
                    <a:pt x="417" y="0"/>
                    <a:pt x="347" y="0"/>
                  </a:cubicBezTo>
                  <a:cubicBezTo>
                    <a:pt x="258" y="0"/>
                    <a:pt x="210" y="64"/>
                    <a:pt x="193" y="87"/>
                  </a:cubicBezTo>
                  <a:cubicBezTo>
                    <a:pt x="188" y="31"/>
                    <a:pt x="147" y="0"/>
                    <a:pt x="101" y="0"/>
                  </a:cubicBezTo>
                  <a:cubicBezTo>
                    <a:pt x="55" y="0"/>
                    <a:pt x="39" y="39"/>
                    <a:pt x="28" y="56"/>
                  </a:cubicBezTo>
                  <a:cubicBezTo>
                    <a:pt x="14" y="90"/>
                    <a:pt x="0" y="148"/>
                    <a:pt x="0" y="151"/>
                  </a:cubicBezTo>
                  <a:cubicBezTo>
                    <a:pt x="0" y="162"/>
                    <a:pt x="8" y="162"/>
                    <a:pt x="11" y="162"/>
                  </a:cubicBezTo>
                  <a:cubicBezTo>
                    <a:pt x="20" y="162"/>
                    <a:pt x="22" y="162"/>
                    <a:pt x="28" y="140"/>
                  </a:cubicBezTo>
                  <a:cubicBezTo>
                    <a:pt x="45" y="70"/>
                    <a:pt x="64" y="22"/>
                    <a:pt x="98" y="22"/>
                  </a:cubicBezTo>
                  <a:cubicBezTo>
                    <a:pt x="118" y="22"/>
                    <a:pt x="129" y="36"/>
                    <a:pt x="129" y="67"/>
                  </a:cubicBezTo>
                  <a:cubicBezTo>
                    <a:pt x="129" y="90"/>
                    <a:pt x="126" y="101"/>
                    <a:pt x="115" y="151"/>
                  </a:cubicBezTo>
                  <a:cubicBezTo>
                    <a:pt x="95" y="227"/>
                    <a:pt x="76" y="302"/>
                    <a:pt x="56" y="378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7" name="Freeform 36">
              <a:extLst>
                <a:ext uri="{FF2B5EF4-FFF2-40B4-BE49-F238E27FC236}">
                  <a16:creationId xmlns:a16="http://schemas.microsoft.com/office/drawing/2014/main" id="{46A3191D-F69A-A2E9-F6FD-12C8D8572872}"/>
                </a:ext>
              </a:extLst>
            </p:cNvPr>
            <p:cNvSpPr/>
            <p:nvPr/>
          </p:nvSpPr>
          <p:spPr>
            <a:xfrm>
              <a:off x="4648680" y="3509640"/>
              <a:ext cx="132840" cy="156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436">
                  <a:moveTo>
                    <a:pt x="160" y="411"/>
                  </a:moveTo>
                  <a:cubicBezTo>
                    <a:pt x="115" y="411"/>
                    <a:pt x="106" y="411"/>
                    <a:pt x="106" y="383"/>
                  </a:cubicBezTo>
                  <a:cubicBezTo>
                    <a:pt x="106" y="346"/>
                    <a:pt x="106" y="309"/>
                    <a:pt x="106" y="271"/>
                  </a:cubicBezTo>
                  <a:cubicBezTo>
                    <a:pt x="109" y="274"/>
                    <a:pt x="143" y="310"/>
                    <a:pt x="202" y="310"/>
                  </a:cubicBezTo>
                  <a:cubicBezTo>
                    <a:pt x="291" y="310"/>
                    <a:pt x="370" y="243"/>
                    <a:pt x="370" y="157"/>
                  </a:cubicBezTo>
                  <a:cubicBezTo>
                    <a:pt x="370" y="70"/>
                    <a:pt x="300" y="0"/>
                    <a:pt x="213" y="0"/>
                  </a:cubicBezTo>
                  <a:cubicBezTo>
                    <a:pt x="174" y="0"/>
                    <a:pt x="132" y="17"/>
                    <a:pt x="104" y="42"/>
                  </a:cubicBezTo>
                  <a:cubicBezTo>
                    <a:pt x="104" y="28"/>
                    <a:pt x="104" y="14"/>
                    <a:pt x="104" y="0"/>
                  </a:cubicBezTo>
                  <a:cubicBezTo>
                    <a:pt x="69" y="3"/>
                    <a:pt x="35" y="6"/>
                    <a:pt x="0" y="8"/>
                  </a:cubicBezTo>
                  <a:cubicBezTo>
                    <a:pt x="0" y="17"/>
                    <a:pt x="0" y="25"/>
                    <a:pt x="0" y="34"/>
                  </a:cubicBezTo>
                  <a:cubicBezTo>
                    <a:pt x="50" y="34"/>
                    <a:pt x="53" y="36"/>
                    <a:pt x="53" y="64"/>
                  </a:cubicBezTo>
                  <a:cubicBezTo>
                    <a:pt x="53" y="171"/>
                    <a:pt x="53" y="277"/>
                    <a:pt x="53" y="383"/>
                  </a:cubicBezTo>
                  <a:cubicBezTo>
                    <a:pt x="53" y="411"/>
                    <a:pt x="45" y="411"/>
                    <a:pt x="0" y="411"/>
                  </a:cubicBezTo>
                  <a:cubicBezTo>
                    <a:pt x="0" y="420"/>
                    <a:pt x="0" y="428"/>
                    <a:pt x="0" y="436"/>
                  </a:cubicBezTo>
                  <a:cubicBezTo>
                    <a:pt x="3" y="436"/>
                    <a:pt x="50" y="434"/>
                    <a:pt x="78" y="434"/>
                  </a:cubicBezTo>
                  <a:cubicBezTo>
                    <a:pt x="106" y="434"/>
                    <a:pt x="151" y="436"/>
                    <a:pt x="160" y="436"/>
                  </a:cubicBezTo>
                  <a:cubicBezTo>
                    <a:pt x="160" y="428"/>
                    <a:pt x="160" y="420"/>
                    <a:pt x="160" y="411"/>
                  </a:cubicBezTo>
                  <a:close/>
                  <a:moveTo>
                    <a:pt x="106" y="76"/>
                  </a:moveTo>
                  <a:cubicBezTo>
                    <a:pt x="129" y="42"/>
                    <a:pt x="168" y="22"/>
                    <a:pt x="204" y="22"/>
                  </a:cubicBezTo>
                  <a:cubicBezTo>
                    <a:pt x="263" y="22"/>
                    <a:pt x="308" y="84"/>
                    <a:pt x="308" y="157"/>
                  </a:cubicBezTo>
                  <a:cubicBezTo>
                    <a:pt x="308" y="235"/>
                    <a:pt x="255" y="291"/>
                    <a:pt x="196" y="291"/>
                  </a:cubicBezTo>
                  <a:cubicBezTo>
                    <a:pt x="137" y="291"/>
                    <a:pt x="109" y="238"/>
                    <a:pt x="106" y="235"/>
                  </a:cubicBezTo>
                  <a:cubicBezTo>
                    <a:pt x="106" y="182"/>
                    <a:pt x="106" y="129"/>
                    <a:pt x="106" y="76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  <p:sp>
          <p:nvSpPr>
            <p:cNvPr id="38" name="Freeform 37">
              <a:extLst>
                <a:ext uri="{FF2B5EF4-FFF2-40B4-BE49-F238E27FC236}">
                  <a16:creationId xmlns:a16="http://schemas.microsoft.com/office/drawing/2014/main" id="{3D785EE5-649F-519B-BC5B-58D1B1D98649}"/>
                </a:ext>
              </a:extLst>
            </p:cNvPr>
            <p:cNvSpPr/>
            <p:nvPr/>
          </p:nvSpPr>
          <p:spPr>
            <a:xfrm>
              <a:off x="4830120" y="3499560"/>
              <a:ext cx="79200" cy="35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21" h="982">
                  <a:moveTo>
                    <a:pt x="216" y="509"/>
                  </a:moveTo>
                  <a:cubicBezTo>
                    <a:pt x="221" y="498"/>
                    <a:pt x="221" y="495"/>
                    <a:pt x="221" y="492"/>
                  </a:cubicBezTo>
                  <a:cubicBezTo>
                    <a:pt x="221" y="489"/>
                    <a:pt x="221" y="487"/>
                    <a:pt x="216" y="475"/>
                  </a:cubicBezTo>
                  <a:cubicBezTo>
                    <a:pt x="159" y="324"/>
                    <a:pt x="102" y="173"/>
                    <a:pt x="45" y="22"/>
                  </a:cubicBezTo>
                  <a:cubicBezTo>
                    <a:pt x="36" y="6"/>
                    <a:pt x="29" y="0"/>
                    <a:pt x="20" y="0"/>
                  </a:cubicBezTo>
                  <a:cubicBezTo>
                    <a:pt x="10" y="0"/>
                    <a:pt x="0" y="11"/>
                    <a:pt x="0" y="20"/>
                  </a:cubicBezTo>
                  <a:cubicBezTo>
                    <a:pt x="0" y="22"/>
                    <a:pt x="0" y="25"/>
                    <a:pt x="6" y="36"/>
                  </a:cubicBezTo>
                  <a:cubicBezTo>
                    <a:pt x="63" y="188"/>
                    <a:pt x="121" y="340"/>
                    <a:pt x="179" y="492"/>
                  </a:cubicBezTo>
                  <a:cubicBezTo>
                    <a:pt x="121" y="643"/>
                    <a:pt x="63" y="794"/>
                    <a:pt x="6" y="945"/>
                  </a:cubicBezTo>
                  <a:cubicBezTo>
                    <a:pt x="0" y="957"/>
                    <a:pt x="0" y="957"/>
                    <a:pt x="0" y="962"/>
                  </a:cubicBezTo>
                  <a:cubicBezTo>
                    <a:pt x="0" y="973"/>
                    <a:pt x="11" y="982"/>
                    <a:pt x="20" y="982"/>
                  </a:cubicBezTo>
                  <a:cubicBezTo>
                    <a:pt x="34" y="982"/>
                    <a:pt x="36" y="973"/>
                    <a:pt x="42" y="962"/>
                  </a:cubicBezTo>
                  <a:cubicBezTo>
                    <a:pt x="100" y="811"/>
                    <a:pt x="158" y="660"/>
                    <a:pt x="216" y="509"/>
                  </a:cubicBezTo>
                  <a:close/>
                </a:path>
              </a:pathLst>
            </a:custGeom>
            <a:solidFill>
              <a:srgbClr val="000000"/>
            </a:solidFill>
            <a:ln cap="flat">
              <a:noFill/>
              <a:prstDash val="solid"/>
            </a:ln>
          </p:spPr>
          <p:txBody>
            <a:bodyPr vert="horz" wrap="square" lIns="90000" tIns="45000" rIns="90000" bIns="45000" anchor="ctr" anchorCtr="1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" pitchFamily="2"/>
                <a:cs typeface="Lohit Devanagari" pitchFamily="2"/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900A3A5A-2B13-72D3-0D9E-52B1D0C39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015" y="405524"/>
            <a:ext cx="7772400" cy="617532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913FD2A-4F5C-023D-C977-44736BB0EA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65647" y="2446020"/>
            <a:ext cx="3368495" cy="2526370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D6A5E6CE-687B-341C-FBE5-F3B0D706FB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218" y="2874078"/>
            <a:ext cx="2855520" cy="2341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1312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chematic illustrations of commonly used optical cavities in molecular... |  Download Scientific Diagram">
            <a:extLst>
              <a:ext uri="{FF2B5EF4-FFF2-40B4-BE49-F238E27FC236}">
                <a16:creationId xmlns:a16="http://schemas.microsoft.com/office/drawing/2014/main" id="{A4BBE957-6C86-7B8D-0B9E-60F63797E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730" y="2498764"/>
            <a:ext cx="4179287" cy="3776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hysics - A Comprehensive Framework for Modeling Molecular Polaritons">
            <a:extLst>
              <a:ext uri="{FF2B5EF4-FFF2-40B4-BE49-F238E27FC236}">
                <a16:creationId xmlns:a16="http://schemas.microsoft.com/office/drawing/2014/main" id="{7E373C53-086C-6D69-0016-585964D17F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2714" y="3326130"/>
            <a:ext cx="2469716" cy="1691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ublications - Arkajit Mandal">
            <a:extLst>
              <a:ext uri="{FF2B5EF4-FFF2-40B4-BE49-F238E27FC236}">
                <a16:creationId xmlns:a16="http://schemas.microsoft.com/office/drawing/2014/main" id="{75C4685A-2C4B-A1C3-74E8-B78C9B175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9586" y="2301523"/>
            <a:ext cx="4179287" cy="4179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5791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1</Words>
  <Application>Microsoft Macintosh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Liberation Sans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8</cp:revision>
  <dcterms:created xsi:type="dcterms:W3CDTF">2023-10-10T19:01:09Z</dcterms:created>
  <dcterms:modified xsi:type="dcterms:W3CDTF">2023-12-15T19:29:52Z</dcterms:modified>
</cp:coreProperties>
</file>