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584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F8D-1710-AE1B-C141-82A096B6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311F-38E3-616F-2704-4155536F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EE82-317A-1DA2-A3F3-9DFAAE1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2650-8862-147D-7BDF-A0F3E3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0C-3815-8414-6047-48BEFC7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4C0-DC0C-7D8B-2C4A-5DDA0C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8206-4E6B-4A03-5402-3692D617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F35-1583-A69B-BC6C-5B13AA0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2E9-379C-E764-96BB-50A6B23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9B02-9811-D726-AE75-E103336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5147-84C1-869C-BFCB-ABAD8EEC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9562-ACC9-159B-566E-54570391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C24-1163-B86B-B46F-D8F593A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B9BF-B5D1-C235-B9CC-AAA99E3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C08-B280-2C17-237B-87D1D99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A25-FE9D-B87F-6E42-68B5DAE5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E00-8900-EC79-793A-9751ED2C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2697-A5D8-78CF-EF2A-9FF8D25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7BDA-0A6E-BED5-60B1-C86A7DE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5FF6-9835-18FA-88A7-CF33C2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92C-516A-3BED-4FF1-18954F6A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BBF-AF21-CD95-8D7D-3F9FF2EB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10E7-BB75-82D9-6E4F-40125889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9893-1033-D694-1C89-4B5EA12D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97DF-15CA-2608-CD79-C43283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C3F-483E-876D-F7FE-17A79B5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99E-7E33-6AC3-0234-8095DD57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D8D7-FE27-77A9-3E89-60BF2773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F961-C285-3DEE-C407-5CB12849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EFAD-E67E-E7C2-C609-47932EA3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460-EB7B-07B1-AFA8-5068799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4F2-D4B7-B4F2-8E83-E5112A83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1DD3-3FBA-70CE-8F2F-ECA989AB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856-A8F4-29EA-AE89-5330563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DED5-A588-7737-F5A7-2FD41460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98E4-C365-DEEE-A2C4-5BA7DFE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C128-EB7D-667F-70FE-D4AE903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C7BD1-0F45-1371-C4D1-D4D5B83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DB8C-929F-7DC3-B747-0DD10A2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25-A5DC-B575-DAE2-89129C3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4AFD5-54B3-CBFF-CD90-06111F1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C018-0CFA-4B43-729E-C4664D2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C6FD-4D38-A3F6-E540-7D3B4CB5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BE42-B589-7F88-AFC7-A0E9BBC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921F-0833-8B10-8A4B-B33FAC3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250F-B0B1-4007-749A-2A1A843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A43-A40D-5419-9672-790CF09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0558-CE6C-59D5-AFD2-89F0907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4EF4-98BD-4117-E7FD-EB524E07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26D8-8760-FABF-1689-077CC816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60B1-8E8C-4F87-D58F-44363BC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BD1E-9EE1-46C1-41D1-A7D1DE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23B-C5CC-9243-335A-BA0785A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A5E66-BE54-2D84-A1EA-28C08B34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1117-F3FD-637F-FB5B-5D80F79E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8A09-1CB3-6B4C-4EFE-1BE1637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83D2-6529-A359-51A7-CA92CC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625C-CA1C-92A8-A976-C541BB8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2DD-AFB0-46E9-E323-90E14F2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42CE-7CD3-FAA0-9956-58BFF0E5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748-1652-BF94-492C-4403D7E59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F8E-F915-1A4B-822E-B932D383B8B3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8B4C-B89F-B5BA-E6D3-F0BE893AF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BA99-9289-27AD-DC4C-1DEF88A9C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84740-AB0A-8D05-D5DA-2C5624C0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1695783"/>
            <a:ext cx="1868905" cy="9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BCFEC-ADB8-491D-016B-BFD7BF39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74" y="1338179"/>
            <a:ext cx="1568116" cy="209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4A830-A57F-26D2-4B13-3D8083C6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116" y="4516521"/>
            <a:ext cx="11303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C14C5-21CD-E569-F32E-3E4BDF86A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87" y="3030287"/>
            <a:ext cx="3060700" cy="2273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4BE321-8DFF-0CF6-13C6-CBFCA1A2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727" y="387683"/>
            <a:ext cx="1054100" cy="1308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D2A559-56EF-D0E4-C852-9DDB9786E6B6}"/>
              </a:ext>
            </a:extLst>
          </p:cNvPr>
          <p:cNvCxnSpPr>
            <a:cxnSpLocks/>
          </p:cNvCxnSpPr>
          <p:nvPr/>
        </p:nvCxnSpPr>
        <p:spPr>
          <a:xfrm>
            <a:off x="282157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4D721B-62D1-A8C3-71A8-C0D75ADAA0C5}"/>
              </a:ext>
            </a:extLst>
          </p:cNvPr>
          <p:cNvCxnSpPr>
            <a:cxnSpLocks/>
          </p:cNvCxnSpPr>
          <p:nvPr/>
        </p:nvCxnSpPr>
        <p:spPr>
          <a:xfrm flipV="1">
            <a:off x="282157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293AD8-6833-574A-6BB4-C30E5FEADF9C}"/>
              </a:ext>
            </a:extLst>
          </p:cNvPr>
          <p:cNvCxnSpPr>
            <a:cxnSpLocks/>
          </p:cNvCxnSpPr>
          <p:nvPr/>
        </p:nvCxnSpPr>
        <p:spPr>
          <a:xfrm flipV="1">
            <a:off x="2849882" y="3813454"/>
            <a:ext cx="357051" cy="418912"/>
          </a:xfrm>
          <a:prstGeom prst="straightConnector1">
            <a:avLst/>
          </a:prstGeom>
          <a:ln w="603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/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blipFill>
                <a:blip r:embed="rId7"/>
                <a:stretch>
                  <a:fillRect l="-14286" t="-1714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/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blipFill>
                <a:blip r:embed="rId8"/>
                <a:stretch>
                  <a:fillRect l="-17391" t="-17143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/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blipFill>
                <a:blip r:embed="rId9"/>
                <a:stretch>
                  <a:fillRect l="-47368" t="-17143" r="-4210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5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/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blipFill>
                <a:blip r:embed="rId5"/>
                <a:stretch>
                  <a:fillRect l="-1581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85E095-820E-1C8D-1F78-6929F02F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5" y="3417865"/>
            <a:ext cx="1868905" cy="986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blipFill>
                <a:blip r:embed="rId6"/>
                <a:stretch>
                  <a:fillRect l="-1119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9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blipFill>
                <a:blip r:embed="rId5"/>
                <a:stretch>
                  <a:fillRect l="-1261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C65D79-9477-7685-BA98-1BF146171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469324" y="3302052"/>
            <a:ext cx="1915768" cy="11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98" y="412340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059660-5892-ECBA-1A93-69D1EFC3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87" y="2929605"/>
            <a:ext cx="1130300" cy="119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blipFill>
                <a:blip r:embed="rId5"/>
                <a:stretch>
                  <a:fillRect l="-163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80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=5.92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blipFill>
                <a:blip r:embed="rId3"/>
                <a:stretch>
                  <a:fillRect l="-155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7109AD-E5D5-E1B8-A22C-0841DBC6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76" y="2708910"/>
            <a:ext cx="1989731" cy="1477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5C83D6-150B-6188-4BF1-601A21B72127}"/>
              </a:ext>
            </a:extLst>
          </p:cNvPr>
          <p:cNvCxnSpPr>
            <a:cxnSpLocks/>
          </p:cNvCxnSpPr>
          <p:nvPr/>
        </p:nvCxnSpPr>
        <p:spPr>
          <a:xfrm>
            <a:off x="303493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D037BA-7662-21D2-5A7A-E74F2BFD8BB8}"/>
              </a:ext>
            </a:extLst>
          </p:cNvPr>
          <p:cNvCxnSpPr>
            <a:cxnSpLocks/>
          </p:cNvCxnSpPr>
          <p:nvPr/>
        </p:nvCxnSpPr>
        <p:spPr>
          <a:xfrm flipV="1">
            <a:off x="303493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CDAA69-1F57-C216-F4D3-C8F1D2F88064}"/>
              </a:ext>
            </a:extLst>
          </p:cNvPr>
          <p:cNvCxnSpPr>
            <a:cxnSpLocks/>
          </p:cNvCxnSpPr>
          <p:nvPr/>
        </p:nvCxnSpPr>
        <p:spPr>
          <a:xfrm flipH="1">
            <a:off x="2716530" y="4232366"/>
            <a:ext cx="346712" cy="43107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/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blipFill>
                <a:blip r:embed="rId5"/>
                <a:stretch>
                  <a:fillRect l="-23810" t="-17143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/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 l="-13043" t="-17143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/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blipFill>
                <a:blip r:embed="rId7"/>
                <a:stretch>
                  <a:fillRect l="-40000" t="-17143" r="-40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96" y="420372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3059908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83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Jay Foley</cp:lastModifiedBy>
  <cp:revision>6</cp:revision>
  <dcterms:created xsi:type="dcterms:W3CDTF">2023-10-10T19:01:09Z</dcterms:created>
  <dcterms:modified xsi:type="dcterms:W3CDTF">2024-05-29T14:32:16Z</dcterms:modified>
</cp:coreProperties>
</file>