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65"/>
    <p:restoredTop sz="95840"/>
  </p:normalViewPr>
  <p:slideViewPr>
    <p:cSldViewPr snapToGrid="0">
      <p:cViewPr varScale="1">
        <p:scale>
          <a:sx n="84" d="100"/>
          <a:sy n="84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7F8D-1710-AE1B-C141-82A096B6A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C311F-38E3-616F-2704-4155536F7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3EE82-317A-1DA2-A3F3-9DFAAE1D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92650-8862-147D-7BDF-A0F3E3BB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9EC0C-3815-8414-6047-48BEFC7F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C4C0-DC0C-7D8B-2C4A-5DDA0C90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78206-4E6B-4A03-5402-3692D6171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71F35-1583-A69B-BC6C-5B13AA03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2D2E9-379C-E764-96BB-50A6B236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29B02-9811-D726-AE75-E103336C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9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D5147-84C1-869C-BFCB-ABAD8EECA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09562-ACC9-159B-566E-54570391D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1AC24-1163-B86B-B46F-D8F593A4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1B9BF-B5D1-C235-B9CC-AAA99E3F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38C08-B280-2C17-237B-87D1D99E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2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4A25-FE9D-B87F-6E42-68B5DAE5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CE00-8900-EC79-793A-9751ED2C2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22697-A5D8-78CF-EF2A-9FF8D259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7BDA-0A6E-BED5-60B1-C86A7DEC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15FF6-9835-18FA-88A7-CF33C207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5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992C-516A-3BED-4FF1-18954F6A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E1BBF-AF21-CD95-8D7D-3F9FF2EBD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A10E7-BB75-82D9-6E4F-40125889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9893-1033-D694-1C89-4B5EA12D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B97DF-15CA-2608-CD79-C4328334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4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EC3F-483E-876D-F7FE-17A79B56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499E-7E33-6AC3-0234-8095DD574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0D8D7-FE27-77A9-3E89-60BF27734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3F961-C285-3DEE-C407-5CB12849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1EFAD-E67E-E7C2-C609-47932EA3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06460-EB7B-07B1-AFA8-50687998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C4F2-D4B7-B4F2-8E83-E5112A83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A1DD3-3FBA-70CE-8F2F-ECA989AB6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4D856-A8F4-29EA-AE89-533056382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EDED5-A588-7737-F5A7-2FD414607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098E4-C365-DEEE-A2C4-5BA7DFECC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FC128-EB7D-667F-70FE-D4AE9030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C7BD1-0F45-1371-C4D1-D4D5B83A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9DB8C-929F-7DC3-B747-0DD10A24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3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7C25-A5DC-B575-DAE2-89129C31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4AFD5-54B3-CBFF-CD90-06111F1E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DC018-0CFA-4B43-729E-C4664D28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9C6FD-4D38-A3F6-E540-7D3B4CB5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BE42-B589-7F88-AFC7-A0E9BBC1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5921F-0833-8B10-8A4B-B33FAC30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6250F-B0B1-4007-749A-2A1A8436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3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6A43-A40D-5419-9672-790CF09A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0558-CE6C-59D5-AFD2-89F0907EA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14EF4-98BD-4117-E7FD-EB524E074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C26D8-8760-FABF-1689-077CC816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60B1-8E8C-4F87-D58F-44363BC0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BBD1E-9EE1-46C1-41D1-A7D1DE9A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3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223B-C5CC-9243-335A-BA0785A9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5A5E66-BE54-2D84-A1EA-28C08B34A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41117-F3FD-637F-FB5B-5D80F79EB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08A09-1CB3-6B4C-4EFE-1BE16373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F83D2-6529-A359-51A7-CA92CC4B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4625C-CA1C-92A8-A976-C541BB8E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6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8D2DD-AFB0-46E9-E323-90E14F2A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F42CE-7CD3-FAA0-9956-58BFF0E59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ED748-1652-BF94-492C-4403D7E59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12F8E-F915-1A4B-822E-B932D383B8B3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88B4C-B89F-B5BA-E6D3-F0BE893AF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8BA99-9289-27AD-DC4C-1DEF88A9C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1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184740-AB0A-8D05-D5DA-2C5624C0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51" y="1695783"/>
            <a:ext cx="1868905" cy="986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6BCFEC-ADB8-491D-016B-BFD7BF392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274" y="1338179"/>
            <a:ext cx="1568116" cy="20908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14A830-A57F-26D2-4B13-3D8083C67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116" y="4516521"/>
            <a:ext cx="1130300" cy="119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5C14C5-21CD-E569-F32E-3E4BDF86A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6787" y="3030287"/>
            <a:ext cx="3060700" cy="22733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4BE321-8DFF-0CF6-13C6-CBFCA1A29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7727" y="387683"/>
            <a:ext cx="1054100" cy="13081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D2A559-56EF-D0E4-C852-9DDB9786E6B6}"/>
              </a:ext>
            </a:extLst>
          </p:cNvPr>
          <p:cNvCxnSpPr>
            <a:cxnSpLocks/>
          </p:cNvCxnSpPr>
          <p:nvPr/>
        </p:nvCxnSpPr>
        <p:spPr>
          <a:xfrm>
            <a:off x="2821578" y="4250683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4D721B-62D1-A8C3-71A8-C0D75ADAA0C5}"/>
              </a:ext>
            </a:extLst>
          </p:cNvPr>
          <p:cNvCxnSpPr>
            <a:cxnSpLocks/>
          </p:cNvCxnSpPr>
          <p:nvPr/>
        </p:nvCxnSpPr>
        <p:spPr>
          <a:xfrm flipV="1">
            <a:off x="2821578" y="3735977"/>
            <a:ext cx="0" cy="53302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293AD8-6833-574A-6BB4-C30E5FEADF9C}"/>
              </a:ext>
            </a:extLst>
          </p:cNvPr>
          <p:cNvCxnSpPr>
            <a:cxnSpLocks/>
          </p:cNvCxnSpPr>
          <p:nvPr/>
        </p:nvCxnSpPr>
        <p:spPr>
          <a:xfrm flipV="1">
            <a:off x="2849882" y="3813454"/>
            <a:ext cx="357051" cy="418912"/>
          </a:xfrm>
          <a:prstGeom prst="straightConnector1">
            <a:avLst/>
          </a:prstGeom>
          <a:ln w="603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81C3F7-1926-17AD-8B3D-225334B8B10F}"/>
                  </a:ext>
                </a:extLst>
              </p:cNvPr>
              <p:cNvSpPr txBox="1"/>
              <p:nvPr/>
            </p:nvSpPr>
            <p:spPr>
              <a:xfrm>
                <a:off x="3398521" y="4035521"/>
                <a:ext cx="261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81C3F7-1926-17AD-8B3D-225334B8B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21" y="4035521"/>
                <a:ext cx="261034" cy="430887"/>
              </a:xfrm>
              <a:prstGeom prst="rect">
                <a:avLst/>
              </a:prstGeom>
              <a:blipFill>
                <a:blip r:embed="rId7"/>
                <a:stretch>
                  <a:fillRect l="-14286" t="-17143"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28D6C5-3C57-E15E-8EE2-AD00DB8FB200}"/>
                  </a:ext>
                </a:extLst>
              </p:cNvPr>
              <p:cNvSpPr txBox="1"/>
              <p:nvPr/>
            </p:nvSpPr>
            <p:spPr>
              <a:xfrm>
                <a:off x="3200512" y="3389098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28D6C5-3C57-E15E-8EE2-AD00DB8FB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12" y="3389098"/>
                <a:ext cx="283411" cy="430887"/>
              </a:xfrm>
              <a:prstGeom prst="rect">
                <a:avLst/>
              </a:prstGeom>
              <a:blipFill>
                <a:blip r:embed="rId8"/>
                <a:stretch>
                  <a:fillRect l="-17391" t="-17143"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356656-2BAE-3EFE-AF5D-91A2B53663FD}"/>
                  </a:ext>
                </a:extLst>
              </p:cNvPr>
              <p:cNvSpPr txBox="1"/>
              <p:nvPr/>
            </p:nvSpPr>
            <p:spPr>
              <a:xfrm>
                <a:off x="2704951" y="3244864"/>
                <a:ext cx="23325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356656-2BAE-3EFE-AF5D-91A2B5366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951" y="3244864"/>
                <a:ext cx="233253" cy="430887"/>
              </a:xfrm>
              <a:prstGeom prst="rect">
                <a:avLst/>
              </a:prstGeom>
              <a:blipFill>
                <a:blip r:embed="rId9"/>
                <a:stretch>
                  <a:fillRect l="-47368" t="-17143" r="-42105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06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15E5CA-5CA0-873F-55D0-906F9CAD60CB}"/>
              </a:ext>
            </a:extLst>
          </p:cNvPr>
          <p:cNvCxnSpPr>
            <a:cxnSpLocks/>
          </p:cNvCxnSpPr>
          <p:nvPr/>
        </p:nvCxnSpPr>
        <p:spPr>
          <a:xfrm>
            <a:off x="5421086" y="3922040"/>
            <a:ext cx="2155371" cy="0"/>
          </a:xfrm>
          <a:prstGeom prst="straightConnector1">
            <a:avLst/>
          </a:prstGeom>
          <a:ln w="603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>
            <a:off x="4611755" y="4890053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>
            <a:off x="4611755" y="2499692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050B8D-D8B2-28A3-92AD-E24A8029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804" y="3226527"/>
            <a:ext cx="1050185" cy="14002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7CA4643-03B7-BA8C-82EB-59F504B5E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856" y="4249141"/>
            <a:ext cx="876876" cy="10881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>
            <a:off x="7831181" y="3922040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 l="-12500" t="-20588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03785CBD-1EB1-C1D2-F36B-B65DAA48D2A1}"/>
              </a:ext>
            </a:extLst>
          </p:cNvPr>
          <p:cNvSpPr txBox="1"/>
          <p:nvPr/>
        </p:nvSpPr>
        <p:spPr>
          <a:xfrm>
            <a:off x="5796989" y="2962686"/>
            <a:ext cx="176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Molecular displacement coordinate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CC3589-594F-F496-D738-9E43A169C586}"/>
                  </a:ext>
                </a:extLst>
              </p:cNvPr>
              <p:cNvSpPr txBox="1"/>
              <p:nvPr/>
            </p:nvSpPr>
            <p:spPr>
              <a:xfrm>
                <a:off x="4776978" y="2097913"/>
                <a:ext cx="3209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0, 0, 0.01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CC3589-594F-F496-D738-9E43A169C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978" y="2097913"/>
                <a:ext cx="3209020" cy="276999"/>
              </a:xfrm>
              <a:prstGeom prst="rect">
                <a:avLst/>
              </a:prstGeom>
              <a:blipFill>
                <a:blip r:embed="rId5"/>
                <a:stretch>
                  <a:fillRect l="-1581"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59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>
            <a:off x="4611755" y="4890053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>
            <a:off x="4611755" y="2499692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CA4643-03B7-BA8C-82EB-59F504B5E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6" y="4249141"/>
            <a:ext cx="876876" cy="10881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>
            <a:off x="7831181" y="3922040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 l="-12500" t="-20588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5F85E095-820E-1C8D-1F78-6929F02FB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755" y="3417865"/>
            <a:ext cx="1868905" cy="9863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F6EACA-A78E-DAB5-F8B5-39D8E5AD73BA}"/>
                  </a:ext>
                </a:extLst>
              </p:cNvPr>
              <p:cNvSpPr txBox="1"/>
              <p:nvPr/>
            </p:nvSpPr>
            <p:spPr>
              <a:xfrm>
                <a:off x="4765548" y="2097913"/>
                <a:ext cx="3390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=3.29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0, 0, 0.05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F6EACA-A78E-DAB5-F8B5-39D8E5AD7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548" y="2097913"/>
                <a:ext cx="3390993" cy="276999"/>
              </a:xfrm>
              <a:prstGeom prst="rect">
                <a:avLst/>
              </a:prstGeom>
              <a:blipFill>
                <a:blip r:embed="rId6"/>
                <a:stretch>
                  <a:fillRect l="-1119"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79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 rot="16200000">
            <a:off x="5411923" y="3205369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 rot="16200000">
            <a:off x="2651950" y="3251089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CA4643-03B7-BA8C-82EB-59F504B5E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198" y="4123405"/>
            <a:ext cx="876876" cy="10881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 flipV="1">
            <a:off x="5796842" y="1704985"/>
            <a:ext cx="0" cy="57305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5655137" y="1216489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37" y="1216489"/>
                <a:ext cx="283411" cy="430887"/>
              </a:xfrm>
              <a:prstGeom prst="rect">
                <a:avLst/>
              </a:prstGeom>
              <a:blipFill>
                <a:blip r:embed="rId3"/>
                <a:stretch>
                  <a:fillRect l="-13043" t="-20588" r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E059660-5892-ECBA-1A93-69D1EFC37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487" y="2929605"/>
            <a:ext cx="1130300" cy="119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0B89E2-0034-AB29-020E-CC702B082301}"/>
                  </a:ext>
                </a:extLst>
              </p:cNvPr>
              <p:cNvSpPr txBox="1"/>
              <p:nvPr/>
            </p:nvSpPr>
            <p:spPr>
              <a:xfrm>
                <a:off x="4191369" y="5405634"/>
                <a:ext cx="3090205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0B89E2-0034-AB29-020E-CC702B08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369" y="5405634"/>
                <a:ext cx="3090205" cy="318677"/>
              </a:xfrm>
              <a:prstGeom prst="rect">
                <a:avLst/>
              </a:prstGeom>
              <a:blipFill>
                <a:blip r:embed="rId5"/>
                <a:stretch>
                  <a:fillRect l="-1639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80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 rot="16200000">
            <a:off x="5411923" y="3205369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 rot="16200000">
            <a:off x="2651950" y="3251089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 flipV="1">
            <a:off x="5796842" y="1704985"/>
            <a:ext cx="0" cy="57305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5655137" y="1216489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37" y="1216489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 l="-13043" t="-20588" r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0B89E2-0034-AB29-020E-CC702B082301}"/>
                  </a:ext>
                </a:extLst>
              </p:cNvPr>
              <p:cNvSpPr txBox="1"/>
              <p:nvPr/>
            </p:nvSpPr>
            <p:spPr>
              <a:xfrm>
                <a:off x="4191369" y="5405634"/>
                <a:ext cx="3266535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=5.92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0B89E2-0034-AB29-020E-CC702B08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369" y="5405634"/>
                <a:ext cx="3266535" cy="318677"/>
              </a:xfrm>
              <a:prstGeom prst="rect">
                <a:avLst/>
              </a:prstGeom>
              <a:blipFill>
                <a:blip r:embed="rId3"/>
                <a:stretch>
                  <a:fillRect l="-1550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C7109AD-E5D5-E1B8-A22C-0841DBC69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976" y="2708910"/>
            <a:ext cx="1989731" cy="14778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5C83D6-150B-6188-4BF1-601A21B72127}"/>
              </a:ext>
            </a:extLst>
          </p:cNvPr>
          <p:cNvCxnSpPr>
            <a:cxnSpLocks/>
          </p:cNvCxnSpPr>
          <p:nvPr/>
        </p:nvCxnSpPr>
        <p:spPr>
          <a:xfrm>
            <a:off x="3034938" y="4250683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D037BA-7662-21D2-5A7A-E74F2BFD8BB8}"/>
              </a:ext>
            </a:extLst>
          </p:cNvPr>
          <p:cNvCxnSpPr>
            <a:cxnSpLocks/>
          </p:cNvCxnSpPr>
          <p:nvPr/>
        </p:nvCxnSpPr>
        <p:spPr>
          <a:xfrm flipV="1">
            <a:off x="3034938" y="3735977"/>
            <a:ext cx="0" cy="53302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CDAA69-1F57-C216-F4D3-C8F1D2F88064}"/>
              </a:ext>
            </a:extLst>
          </p:cNvPr>
          <p:cNvCxnSpPr>
            <a:cxnSpLocks/>
          </p:cNvCxnSpPr>
          <p:nvPr/>
        </p:nvCxnSpPr>
        <p:spPr>
          <a:xfrm flipH="1">
            <a:off x="2716530" y="4232366"/>
            <a:ext cx="346712" cy="431074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DD5744-541D-BD86-B79D-8AC6D6E2F04B}"/>
                  </a:ext>
                </a:extLst>
              </p:cNvPr>
              <p:cNvSpPr txBox="1"/>
              <p:nvPr/>
            </p:nvSpPr>
            <p:spPr>
              <a:xfrm>
                <a:off x="3611881" y="4035521"/>
                <a:ext cx="261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DD5744-541D-BD86-B79D-8AC6D6E2F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881" y="4035521"/>
                <a:ext cx="261034" cy="430887"/>
              </a:xfrm>
              <a:prstGeom prst="rect">
                <a:avLst/>
              </a:prstGeom>
              <a:blipFill>
                <a:blip r:embed="rId5"/>
                <a:stretch>
                  <a:fillRect l="-23810" t="-17143"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80EEB8-8E57-F1FA-EB33-47FE2631E270}"/>
                  </a:ext>
                </a:extLst>
              </p:cNvPr>
              <p:cNvSpPr txBox="1"/>
              <p:nvPr/>
            </p:nvSpPr>
            <p:spPr>
              <a:xfrm>
                <a:off x="2455979" y="4629150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80EEB8-8E57-F1FA-EB33-47FE2631E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979" y="4629150"/>
                <a:ext cx="283411" cy="430887"/>
              </a:xfrm>
              <a:prstGeom prst="rect">
                <a:avLst/>
              </a:prstGeom>
              <a:blipFill>
                <a:blip r:embed="rId6"/>
                <a:stretch>
                  <a:fillRect l="-13043" t="-17143" r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3FC48-19A8-B2F0-0DA9-D6E6FB23360B}"/>
                  </a:ext>
                </a:extLst>
              </p:cNvPr>
              <p:cNvSpPr txBox="1"/>
              <p:nvPr/>
            </p:nvSpPr>
            <p:spPr>
              <a:xfrm>
                <a:off x="2918311" y="3244864"/>
                <a:ext cx="23325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3FC48-19A8-B2F0-0DA9-D6E6FB233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311" y="3244864"/>
                <a:ext cx="233253" cy="430887"/>
              </a:xfrm>
              <a:prstGeom prst="rect">
                <a:avLst/>
              </a:prstGeom>
              <a:blipFill>
                <a:blip r:embed="rId7"/>
                <a:stretch>
                  <a:fillRect l="-40000" t="-17143" r="-40000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55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15E5CA-5CA0-873F-55D0-906F9CAD60CB}"/>
              </a:ext>
            </a:extLst>
          </p:cNvPr>
          <p:cNvCxnSpPr>
            <a:cxnSpLocks/>
          </p:cNvCxnSpPr>
          <p:nvPr/>
        </p:nvCxnSpPr>
        <p:spPr>
          <a:xfrm>
            <a:off x="5421086" y="3922040"/>
            <a:ext cx="2155371" cy="0"/>
          </a:xfrm>
          <a:prstGeom prst="straightConnector1">
            <a:avLst/>
          </a:prstGeom>
          <a:ln w="603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>
            <a:off x="4611755" y="4890053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>
            <a:off x="4611755" y="2499692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050B8D-D8B2-28A3-92AD-E24A8029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804" y="3226527"/>
            <a:ext cx="1050185" cy="14002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7CA4643-03B7-BA8C-82EB-59F504B5E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696" y="4203725"/>
            <a:ext cx="876876" cy="10881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>
            <a:off x="7831181" y="3922040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 l="-12500" t="-20588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03785CBD-1EB1-C1D2-F36B-B65DAA48D2A1}"/>
              </a:ext>
            </a:extLst>
          </p:cNvPr>
          <p:cNvSpPr txBox="1"/>
          <p:nvPr/>
        </p:nvSpPr>
        <p:spPr>
          <a:xfrm>
            <a:off x="5796989" y="2962686"/>
            <a:ext cx="176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Molecular displacement coordinate</a:t>
            </a:r>
          </a:p>
        </p:txBody>
      </p:sp>
    </p:spTree>
    <p:extLst>
      <p:ext uri="{BB962C8B-B14F-4D97-AF65-F5344CB8AC3E}">
        <p14:creationId xmlns:p14="http://schemas.microsoft.com/office/powerpoint/2010/main" val="305990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69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2023-10-10T19:01:09Z</dcterms:created>
  <dcterms:modified xsi:type="dcterms:W3CDTF">2023-10-12T20:28:11Z</dcterms:modified>
</cp:coreProperties>
</file>