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2" r:id="rId7"/>
    <p:sldId id="259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5"/>
    <p:restoredTop sz="95840"/>
  </p:normalViewPr>
  <p:slideViewPr>
    <p:cSldViewPr snapToGrid="0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F8D-1710-AE1B-C141-82A096B6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311F-38E3-616F-2704-4155536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E82-317A-1DA2-A3F3-9DFAAE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2650-8862-147D-7BDF-A0F3E3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0C-3815-8414-6047-48BEFC7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C0-DC0C-7D8B-2C4A-5DDA0C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8206-4E6B-4A03-5402-3692D61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F35-1583-A69B-BC6C-5B13AA0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2E9-379C-E764-96BB-50A6B23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9B02-9811-D726-AE75-E103336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5147-84C1-869C-BFCB-ABAD8EEC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9562-ACC9-159B-566E-54570391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C24-1163-B86B-B46F-D8F593A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9BF-B5D1-C235-B9CC-AAA99E3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C08-B280-2C17-237B-87D1D99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A25-FE9D-B87F-6E42-68B5DAE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E00-8900-EC79-793A-9751ED2C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2697-A5D8-78CF-EF2A-9FF8D25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7BDA-0A6E-BED5-60B1-C86A7DE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5FF6-9835-18FA-88A7-CF33C2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92C-516A-3BED-4FF1-18954F6A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BBF-AF21-CD95-8D7D-3F9FF2EB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10E7-BB75-82D9-6E4F-4012588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9893-1033-D694-1C89-4B5EA12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97DF-15CA-2608-CD79-C43283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3F-483E-876D-F7FE-17A79B5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99E-7E33-6AC3-0234-8095DD57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D8D7-FE27-77A9-3E89-60BF2773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F961-C285-3DEE-C407-5CB12849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FAD-E67E-E7C2-C609-47932EA3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460-EB7B-07B1-AFA8-5068799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4F2-D4B7-B4F2-8E83-E5112A83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1DD3-3FBA-70CE-8F2F-ECA989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856-A8F4-29EA-AE89-5330563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DED5-A588-7737-F5A7-2FD41460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98E4-C365-DEEE-A2C4-5BA7DFE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C128-EB7D-667F-70FE-D4AE903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7BD1-0F45-1371-C4D1-D4D5B8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DB8C-929F-7DC3-B747-0DD10A2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25-A5DC-B575-DAE2-89129C3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AFD5-54B3-CBFF-CD90-06111F1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C018-0CFA-4B43-729E-C4664D2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C6FD-4D38-A3F6-E540-7D3B4CB5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BE42-B589-7F88-AFC7-A0E9BBC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921F-0833-8B10-8A4B-B33FAC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250F-B0B1-4007-749A-2A1A843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A43-A40D-5419-9672-790CF09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0558-CE6C-59D5-AFD2-89F0907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4EF4-98BD-4117-E7FD-EB524E07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26D8-8760-FABF-1689-077CC81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60B1-8E8C-4F87-D58F-44363BC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D1E-9EE1-46C1-41D1-A7D1DE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23B-C5CC-9243-335A-BA0785A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A5E66-BE54-2D84-A1EA-28C08B3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1117-F3FD-637F-FB5B-5D80F79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8A09-1CB3-6B4C-4EFE-1BE1637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3D2-6529-A359-51A7-CA92CC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625C-CA1C-92A8-A976-C541BB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2DD-AFB0-46E9-E323-90E14F2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42CE-7CD3-FAA0-9956-58BFF0E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748-1652-BF94-492C-4403D7E5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F8E-F915-1A4B-822E-B932D383B8B3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8B4C-B89F-B5BA-E6D3-F0BE893A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BA99-9289-27AD-DC4C-1DEF88A9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84740-AB0A-8D05-D5DA-2C5624C0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1695783"/>
            <a:ext cx="1868905" cy="9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BCFEC-ADB8-491D-016B-BFD7BF39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74" y="1338179"/>
            <a:ext cx="1568116" cy="209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4A830-A57F-26D2-4B13-3D8083C6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16" y="4516521"/>
            <a:ext cx="11303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C14C5-21CD-E569-F32E-3E4BDF86A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87" y="3030287"/>
            <a:ext cx="3060700" cy="2273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4BE321-8DFF-0CF6-13C6-CBFCA1A2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27" y="387683"/>
            <a:ext cx="1054100" cy="1308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2A559-56EF-D0E4-C852-9DDB9786E6B6}"/>
              </a:ext>
            </a:extLst>
          </p:cNvPr>
          <p:cNvCxnSpPr>
            <a:cxnSpLocks/>
          </p:cNvCxnSpPr>
          <p:nvPr/>
        </p:nvCxnSpPr>
        <p:spPr>
          <a:xfrm>
            <a:off x="282157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4D721B-62D1-A8C3-71A8-C0D75ADAA0C5}"/>
              </a:ext>
            </a:extLst>
          </p:cNvPr>
          <p:cNvCxnSpPr>
            <a:cxnSpLocks/>
          </p:cNvCxnSpPr>
          <p:nvPr/>
        </p:nvCxnSpPr>
        <p:spPr>
          <a:xfrm flipV="1">
            <a:off x="282157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293AD8-6833-574A-6BB4-C30E5FEADF9C}"/>
              </a:ext>
            </a:extLst>
          </p:cNvPr>
          <p:cNvCxnSpPr>
            <a:cxnSpLocks/>
          </p:cNvCxnSpPr>
          <p:nvPr/>
        </p:nvCxnSpPr>
        <p:spPr>
          <a:xfrm flipV="1">
            <a:off x="2849882" y="3813454"/>
            <a:ext cx="357051" cy="418912"/>
          </a:xfrm>
          <a:prstGeom prst="straightConnector1">
            <a:avLst/>
          </a:prstGeom>
          <a:ln w="603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/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blipFill>
                <a:blip r:embed="rId7"/>
                <a:stretch>
                  <a:fillRect l="-14286" t="-1714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/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blipFill>
                <a:blip r:embed="rId8"/>
                <a:stretch>
                  <a:fillRect l="-17391" t="-17143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/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blipFill>
                <a:blip r:embed="rId9"/>
                <a:stretch>
                  <a:fillRect l="-47368" t="-17143" r="-4210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64C22-8E62-8968-D498-F6629ED2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3" y="2058950"/>
            <a:ext cx="1079500" cy="571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64C30B-83D9-A666-2674-7C455264CD57}"/>
              </a:ext>
            </a:extLst>
          </p:cNvPr>
          <p:cNvCxnSpPr>
            <a:cxnSpLocks/>
          </p:cNvCxnSpPr>
          <p:nvPr/>
        </p:nvCxnSpPr>
        <p:spPr>
          <a:xfrm>
            <a:off x="5135597" y="234470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1208401E-B8B4-1E21-6AE7-0B03CBD2151A}"/>
              </a:ext>
            </a:extLst>
          </p:cNvPr>
          <p:cNvSpPr/>
          <p:nvPr/>
        </p:nvSpPr>
        <p:spPr>
          <a:xfrm>
            <a:off x="4326266" y="331271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E51D767-4598-98A8-84D2-C5DD91737AE7}"/>
              </a:ext>
            </a:extLst>
          </p:cNvPr>
          <p:cNvSpPr/>
          <p:nvPr/>
        </p:nvSpPr>
        <p:spPr>
          <a:xfrm>
            <a:off x="4326266" y="92235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CA6DE-FC48-0005-E22D-18C877E5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07" y="2626385"/>
            <a:ext cx="876876" cy="10881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A1778-472C-BB17-9C17-09B02F3B6F09}"/>
              </a:ext>
            </a:extLst>
          </p:cNvPr>
          <p:cNvCxnSpPr>
            <a:cxnSpLocks/>
          </p:cNvCxnSpPr>
          <p:nvPr/>
        </p:nvCxnSpPr>
        <p:spPr>
          <a:xfrm>
            <a:off x="7545692" y="234470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/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3043" t="-17143"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D389EE-6EC9-0355-6DDF-D9928230F271}"/>
              </a:ext>
            </a:extLst>
          </p:cNvPr>
          <p:cNvSpPr txBox="1"/>
          <p:nvPr/>
        </p:nvSpPr>
        <p:spPr>
          <a:xfrm>
            <a:off x="5511500" y="138534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6344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blipFill>
                <a:blip r:embed="rId5"/>
                <a:stretch>
                  <a:fillRect l="-1581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84E27-1E14-0EE3-B676-7AA805D5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54" y="3616769"/>
            <a:ext cx="1270000" cy="635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86F5C9-29D8-FAA6-F0F8-592CEB6D72E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00FE7832-C075-724E-2C5E-8A0D646D0694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37C2BFF4-3EDE-DC5F-E470-7670C477B933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4FFE8C-98EB-783A-F27A-9E31E824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7C554-40A4-5CF5-778B-7FB8C698290E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23FB95-0774-6A66-58FA-F758148D6A9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23FB95-0774-6A66-58FA-F758148D6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CBBAFB-0683-0812-F203-E10AFFDE839C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999F2-7820-CF56-E56E-2366E119DE44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314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999F2-7820-CF56-E56E-2366E119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314048" cy="276999"/>
              </a:xfrm>
              <a:prstGeom prst="rect">
                <a:avLst/>
              </a:prstGeom>
              <a:blipFill>
                <a:blip r:embed="rId5"/>
                <a:stretch>
                  <a:fillRect l="-1533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5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CE086-2370-0D2C-F5B0-5353597B5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B8951-A1B3-D072-7E43-C71816D1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28" y="3265768"/>
            <a:ext cx="2581123" cy="1290562"/>
          </a:xfrm>
          <a:prstGeom prst="rect">
            <a:avLst/>
          </a:prstGeom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4CC16105-4516-019F-C4DB-5F52618E4BA7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A264A3A-12D1-75D8-3668-7DC3D5359263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B1803-6D34-EA73-ABBB-F690F42A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7C391-6094-AE5B-8591-A89344A95533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24569D-03AA-C847-DCCB-06FB979B5FCF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24569D-03AA-C847-DCCB-06FB979B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F71547-B582-024A-7AE9-B8401149F830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314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=3.7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F71547-B582-024A-7AE9-B8401149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314048" cy="276999"/>
              </a:xfrm>
              <a:prstGeom prst="rect">
                <a:avLst/>
              </a:prstGeom>
              <a:blipFill>
                <a:blip r:embed="rId5"/>
                <a:stretch>
                  <a:fillRect l="-1533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3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85E095-820E-1C8D-1F78-6929F02F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5" y="3417865"/>
            <a:ext cx="1868905" cy="986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blipFill>
                <a:blip r:embed="rId6"/>
                <a:stretch>
                  <a:fillRect l="-1119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blipFill>
                <a:blip r:embed="rId5"/>
                <a:stretch>
                  <a:fillRect l="-1261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C65D79-9477-7685-BA98-1BF146171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469324" y="3302052"/>
            <a:ext cx="1915768" cy="11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98" y="412340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059660-5892-ECBA-1A93-69D1EFC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87" y="2929605"/>
            <a:ext cx="1130300" cy="119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blipFill>
                <a:blip r:embed="rId5"/>
                <a:stretch>
                  <a:fillRect l="-163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80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blipFill>
                <a:blip r:embed="rId3"/>
                <a:stretch>
                  <a:fillRect l="-155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7109AD-E5D5-E1B8-A22C-0841DBC6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76" y="2708910"/>
            <a:ext cx="1989731" cy="1477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5C83D6-150B-6188-4BF1-601A21B72127}"/>
              </a:ext>
            </a:extLst>
          </p:cNvPr>
          <p:cNvCxnSpPr>
            <a:cxnSpLocks/>
          </p:cNvCxnSpPr>
          <p:nvPr/>
        </p:nvCxnSpPr>
        <p:spPr>
          <a:xfrm>
            <a:off x="303493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037BA-7662-21D2-5A7A-E74F2BFD8BB8}"/>
              </a:ext>
            </a:extLst>
          </p:cNvPr>
          <p:cNvCxnSpPr>
            <a:cxnSpLocks/>
          </p:cNvCxnSpPr>
          <p:nvPr/>
        </p:nvCxnSpPr>
        <p:spPr>
          <a:xfrm flipV="1">
            <a:off x="303493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CDAA69-1F57-C216-F4D3-C8F1D2F88064}"/>
              </a:ext>
            </a:extLst>
          </p:cNvPr>
          <p:cNvCxnSpPr>
            <a:cxnSpLocks/>
          </p:cNvCxnSpPr>
          <p:nvPr/>
        </p:nvCxnSpPr>
        <p:spPr>
          <a:xfrm flipH="1">
            <a:off x="2716530" y="4232366"/>
            <a:ext cx="346712" cy="43107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/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blipFill>
                <a:blip r:embed="rId5"/>
                <a:stretch>
                  <a:fillRect l="-23810" t="-17143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/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 l="-13043" t="-17143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/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blipFill>
                <a:blip r:embed="rId7"/>
                <a:stretch>
                  <a:fillRect l="-40000" t="-17143" r="-40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5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6" y="420372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305990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118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Jay Foley</cp:lastModifiedBy>
  <cp:revision>9</cp:revision>
  <dcterms:created xsi:type="dcterms:W3CDTF">2023-10-10T19:01:09Z</dcterms:created>
  <dcterms:modified xsi:type="dcterms:W3CDTF">2025-05-09T13:58:22Z</dcterms:modified>
</cp:coreProperties>
</file>