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2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Hugo" initials="VH" lastIdx="1" clrIdx="0">
    <p:extLst>
      <p:ext uri="{19B8F6BF-5375-455C-9EA6-DF929625EA0E}">
        <p15:presenceInfo xmlns:p15="http://schemas.microsoft.com/office/powerpoint/2012/main" userId="d1eb18c210b0981e" providerId="Windows Live"/>
      </p:ext>
    </p:extLst>
  </p:cmAuthor>
  <p:cmAuthor id="2" name="Ewerton Lúcio de Souza Pereira" initials="ELdSP" lastIdx="1" clrIdx="1">
    <p:extLst>
      <p:ext uri="{19B8F6BF-5375-455C-9EA6-DF929625EA0E}">
        <p15:presenceInfo xmlns:p15="http://schemas.microsoft.com/office/powerpoint/2012/main" userId="d260b295e4c7e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0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8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06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28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1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B2BD-929D-421F-BA82-66D6F3D9401B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E0573B-D269-4E5C-8D29-E8DE5967E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1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1DB0B-E983-4944-8D48-25470F4C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110" y="656294"/>
            <a:ext cx="7766936" cy="1646302"/>
          </a:xfrm>
        </p:spPr>
        <p:txBody>
          <a:bodyPr>
            <a:normAutofit fontScale="90000"/>
          </a:bodyPr>
          <a:lstStyle/>
          <a:p>
            <a:pPr algn="ctr" fontAlgn="t"/>
            <a:r>
              <a:rPr lang="pt-BR" dirty="0">
                <a:effectLst/>
                <a:latin typeface="Lato Extended"/>
              </a:rPr>
              <a:t>Trabalho Interdisciplinar:</a:t>
            </a:r>
            <a:br>
              <a:rPr lang="pt-BR" dirty="0">
                <a:effectLst/>
                <a:latin typeface="Lato Extended"/>
              </a:rPr>
            </a:br>
            <a:r>
              <a:rPr lang="pt-BR" dirty="0">
                <a:effectLst/>
                <a:latin typeface="Lato Extended"/>
              </a:rPr>
              <a:t>Aplicações WEB</a:t>
            </a:r>
            <a:endParaRPr lang="pt-BR" b="0" i="0" dirty="0">
              <a:effectLst/>
              <a:latin typeface="Lato Extended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ABE8CEC-74EA-4B30-91C5-F1A4257C8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96" y="288054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3600" dirty="0" err="1"/>
              <a:t>BatePonto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4EC587-28ED-473C-8E46-B821CADFD23D}"/>
              </a:ext>
            </a:extLst>
          </p:cNvPr>
          <p:cNvSpPr txBox="1"/>
          <p:nvPr/>
        </p:nvSpPr>
        <p:spPr>
          <a:xfrm>
            <a:off x="342930" y="4862263"/>
            <a:ext cx="438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Equipe: Victor Hugo, Ewerton, Raphael, André Victor, Daiane.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D7DC47-640E-4D4B-BCE6-50E8ABB4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147" y="2595955"/>
            <a:ext cx="1378628" cy="15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E812C-1093-4721-8435-2820C792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7A94C-9486-492D-8DA1-B33A54AC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Diversas empresas possuem dificuldade no controle de ponto de seus funcionários, muitas das vezes utilizam recursos antiquados ou sistemas obsoletos para gerir tais registros, que são extremamente importantes para o fluxo e funcionamento da empresa</a:t>
            </a:r>
          </a:p>
          <a:p>
            <a:pPr algn="just"/>
            <a:r>
              <a:rPr lang="pt-BR" dirty="0"/>
              <a:t>Solucionar problemas de diversas empresas no controle de pontos de seus funcionário. </a:t>
            </a:r>
          </a:p>
          <a:p>
            <a:pPr algn="just"/>
            <a:r>
              <a:rPr lang="pt-BR" dirty="0"/>
              <a:t>A folha de ponto através do aplicativo vai possibilitar funcionários externos registrarem suas horas sem precisar se direcionar até a empresa.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94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FCAB5-8883-4606-B9E6-1713F77D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477"/>
            <a:ext cx="8596668" cy="1320800"/>
          </a:xfrm>
        </p:spPr>
        <p:txBody>
          <a:bodyPr/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C9EF3-A5FF-49D6-A2DC-34E27968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686757"/>
            <a:ext cx="8723586" cy="4802435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O projeto teve como foco desenvolver um sistema prático que vai proporcionar para nossos clientes uma experiência única.</a:t>
            </a:r>
          </a:p>
        </p:txBody>
      </p:sp>
    </p:spTree>
    <p:extLst>
      <p:ext uri="{BB962C8B-B14F-4D97-AF65-F5344CB8AC3E}">
        <p14:creationId xmlns:p14="http://schemas.microsoft.com/office/powerpoint/2010/main" val="36231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DFE233A-7D9F-4232-97FD-CE514E56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477"/>
            <a:ext cx="8596668" cy="13208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2774191-C0BA-4F0C-BCC0-29C0005F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0"/>
            <a:ext cx="9017082" cy="500700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b="1" dirty="0"/>
              <a:t>Divisão de papéis entre o grupo: </a:t>
            </a:r>
          </a:p>
          <a:p>
            <a:pPr algn="just"/>
            <a:r>
              <a:rPr lang="pt-BR" sz="2200" dirty="0"/>
              <a:t>André: Desenvolvimento.</a:t>
            </a:r>
          </a:p>
          <a:p>
            <a:pPr algn="just"/>
            <a:r>
              <a:rPr lang="pt-BR" sz="2200" dirty="0"/>
              <a:t>Victor Hugo, Daiane, Rafael e Ewerton: Apoio e documentação.</a:t>
            </a:r>
          </a:p>
          <a:p>
            <a:pPr marL="0" indent="0" algn="just">
              <a:buNone/>
            </a:pPr>
            <a:r>
              <a:rPr lang="pt-BR" sz="2200" b="1" dirty="0"/>
              <a:t>Ferramentas utilizadas:</a:t>
            </a:r>
          </a:p>
          <a:p>
            <a:pPr algn="just"/>
            <a:r>
              <a:rPr lang="pt-BR" sz="2200" b="1" u="sng" dirty="0"/>
              <a:t>GitHub</a:t>
            </a:r>
            <a:r>
              <a:rPr lang="pt-BR" sz="2200" dirty="0"/>
              <a:t> para repositório de toda a documentação e código;</a:t>
            </a:r>
          </a:p>
          <a:p>
            <a:pPr algn="just"/>
            <a:r>
              <a:rPr lang="pt-BR" sz="2200" b="1" u="sng" dirty="0" err="1"/>
              <a:t>Trello</a:t>
            </a:r>
            <a:r>
              <a:rPr lang="pt-BR" sz="2200" dirty="0"/>
              <a:t> para controle de atividades e etapas; </a:t>
            </a:r>
          </a:p>
          <a:p>
            <a:pPr algn="just"/>
            <a:r>
              <a:rPr lang="pt-BR" sz="2200" b="1" u="sng" dirty="0"/>
              <a:t>Miro</a:t>
            </a:r>
            <a:r>
              <a:rPr lang="pt-BR" sz="2200" dirty="0"/>
              <a:t> para criação de mapa de stakeholders e personas;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6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142BB-F2C4-4F0A-84F6-3BDA777A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10" y="389594"/>
            <a:ext cx="8120437" cy="995323"/>
          </a:xfrm>
        </p:spPr>
        <p:txBody>
          <a:bodyPr>
            <a:normAutofit fontScale="90000"/>
          </a:bodyPr>
          <a:lstStyle/>
          <a:p>
            <a:r>
              <a:rPr lang="pt-BR" dirty="0"/>
              <a:t>Software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129F12-CC33-4D47-82FA-EEA3D9D5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1" y="1323415"/>
            <a:ext cx="3708234" cy="54305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C2A1AD-2B23-4BE1-B327-BD80C9A9EA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39" y="1464817"/>
            <a:ext cx="3163576" cy="500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23073A-F185-47FE-9041-EF0695FE30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657" y="1464817"/>
            <a:ext cx="2929676" cy="5003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40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7178-6D6C-437B-A0CA-C9FBE79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037" y="2562688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045274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Lato Extended</vt:lpstr>
      <vt:lpstr>Trebuchet MS</vt:lpstr>
      <vt:lpstr>Wingdings 3</vt:lpstr>
      <vt:lpstr>Facetado</vt:lpstr>
      <vt:lpstr>Trabalho Interdisciplinar: Aplicações WEB</vt:lpstr>
      <vt:lpstr>Contexto do problema </vt:lpstr>
      <vt:lpstr>Proposta de Solução</vt:lpstr>
      <vt:lpstr>Metodologia</vt:lpstr>
      <vt:lpstr>Software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Interdisciplinar: Aplicações WEB</dc:title>
  <dc:creator>Victor Hugo</dc:creator>
  <cp:lastModifiedBy>Ewerton Lúcio de Souza Pereira</cp:lastModifiedBy>
  <cp:revision>5</cp:revision>
  <dcterms:created xsi:type="dcterms:W3CDTF">2022-04-12T01:31:58Z</dcterms:created>
  <dcterms:modified xsi:type="dcterms:W3CDTF">2022-06-25T13:55:51Z</dcterms:modified>
</cp:coreProperties>
</file>