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ctor Hugo" initials="VH" lastIdx="1" clrIdx="0">
    <p:extLst>
      <p:ext uri="{19B8F6BF-5375-455C-9EA6-DF929625EA0E}">
        <p15:presenceInfo xmlns:p15="http://schemas.microsoft.com/office/powerpoint/2012/main" userId="d1eb18c210b0981e" providerId="Windows Live"/>
      </p:ext>
    </p:extLst>
  </p:cmAuthor>
  <p:cmAuthor id="2" name="Ewerton Lúcio de Souza Pereira" initials="ELdSP" lastIdx="1" clrIdx="1">
    <p:extLst>
      <p:ext uri="{19B8F6BF-5375-455C-9EA6-DF929625EA0E}">
        <p15:presenceInfo xmlns:p15="http://schemas.microsoft.com/office/powerpoint/2012/main" userId="d260b295e4c7e07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24F2B2BD-929D-421F-BA82-66D6F3D9401B}" type="datetimeFigureOut">
              <a:rPr lang="pt-BR" smtClean="0"/>
              <a:t>12/04/2022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0E0573B-D269-4E5C-8D29-E8DE5967E96B}" type="slidenum">
              <a:rPr lang="pt-BR" smtClean="0"/>
              <a:t>‹nº›</a:t>
            </a:fld>
            <a:endParaRPr lang="pt-BR"/>
          </a:p>
        </p:txBody>
      </p:sp>
    </p:spTree>
    <p:extLst>
      <p:ext uri="{BB962C8B-B14F-4D97-AF65-F5344CB8AC3E}">
        <p14:creationId xmlns:p14="http://schemas.microsoft.com/office/powerpoint/2010/main" val="4041201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24F2B2BD-929D-421F-BA82-66D6F3D9401B}" type="datetimeFigureOut">
              <a:rPr lang="pt-BR" smtClean="0"/>
              <a:t>12/04/2022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0E0573B-D269-4E5C-8D29-E8DE5967E96B}" type="slidenum">
              <a:rPr lang="pt-BR" smtClean="0"/>
              <a:t>‹nº›</a:t>
            </a:fld>
            <a:endParaRPr lang="pt-BR"/>
          </a:p>
        </p:txBody>
      </p:sp>
    </p:spTree>
    <p:extLst>
      <p:ext uri="{BB962C8B-B14F-4D97-AF65-F5344CB8AC3E}">
        <p14:creationId xmlns:p14="http://schemas.microsoft.com/office/powerpoint/2010/main" val="3677464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24F2B2BD-929D-421F-BA82-66D6F3D9401B}" type="datetimeFigureOut">
              <a:rPr lang="pt-BR" smtClean="0"/>
              <a:t>12/04/2022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0E0573B-D269-4E5C-8D29-E8DE5967E96B}" type="slidenum">
              <a:rPr lang="pt-BR" smtClean="0"/>
              <a:t>‹nº›</a:t>
            </a:fld>
            <a:endParaRPr lang="pt-B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0004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24F2B2BD-929D-421F-BA82-66D6F3D9401B}" type="datetimeFigureOut">
              <a:rPr lang="pt-BR" smtClean="0"/>
              <a:t>12/04/2022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0E0573B-D269-4E5C-8D29-E8DE5967E96B}" type="slidenum">
              <a:rPr lang="pt-BR" smtClean="0"/>
              <a:t>‹nº›</a:t>
            </a:fld>
            <a:endParaRPr lang="pt-BR"/>
          </a:p>
        </p:txBody>
      </p:sp>
    </p:spTree>
    <p:extLst>
      <p:ext uri="{BB962C8B-B14F-4D97-AF65-F5344CB8AC3E}">
        <p14:creationId xmlns:p14="http://schemas.microsoft.com/office/powerpoint/2010/main" val="1289181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24F2B2BD-929D-421F-BA82-66D6F3D9401B}" type="datetimeFigureOut">
              <a:rPr lang="pt-BR" smtClean="0"/>
              <a:t>12/04/2022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0E0573B-D269-4E5C-8D29-E8DE5967E96B}" type="slidenum">
              <a:rPr lang="pt-BR" smtClean="0"/>
              <a:t>‹nº›</a:t>
            </a:fld>
            <a:endParaRPr lang="pt-B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00060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24F2B2BD-929D-421F-BA82-66D6F3D9401B}" type="datetimeFigureOut">
              <a:rPr lang="pt-BR" smtClean="0"/>
              <a:t>12/04/2022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0E0573B-D269-4E5C-8D29-E8DE5967E96B}" type="slidenum">
              <a:rPr lang="pt-BR" smtClean="0"/>
              <a:t>‹nº›</a:t>
            </a:fld>
            <a:endParaRPr lang="pt-BR"/>
          </a:p>
        </p:txBody>
      </p:sp>
    </p:spTree>
    <p:extLst>
      <p:ext uri="{BB962C8B-B14F-4D97-AF65-F5344CB8AC3E}">
        <p14:creationId xmlns:p14="http://schemas.microsoft.com/office/powerpoint/2010/main" val="1059428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4F2B2BD-929D-421F-BA82-66D6F3D9401B}" type="datetimeFigureOut">
              <a:rPr lang="pt-BR" smtClean="0"/>
              <a:t>12/04/2022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0E0573B-D269-4E5C-8D29-E8DE5967E96B}" type="slidenum">
              <a:rPr lang="pt-BR" smtClean="0"/>
              <a:t>‹nº›</a:t>
            </a:fld>
            <a:endParaRPr lang="pt-BR"/>
          </a:p>
        </p:txBody>
      </p:sp>
    </p:spTree>
    <p:extLst>
      <p:ext uri="{BB962C8B-B14F-4D97-AF65-F5344CB8AC3E}">
        <p14:creationId xmlns:p14="http://schemas.microsoft.com/office/powerpoint/2010/main" val="2660236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4F2B2BD-929D-421F-BA82-66D6F3D9401B}" type="datetimeFigureOut">
              <a:rPr lang="pt-BR" smtClean="0"/>
              <a:t>12/04/2022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0E0573B-D269-4E5C-8D29-E8DE5967E96B}" type="slidenum">
              <a:rPr lang="pt-BR" smtClean="0"/>
              <a:t>‹nº›</a:t>
            </a:fld>
            <a:endParaRPr lang="pt-BR"/>
          </a:p>
        </p:txBody>
      </p:sp>
    </p:spTree>
    <p:extLst>
      <p:ext uri="{BB962C8B-B14F-4D97-AF65-F5344CB8AC3E}">
        <p14:creationId xmlns:p14="http://schemas.microsoft.com/office/powerpoint/2010/main" val="2189677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4F2B2BD-929D-421F-BA82-66D6F3D9401B}" type="datetimeFigureOut">
              <a:rPr lang="pt-BR" smtClean="0"/>
              <a:t>12/04/2022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0E0573B-D269-4E5C-8D29-E8DE5967E96B}" type="slidenum">
              <a:rPr lang="pt-BR" smtClean="0"/>
              <a:t>‹nº›</a:t>
            </a:fld>
            <a:endParaRPr lang="pt-BR"/>
          </a:p>
        </p:txBody>
      </p:sp>
    </p:spTree>
    <p:extLst>
      <p:ext uri="{BB962C8B-B14F-4D97-AF65-F5344CB8AC3E}">
        <p14:creationId xmlns:p14="http://schemas.microsoft.com/office/powerpoint/2010/main" val="514193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24F2B2BD-929D-421F-BA82-66D6F3D9401B}" type="datetimeFigureOut">
              <a:rPr lang="pt-BR" smtClean="0"/>
              <a:t>12/04/2022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80E0573B-D269-4E5C-8D29-E8DE5967E96B}" type="slidenum">
              <a:rPr lang="pt-BR" smtClean="0"/>
              <a:t>‹nº›</a:t>
            </a:fld>
            <a:endParaRPr lang="pt-BR"/>
          </a:p>
        </p:txBody>
      </p:sp>
    </p:spTree>
    <p:extLst>
      <p:ext uri="{BB962C8B-B14F-4D97-AF65-F5344CB8AC3E}">
        <p14:creationId xmlns:p14="http://schemas.microsoft.com/office/powerpoint/2010/main" val="3499193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24F2B2BD-929D-421F-BA82-66D6F3D9401B}" type="datetimeFigureOut">
              <a:rPr lang="pt-BR" smtClean="0"/>
              <a:t>12/04/2022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0E0573B-D269-4E5C-8D29-E8DE5967E96B}" type="slidenum">
              <a:rPr lang="pt-BR" smtClean="0"/>
              <a:t>‹nº›</a:t>
            </a:fld>
            <a:endParaRPr lang="pt-BR"/>
          </a:p>
        </p:txBody>
      </p:sp>
    </p:spTree>
    <p:extLst>
      <p:ext uri="{BB962C8B-B14F-4D97-AF65-F5344CB8AC3E}">
        <p14:creationId xmlns:p14="http://schemas.microsoft.com/office/powerpoint/2010/main" val="4086973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24F2B2BD-929D-421F-BA82-66D6F3D9401B}" type="datetimeFigureOut">
              <a:rPr lang="pt-BR" smtClean="0"/>
              <a:t>12/04/2022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80E0573B-D269-4E5C-8D29-E8DE5967E96B}" type="slidenum">
              <a:rPr lang="pt-BR" smtClean="0"/>
              <a:t>‹nº›</a:t>
            </a:fld>
            <a:endParaRPr lang="pt-BR"/>
          </a:p>
        </p:txBody>
      </p:sp>
    </p:spTree>
    <p:extLst>
      <p:ext uri="{BB962C8B-B14F-4D97-AF65-F5344CB8AC3E}">
        <p14:creationId xmlns:p14="http://schemas.microsoft.com/office/powerpoint/2010/main" val="513897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24F2B2BD-929D-421F-BA82-66D6F3D9401B}" type="datetimeFigureOut">
              <a:rPr lang="pt-BR" smtClean="0"/>
              <a:t>12/04/2022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80E0573B-D269-4E5C-8D29-E8DE5967E96B}" type="slidenum">
              <a:rPr lang="pt-BR" smtClean="0"/>
              <a:t>‹nº›</a:t>
            </a:fld>
            <a:endParaRPr lang="pt-BR"/>
          </a:p>
        </p:txBody>
      </p:sp>
    </p:spTree>
    <p:extLst>
      <p:ext uri="{BB962C8B-B14F-4D97-AF65-F5344CB8AC3E}">
        <p14:creationId xmlns:p14="http://schemas.microsoft.com/office/powerpoint/2010/main" val="155409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F2B2BD-929D-421F-BA82-66D6F3D9401B}" type="datetimeFigureOut">
              <a:rPr lang="pt-BR" smtClean="0"/>
              <a:t>12/04/2022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80E0573B-D269-4E5C-8D29-E8DE5967E96B}" type="slidenum">
              <a:rPr lang="pt-BR" smtClean="0"/>
              <a:t>‹nº›</a:t>
            </a:fld>
            <a:endParaRPr lang="pt-BR"/>
          </a:p>
        </p:txBody>
      </p:sp>
    </p:spTree>
    <p:extLst>
      <p:ext uri="{BB962C8B-B14F-4D97-AF65-F5344CB8AC3E}">
        <p14:creationId xmlns:p14="http://schemas.microsoft.com/office/powerpoint/2010/main" val="468183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24F2B2BD-929D-421F-BA82-66D6F3D9401B}" type="datetimeFigureOut">
              <a:rPr lang="pt-BR" smtClean="0"/>
              <a:t>12/04/2022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0E0573B-D269-4E5C-8D29-E8DE5967E96B}" type="slidenum">
              <a:rPr lang="pt-BR" smtClean="0"/>
              <a:t>‹nº›</a:t>
            </a:fld>
            <a:endParaRPr lang="pt-BR"/>
          </a:p>
        </p:txBody>
      </p:sp>
    </p:spTree>
    <p:extLst>
      <p:ext uri="{BB962C8B-B14F-4D97-AF65-F5344CB8AC3E}">
        <p14:creationId xmlns:p14="http://schemas.microsoft.com/office/powerpoint/2010/main" val="196731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80E0573B-D269-4E5C-8D29-E8DE5967E96B}" type="slidenum">
              <a:rPr lang="pt-BR" smtClean="0"/>
              <a:t>‹nº›</a:t>
            </a:fld>
            <a:endParaRPr lang="pt-BR"/>
          </a:p>
        </p:txBody>
      </p:sp>
      <p:sp>
        <p:nvSpPr>
          <p:cNvPr id="5" name="Date Placeholder 4"/>
          <p:cNvSpPr>
            <a:spLocks noGrp="1"/>
          </p:cNvSpPr>
          <p:nvPr>
            <p:ph type="dt" sz="half" idx="10"/>
          </p:nvPr>
        </p:nvSpPr>
        <p:spPr/>
        <p:txBody>
          <a:bodyPr/>
          <a:lstStyle/>
          <a:p>
            <a:fld id="{24F2B2BD-929D-421F-BA82-66D6F3D9401B}" type="datetimeFigureOut">
              <a:rPr lang="pt-BR" smtClean="0"/>
              <a:t>12/04/2022</a:t>
            </a:fld>
            <a:endParaRPr lang="pt-BR"/>
          </a:p>
        </p:txBody>
      </p:sp>
    </p:spTree>
    <p:extLst>
      <p:ext uri="{BB962C8B-B14F-4D97-AF65-F5344CB8AC3E}">
        <p14:creationId xmlns:p14="http://schemas.microsoft.com/office/powerpoint/2010/main" val="2902008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F2B2BD-929D-421F-BA82-66D6F3D9401B}" type="datetimeFigureOut">
              <a:rPr lang="pt-BR" smtClean="0"/>
              <a:t>12/04/2022</a:t>
            </a:fld>
            <a:endParaRPr lang="pt-B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0E0573B-D269-4E5C-8D29-E8DE5967E96B}" type="slidenum">
              <a:rPr lang="pt-BR" smtClean="0"/>
              <a:t>‹nº›</a:t>
            </a:fld>
            <a:endParaRPr lang="pt-BR"/>
          </a:p>
        </p:txBody>
      </p:sp>
    </p:spTree>
    <p:extLst>
      <p:ext uri="{BB962C8B-B14F-4D97-AF65-F5344CB8AC3E}">
        <p14:creationId xmlns:p14="http://schemas.microsoft.com/office/powerpoint/2010/main" val="4217210556"/>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01DB0B-E983-4944-8D48-25470F4CD33A}"/>
              </a:ext>
            </a:extLst>
          </p:cNvPr>
          <p:cNvSpPr>
            <a:spLocks noGrp="1"/>
          </p:cNvSpPr>
          <p:nvPr>
            <p:ph type="ctrTitle"/>
          </p:nvPr>
        </p:nvSpPr>
        <p:spPr/>
        <p:txBody>
          <a:bodyPr>
            <a:normAutofit fontScale="90000"/>
          </a:bodyPr>
          <a:lstStyle/>
          <a:p>
            <a:pPr algn="ctr" fontAlgn="t"/>
            <a:r>
              <a:rPr lang="pt-BR" dirty="0">
                <a:effectLst/>
                <a:latin typeface="Lato Extended"/>
              </a:rPr>
              <a:t>Trabalho Interdisciplinar:</a:t>
            </a:r>
            <a:br>
              <a:rPr lang="pt-BR" dirty="0">
                <a:effectLst/>
                <a:latin typeface="Lato Extended"/>
              </a:rPr>
            </a:br>
            <a:r>
              <a:rPr lang="pt-BR" dirty="0">
                <a:effectLst/>
                <a:latin typeface="Lato Extended"/>
              </a:rPr>
              <a:t>Aplicações WEB</a:t>
            </a:r>
            <a:endParaRPr lang="pt-BR" b="0" i="0" dirty="0">
              <a:effectLst/>
              <a:latin typeface="Lato Extended"/>
            </a:endParaRPr>
          </a:p>
        </p:txBody>
      </p:sp>
      <p:sp>
        <p:nvSpPr>
          <p:cNvPr id="4" name="Subtítulo 3">
            <a:extLst>
              <a:ext uri="{FF2B5EF4-FFF2-40B4-BE49-F238E27FC236}">
                <a16:creationId xmlns:a16="http://schemas.microsoft.com/office/drawing/2014/main" id="{9ABE8CEC-74EA-4B30-91C5-F1A4257C8303}"/>
              </a:ext>
            </a:extLst>
          </p:cNvPr>
          <p:cNvSpPr>
            <a:spLocks noGrp="1"/>
          </p:cNvSpPr>
          <p:nvPr>
            <p:ph type="subTitle" idx="1"/>
          </p:nvPr>
        </p:nvSpPr>
        <p:spPr>
          <a:xfrm>
            <a:off x="1507067" y="4050836"/>
            <a:ext cx="7766936" cy="1096899"/>
          </a:xfrm>
        </p:spPr>
        <p:txBody>
          <a:bodyPr>
            <a:normAutofit/>
          </a:bodyPr>
          <a:lstStyle/>
          <a:p>
            <a:pPr algn="ctr"/>
            <a:r>
              <a:rPr lang="pt-BR" sz="3600" dirty="0"/>
              <a:t>Folha de ponto - </a:t>
            </a:r>
            <a:r>
              <a:rPr lang="pt-BR" sz="3600" dirty="0" err="1"/>
              <a:t>BatePonto</a:t>
            </a:r>
            <a:endParaRPr lang="pt-BR" sz="3600" dirty="0"/>
          </a:p>
        </p:txBody>
      </p:sp>
      <p:sp>
        <p:nvSpPr>
          <p:cNvPr id="3" name="CaixaDeTexto 2">
            <a:extLst>
              <a:ext uri="{FF2B5EF4-FFF2-40B4-BE49-F238E27FC236}">
                <a16:creationId xmlns:a16="http://schemas.microsoft.com/office/drawing/2014/main" id="{104EC587-28ED-473C-8E46-B821CADFD23D}"/>
              </a:ext>
            </a:extLst>
          </p:cNvPr>
          <p:cNvSpPr txBox="1"/>
          <p:nvPr/>
        </p:nvSpPr>
        <p:spPr>
          <a:xfrm>
            <a:off x="14457" y="6211669"/>
            <a:ext cx="4385569" cy="646331"/>
          </a:xfrm>
          <a:prstGeom prst="rect">
            <a:avLst/>
          </a:prstGeom>
          <a:noFill/>
        </p:spPr>
        <p:txBody>
          <a:bodyPr wrap="square" rtlCol="0">
            <a:spAutoFit/>
          </a:bodyPr>
          <a:lstStyle/>
          <a:p>
            <a:r>
              <a:rPr lang="pt-BR" dirty="0"/>
              <a:t>Equipe: Victor Hugo, Ewerton, Raphael, André Victor, Daiane.</a:t>
            </a:r>
          </a:p>
        </p:txBody>
      </p:sp>
    </p:spTree>
    <p:extLst>
      <p:ext uri="{BB962C8B-B14F-4D97-AF65-F5344CB8AC3E}">
        <p14:creationId xmlns:p14="http://schemas.microsoft.com/office/powerpoint/2010/main" val="924862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1FCAB5-8883-4606-B9E6-1713F77D1FA2}"/>
              </a:ext>
            </a:extLst>
          </p:cNvPr>
          <p:cNvSpPr>
            <a:spLocks noGrp="1"/>
          </p:cNvSpPr>
          <p:nvPr>
            <p:ph type="title"/>
          </p:nvPr>
        </p:nvSpPr>
        <p:spPr/>
        <p:txBody>
          <a:bodyPr/>
          <a:lstStyle/>
          <a:p>
            <a:r>
              <a:rPr lang="pt-BR" dirty="0"/>
              <a:t>Folha de ponto</a:t>
            </a:r>
          </a:p>
        </p:txBody>
      </p:sp>
      <p:sp>
        <p:nvSpPr>
          <p:cNvPr id="3" name="Espaço Reservado para Conteúdo 2">
            <a:extLst>
              <a:ext uri="{FF2B5EF4-FFF2-40B4-BE49-F238E27FC236}">
                <a16:creationId xmlns:a16="http://schemas.microsoft.com/office/drawing/2014/main" id="{E3DC9EF3-A5FF-49D6-A2DC-34E279689D22}"/>
              </a:ext>
            </a:extLst>
          </p:cNvPr>
          <p:cNvSpPr>
            <a:spLocks noGrp="1"/>
          </p:cNvSpPr>
          <p:nvPr>
            <p:ph idx="1"/>
          </p:nvPr>
        </p:nvSpPr>
        <p:spPr/>
        <p:txBody>
          <a:bodyPr/>
          <a:lstStyle/>
          <a:p>
            <a:r>
              <a:rPr lang="pt-BR" dirty="0"/>
              <a:t>Solucionar problemas de diversas empresas no controle de pontos de seus funcionário. </a:t>
            </a:r>
          </a:p>
          <a:p>
            <a:r>
              <a:rPr lang="pt-BR" dirty="0"/>
              <a:t>O projeto tem como foco desenvolver um sistema prático que vai proporcionar para nossos clientes uma experiência única.</a:t>
            </a:r>
          </a:p>
          <a:p>
            <a:r>
              <a:rPr lang="pt-BR" dirty="0"/>
              <a:t>Possuindo um registro exato do funcionário, sendo assim facilitando o fechamento da folha de pagamento da empresa.</a:t>
            </a:r>
          </a:p>
          <a:p>
            <a:r>
              <a:rPr lang="pt-BR" dirty="0"/>
              <a:t>O setor responsável na empresa tem como dever, orientar seus funcionários sobre a funcionalidade do nosso aplicativo.</a:t>
            </a:r>
          </a:p>
          <a:p>
            <a:r>
              <a:rPr lang="pt-BR" dirty="0"/>
              <a:t>A folha de ponto através do aplicativo vai possibilitar funcionários externos registrarem suas horas sem precisar se direcionar até a empresa. </a:t>
            </a:r>
          </a:p>
        </p:txBody>
      </p:sp>
    </p:spTree>
    <p:extLst>
      <p:ext uri="{BB962C8B-B14F-4D97-AF65-F5344CB8AC3E}">
        <p14:creationId xmlns:p14="http://schemas.microsoft.com/office/powerpoint/2010/main" val="3623175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07997438-E79C-4E90-A654-F82F438AB1E1}"/>
              </a:ext>
            </a:extLst>
          </p:cNvPr>
          <p:cNvPicPr>
            <a:picLocks noChangeAspect="1"/>
          </p:cNvPicPr>
          <p:nvPr/>
        </p:nvPicPr>
        <p:blipFill>
          <a:blip r:embed="rId2"/>
          <a:stretch>
            <a:fillRect/>
          </a:stretch>
        </p:blipFill>
        <p:spPr>
          <a:xfrm>
            <a:off x="441732" y="322976"/>
            <a:ext cx="8808516" cy="6010712"/>
          </a:xfrm>
          <a:prstGeom prst="rect">
            <a:avLst/>
          </a:prstGeom>
        </p:spPr>
      </p:pic>
    </p:spTree>
    <p:extLst>
      <p:ext uri="{BB962C8B-B14F-4D97-AF65-F5344CB8AC3E}">
        <p14:creationId xmlns:p14="http://schemas.microsoft.com/office/powerpoint/2010/main" val="3043466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B343FE-DDA0-4325-B0A6-A5B24F5D6FD6}"/>
              </a:ext>
            </a:extLst>
          </p:cNvPr>
          <p:cNvSpPr>
            <a:spLocks noGrp="1"/>
          </p:cNvSpPr>
          <p:nvPr>
            <p:ph type="title"/>
          </p:nvPr>
        </p:nvSpPr>
        <p:spPr>
          <a:xfrm>
            <a:off x="677334" y="1191237"/>
            <a:ext cx="4096002" cy="1585833"/>
          </a:xfrm>
        </p:spPr>
        <p:txBody>
          <a:bodyPr/>
          <a:lstStyle/>
          <a:p>
            <a:r>
              <a:rPr lang="pt-BR" dirty="0"/>
              <a:t>Interface do aplicativo</a:t>
            </a:r>
          </a:p>
        </p:txBody>
      </p:sp>
      <p:pic>
        <p:nvPicPr>
          <p:cNvPr id="6" name="Espaço Reservado para Conteúdo 5">
            <a:extLst>
              <a:ext uri="{FF2B5EF4-FFF2-40B4-BE49-F238E27FC236}">
                <a16:creationId xmlns:a16="http://schemas.microsoft.com/office/drawing/2014/main" id="{FB852724-9205-484E-9609-2419F54631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94438" y="185929"/>
            <a:ext cx="3648455" cy="6486142"/>
          </a:xfrm>
        </p:spPr>
      </p:pic>
      <p:sp>
        <p:nvSpPr>
          <p:cNvPr id="4" name="Espaço Reservado para Texto 3">
            <a:extLst>
              <a:ext uri="{FF2B5EF4-FFF2-40B4-BE49-F238E27FC236}">
                <a16:creationId xmlns:a16="http://schemas.microsoft.com/office/drawing/2014/main" id="{D6E49849-89C5-4704-B7B7-6814643DCB96}"/>
              </a:ext>
            </a:extLst>
          </p:cNvPr>
          <p:cNvSpPr>
            <a:spLocks noGrp="1"/>
          </p:cNvSpPr>
          <p:nvPr>
            <p:ph type="body" sz="half" idx="2"/>
          </p:nvPr>
        </p:nvSpPr>
        <p:spPr>
          <a:xfrm>
            <a:off x="677334" y="2777070"/>
            <a:ext cx="4330894" cy="2962267"/>
          </a:xfrm>
        </p:spPr>
        <p:txBody>
          <a:bodyPr/>
          <a:lstStyle/>
          <a:p>
            <a:r>
              <a:rPr lang="pt-BR" dirty="0"/>
              <a:t>Ao lado possuímos um exemplo inicial de como seria a interface mobile do nosso aplicativo, queremos que seja bem detalhado, mas, ao mesmo tempo fácil de ser manuseado por nossos usuários.</a:t>
            </a:r>
          </a:p>
          <a:p>
            <a:endParaRPr lang="pt-BR" dirty="0"/>
          </a:p>
        </p:txBody>
      </p:sp>
    </p:spTree>
    <p:extLst>
      <p:ext uri="{BB962C8B-B14F-4D97-AF65-F5344CB8AC3E}">
        <p14:creationId xmlns:p14="http://schemas.microsoft.com/office/powerpoint/2010/main" val="2359881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8AEFA2-9E1D-49CD-B733-CED9E82F85DD}"/>
              </a:ext>
            </a:extLst>
          </p:cNvPr>
          <p:cNvSpPr>
            <a:spLocks noGrp="1"/>
          </p:cNvSpPr>
          <p:nvPr>
            <p:ph type="title"/>
          </p:nvPr>
        </p:nvSpPr>
        <p:spPr/>
        <p:txBody>
          <a:bodyPr/>
          <a:lstStyle/>
          <a:p>
            <a:br>
              <a:rPr lang="pt-BR" dirty="0"/>
            </a:br>
            <a:r>
              <a:rPr lang="pt-BR" dirty="0"/>
              <a:t>Gabriel</a:t>
            </a:r>
          </a:p>
        </p:txBody>
      </p:sp>
      <p:sp>
        <p:nvSpPr>
          <p:cNvPr id="3" name="Espaço Reservado para Conteúdo 2">
            <a:extLst>
              <a:ext uri="{FF2B5EF4-FFF2-40B4-BE49-F238E27FC236}">
                <a16:creationId xmlns:a16="http://schemas.microsoft.com/office/drawing/2014/main" id="{367A0589-68DA-4B6B-87C1-77D98B0F0FBB}"/>
              </a:ext>
            </a:extLst>
          </p:cNvPr>
          <p:cNvSpPr>
            <a:spLocks noGrp="1"/>
          </p:cNvSpPr>
          <p:nvPr>
            <p:ph idx="1"/>
          </p:nvPr>
        </p:nvSpPr>
        <p:spPr/>
        <p:txBody>
          <a:bodyPr/>
          <a:lstStyle/>
          <a:p>
            <a:r>
              <a:rPr lang="pt-BR" sz="1800" dirty="0">
                <a:solidFill>
                  <a:srgbClr val="000000"/>
                </a:solidFill>
                <a:effectLst/>
                <a:latin typeface="Arial" panose="020B0604020202020204" pitchFamily="34" charset="0"/>
                <a:ea typeface="Arial" panose="020B0604020202020204" pitchFamily="34" charset="0"/>
              </a:rPr>
              <a:t>Gabriel é um jovem de 24 anos e trabalha como “técnico viajante”, em uma empresa de manutenção de impressoras. Sua empresa presta serviços de manutenção em diversas outras empresas como uma terceirizada. Dessa forma, ocorre que na maior parte do dia, Gabriel não está na sede da empresa para registrar o seu ponto de entrada e saída. Para evitar que ocorra problemas durante a rotina do dia, Gabriel deu a ideia da empresa buscar um aplicativo ou sistema em que seus funcionários possam efetuar seus registros de ponto pelo celular, de onde quer que estejam, evitando muitas das vezes o deslocamento até a empresa.</a:t>
            </a:r>
            <a:endParaRPr lang="pt-BR" sz="1800" dirty="0">
              <a:effectLst/>
              <a:latin typeface="Calibri" panose="020F0502020204030204" pitchFamily="34" charset="0"/>
              <a:ea typeface="Calibri" panose="020F0502020204030204" pitchFamily="34" charset="0"/>
            </a:endParaRPr>
          </a:p>
          <a:p>
            <a:endParaRPr lang="pt-BR" dirty="0"/>
          </a:p>
        </p:txBody>
      </p:sp>
    </p:spTree>
    <p:extLst>
      <p:ext uri="{BB962C8B-B14F-4D97-AF65-F5344CB8AC3E}">
        <p14:creationId xmlns:p14="http://schemas.microsoft.com/office/powerpoint/2010/main" val="74448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0744DC-551F-4517-AAAC-9E13DCE9337A}"/>
              </a:ext>
            </a:extLst>
          </p:cNvPr>
          <p:cNvSpPr>
            <a:spLocks noGrp="1"/>
          </p:cNvSpPr>
          <p:nvPr>
            <p:ph type="title"/>
          </p:nvPr>
        </p:nvSpPr>
        <p:spPr/>
        <p:txBody>
          <a:bodyPr/>
          <a:lstStyle/>
          <a:p>
            <a:r>
              <a:rPr lang="pt-BR" dirty="0"/>
              <a:t>Mariana Oliveira</a:t>
            </a:r>
          </a:p>
        </p:txBody>
      </p:sp>
      <p:sp>
        <p:nvSpPr>
          <p:cNvPr id="3" name="Espaço Reservado para Conteúdo 2">
            <a:extLst>
              <a:ext uri="{FF2B5EF4-FFF2-40B4-BE49-F238E27FC236}">
                <a16:creationId xmlns:a16="http://schemas.microsoft.com/office/drawing/2014/main" id="{BA61DF7C-F9D9-4CB8-88C4-87A6DD3ED823}"/>
              </a:ext>
            </a:extLst>
          </p:cNvPr>
          <p:cNvSpPr>
            <a:spLocks noGrp="1"/>
          </p:cNvSpPr>
          <p:nvPr>
            <p:ph idx="1"/>
          </p:nvPr>
        </p:nvSpPr>
        <p:spPr/>
        <p:txBody>
          <a:bodyPr/>
          <a:lstStyle/>
          <a:p>
            <a:r>
              <a:rPr lang="pt-BR" sz="1800" dirty="0">
                <a:solidFill>
                  <a:srgbClr val="000000"/>
                </a:solidFill>
                <a:effectLst/>
                <a:latin typeface="Arial" panose="020B0604020202020204" pitchFamily="34" charset="0"/>
                <a:ea typeface="Arial" panose="020B0604020202020204" pitchFamily="34" charset="0"/>
              </a:rPr>
              <a:t>Mariana Oliveira é uma jovem de 22 anos, estudante de Direito e que é estagiária de um escritório de advocacia. Mariana trabalha é um regime hibrido, ou seja, de segunda à quarta trabalha de home office, e quintas e sextas-feiras, trabalha presencialmente no escritório. Atualmente, o sistema de registro de ponto do escritório ainda deve ser feito de forma manual, ou seja, escrito a mão ou anotado na planilha de controle do RH. Para automatizar essa questão, a empresa está em procura de um sistema simples para o registro de ponto de seus funcionários.</a:t>
            </a:r>
            <a:endParaRPr lang="pt-BR"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47577986"/>
      </p:ext>
    </p:extLst>
  </p:cSld>
  <p:clrMapOvr>
    <a:masterClrMapping/>
  </p:clrMapOvr>
</p:sld>
</file>

<file path=ppt/theme/theme1.xml><?xml version="1.0" encoding="utf-8"?>
<a:theme xmlns:a="http://schemas.openxmlformats.org/drawingml/2006/main" name="Facetado">
  <a:themeElements>
    <a:clrScheme name="Facetado">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do">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169</TotalTime>
  <Words>384</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6</vt:i4>
      </vt:variant>
    </vt:vector>
  </HeadingPairs>
  <TitlesOfParts>
    <vt:vector size="12" baseType="lpstr">
      <vt:lpstr>Arial</vt:lpstr>
      <vt:lpstr>Calibri</vt:lpstr>
      <vt:lpstr>Lato Extended</vt:lpstr>
      <vt:lpstr>Trebuchet MS</vt:lpstr>
      <vt:lpstr>Wingdings 3</vt:lpstr>
      <vt:lpstr>Facetado</vt:lpstr>
      <vt:lpstr>Trabalho Interdisciplinar: Aplicações WEB</vt:lpstr>
      <vt:lpstr>Folha de ponto</vt:lpstr>
      <vt:lpstr>Apresentação do PowerPoint</vt:lpstr>
      <vt:lpstr>Interface do aplicativo</vt:lpstr>
      <vt:lpstr> Gabriel</vt:lpstr>
      <vt:lpstr>Mariana Oliveira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Trabalho Interdisciplinar: Aplicações WEB</dc:title>
  <dc:creator>Victor Hugo</dc:creator>
  <cp:lastModifiedBy>Ewerton Lúcio de Souza Pereira</cp:lastModifiedBy>
  <cp:revision>4</cp:revision>
  <dcterms:created xsi:type="dcterms:W3CDTF">2022-04-12T01:31:58Z</dcterms:created>
  <dcterms:modified xsi:type="dcterms:W3CDTF">2022-04-13T01:13:22Z</dcterms:modified>
</cp:coreProperties>
</file>