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55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2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68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9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5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72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78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3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37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9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4D59-8C54-4B57-8CA0-E09F14354B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9F01-E55B-44D7-AFA9-4BE0616CC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1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4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7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0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8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3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Stefan</dc:creator>
  <cp:lastModifiedBy>Stefan</cp:lastModifiedBy>
  <cp:revision>1</cp:revision>
  <dcterms:created xsi:type="dcterms:W3CDTF">2021-12-09T13:50:13Z</dcterms:created>
  <dcterms:modified xsi:type="dcterms:W3CDTF">2021-12-09T13:52:52Z</dcterms:modified>
</cp:coreProperties>
</file>