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Hepta Slab Medium"/>
      <p:regular r:id="rId26"/>
      <p:bold r:id="rId27"/>
    </p:embeddedFont>
    <p:embeddedFont>
      <p:font typeface="Fira Sans Extra Condensed Medium"/>
      <p:regular r:id="rId28"/>
      <p:bold r:id="rId29"/>
      <p:italic r:id="rId30"/>
      <p:boldItalic r:id="rId31"/>
    </p:embeddedFont>
    <p:embeddedFont>
      <p:font typeface="Hepta Slab SemiBold"/>
      <p:regular r:id="rId32"/>
      <p:bold r:id="rId33"/>
    </p:embeddedFont>
    <p:embeddedFont>
      <p:font typeface="Abel"/>
      <p:regular r:id="rId34"/>
    </p:embeddedFont>
    <p:embeddedFont>
      <p:font typeface="Bahiana"/>
      <p:regular r:id="rId35"/>
    </p:embeddedFont>
    <p:embeddedFont>
      <p:font typeface="Oswald SemiBold"/>
      <p:regular r:id="rId36"/>
      <p:bold r:id="rId37"/>
    </p:embeddedFont>
    <p:embeddedFont>
      <p:font typeface="Sansita"/>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Sansita-italic.fntdata"/><Relationship Id="rId20" Type="http://schemas.openxmlformats.org/officeDocument/2006/relationships/slide" Target="slides/slide16.xml"/><Relationship Id="rId41" Type="http://schemas.openxmlformats.org/officeDocument/2006/relationships/font" Target="fonts/Sansita-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ptaSlabMedium-regular.fntdata"/><Relationship Id="rId25" Type="http://schemas.openxmlformats.org/officeDocument/2006/relationships/slide" Target="slides/slide21.xml"/><Relationship Id="rId28" Type="http://schemas.openxmlformats.org/officeDocument/2006/relationships/font" Target="fonts/FiraSansExtraCondensedMedium-regular.fntdata"/><Relationship Id="rId27" Type="http://schemas.openxmlformats.org/officeDocument/2006/relationships/font" Target="fonts/HeptaSlabMedium-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ExtraCondensedMedium-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ExtraCondensedMedium-boldItalic.fntdata"/><Relationship Id="rId30" Type="http://schemas.openxmlformats.org/officeDocument/2006/relationships/font" Target="fonts/FiraSansExtraCondensedMedium-italic.fntdata"/><Relationship Id="rId11" Type="http://schemas.openxmlformats.org/officeDocument/2006/relationships/slide" Target="slides/slide7.xml"/><Relationship Id="rId33" Type="http://schemas.openxmlformats.org/officeDocument/2006/relationships/font" Target="fonts/HeptaSlabSemiBold-bold.fntdata"/><Relationship Id="rId10" Type="http://schemas.openxmlformats.org/officeDocument/2006/relationships/slide" Target="slides/slide6.xml"/><Relationship Id="rId32" Type="http://schemas.openxmlformats.org/officeDocument/2006/relationships/font" Target="fonts/HeptaSlabSemiBold-regular.fntdata"/><Relationship Id="rId13" Type="http://schemas.openxmlformats.org/officeDocument/2006/relationships/slide" Target="slides/slide9.xml"/><Relationship Id="rId35" Type="http://schemas.openxmlformats.org/officeDocument/2006/relationships/font" Target="fonts/Bahiana-regular.fntdata"/><Relationship Id="rId12" Type="http://schemas.openxmlformats.org/officeDocument/2006/relationships/slide" Target="slides/slide8.xml"/><Relationship Id="rId34" Type="http://schemas.openxmlformats.org/officeDocument/2006/relationships/font" Target="fonts/Abel-regular.fntdata"/><Relationship Id="rId15" Type="http://schemas.openxmlformats.org/officeDocument/2006/relationships/slide" Target="slides/slide11.xml"/><Relationship Id="rId37" Type="http://schemas.openxmlformats.org/officeDocument/2006/relationships/font" Target="fonts/OswaldSemiBold-bold.fntdata"/><Relationship Id="rId14" Type="http://schemas.openxmlformats.org/officeDocument/2006/relationships/slide" Target="slides/slide10.xml"/><Relationship Id="rId36" Type="http://schemas.openxmlformats.org/officeDocument/2006/relationships/font" Target="fonts/OswaldSemiBold-regular.fntdata"/><Relationship Id="rId17" Type="http://schemas.openxmlformats.org/officeDocument/2006/relationships/slide" Target="slides/slide13.xml"/><Relationship Id="rId39" Type="http://schemas.openxmlformats.org/officeDocument/2006/relationships/font" Target="fonts/Sansita-bold.fntdata"/><Relationship Id="rId16" Type="http://schemas.openxmlformats.org/officeDocument/2006/relationships/slide" Target="slides/slide12.xml"/><Relationship Id="rId38" Type="http://schemas.openxmlformats.org/officeDocument/2006/relationships/font" Target="fonts/Sansita-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7354f388d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354f388d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1553ff91a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1553ff91a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1"/>
                </a:solidFill>
              </a:rPr>
              <a:t>When one server goes down, we need to inform the other servers. We deem this as a stretch goal, since we have quite a lot of features already on our plate. If we possess enough time after implementing the previous features, then we can consider to add this feature as well for the sake of completeness.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1553ff91a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1553ff91a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1"/>
                </a:solidFill>
              </a:rPr>
              <a:t>We also need to handle the data stored in the database properly, in the case of potential malicious actors. This would certainly trade off performance for the sake of security. We consider this feature as out of the scope of our project unless we have too much extra time, since it is not even discussed in the </a:t>
            </a:r>
            <a:r>
              <a:rPr lang="en">
                <a:solidFill>
                  <a:schemeClr val="dk1"/>
                </a:solidFill>
              </a:rPr>
              <a:t>original Cassandra paper in 2009, and methods to harden Cassandra were only found from a Master’s paper from Israel Institute of Technology in 2016, which was not completely verified/battle-tested, even though the authors graciously included a reference implementation in Java on GitHub.</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14ffc38324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114ffc38324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26db2e1822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26db2e1822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solidFill>
                  <a:schemeClr val="dk1"/>
                </a:solidFill>
              </a:rPr>
              <a:t>We want our system to be able to scale horizontally as the number of transactions increase. Consistent hashing will allow us to avoid having to rehash all the keys when scaling the system, thus ensuring smooth load balancing. This feature would also have a configurable replication factor.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126db2e1822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126db2e1822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solidFill>
                  <a:schemeClr val="dk1"/>
                </a:solidFill>
              </a:rPr>
              <a:t>Clients should be able to GET/INSERT even amidst server failures. Ability to write to any one server at any point of time. Can compromise some consistency to reduce lag.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126db2e182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126db2e182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126db2e1822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126db2e1822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solidFill>
                  <a:schemeClr val="dk1"/>
                </a:solidFill>
              </a:rPr>
              <a:t>We want the client to reflect the right values of data in the event that writes to replicas are not completed on time. While Cassandra’s consistency level is tunable, depending on the needs of the application developer, for our project we would just select one particular consistency level “convenient” for us. This consistency level would be “QUORUM”.</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126db2e182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126db2e182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126db2e1822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126db2e1822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126db2e1822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126db2e1822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solidFill>
                  <a:schemeClr val="dk1"/>
                </a:solidFill>
              </a:rPr>
              <a:t>If a server is down temporarily, all read and write operations will be sent to another replica which will hold metadata regarding the intended server recipient. When the failed server recovers, all data will be transferred from the replica back to the original server. Hence, at any point of time, the number of replicas remains the same. This ensures the desired availability and durability guarantees.</a:t>
            </a:r>
            <a:endParaRPr>
              <a:solidFill>
                <a:schemeClr val="dk1"/>
              </a:solidFill>
            </a:endParaRPr>
          </a:p>
          <a:p>
            <a:pPr indent="0" lvl="0" marL="0" rtl="0" algn="just">
              <a:spcBef>
                <a:spcPts val="0"/>
              </a:spcBef>
              <a:spcAft>
                <a:spcPts val="0"/>
              </a:spcAft>
              <a:buClr>
                <a:schemeClr val="dk1"/>
              </a:buClr>
              <a:buSzPts val="1100"/>
              <a:buFont typeface="Arial"/>
              <a:buNone/>
            </a:pPr>
            <a:r>
              <a:t/>
            </a:r>
            <a:endParaRPr>
              <a:solidFill>
                <a:schemeClr val="dk1"/>
              </a:solidFill>
            </a:endParaRPr>
          </a:p>
          <a:p>
            <a:pPr indent="0" lvl="0" marL="0" rtl="0" algn="just">
              <a:spcBef>
                <a:spcPts val="0"/>
              </a:spcBef>
              <a:spcAft>
                <a:spcPts val="0"/>
              </a:spcAft>
              <a:buClr>
                <a:schemeClr val="dk1"/>
              </a:buClr>
              <a:buSzPts val="1100"/>
              <a:buFont typeface="Arial"/>
              <a:buNone/>
            </a:pPr>
            <a:r>
              <a:rPr lang="en">
                <a:solidFill>
                  <a:schemeClr val="dk1"/>
                </a:solidFill>
              </a:rPr>
              <a:t>Additionally, as part of the anti-entropy measures, hinted handoffs are used for write-time changes, read repair is used for read-time changes, and Merkle trees are used for periodic repair and maintenance.</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4ffc3832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4ffc3832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126db2e1822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126db2e1822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126db2e182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126db2e182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51b8f01d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51b8f01d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Data is the lifeblood of every business — which is why we need a database at the center of it all. we need distributed databases to meet the growing data needs of today’s businesses. Database management in one machine is practically a trivial problem in computer science in today’s age. In comparison, distributed databases are much harder to design and implement, simply because of their distributed nature, where consistency across database nodes is not guaranteed. However, we need distributed databases to meet the growing data needs of today’s businesses. By utilizing distributed databases as the core data infrastructure of an organization, we can gain improved performance, enable massive scalability, as well as deliver round-the-clock reliability for all clients around the world.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151b8f01da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151b8f01da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51b8f01da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151b8f01da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14ffc38324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14ffc38324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14ffc38324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14ffc38324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 For the purpose of this project, we will forego transaction logs and the query layer. Transaction logs is added in Cassandra v2.0 and Query Layer is added in v3.0. Given that we’re only implementing v1.0, we will be simplifying these layers. What we will be implementing though are the following:</a:t>
            </a:r>
            <a:endParaRPr/>
          </a:p>
          <a:p>
            <a:pPr indent="-298450" lvl="0" marL="457200" rtl="0" algn="l">
              <a:spcBef>
                <a:spcPts val="0"/>
              </a:spcBef>
              <a:spcAft>
                <a:spcPts val="0"/>
              </a:spcAft>
              <a:buSzPts val="1100"/>
              <a:buAutoNum type="arabicPeriod"/>
            </a:pPr>
            <a:r>
              <a:rPr lang="en"/>
              <a:t>P2P - communication of nodes will be implemented through different go-routines</a:t>
            </a:r>
            <a:endParaRPr/>
          </a:p>
          <a:p>
            <a:pPr indent="-298450" lvl="0" marL="457200" rtl="0" algn="l">
              <a:spcBef>
                <a:spcPts val="0"/>
              </a:spcBef>
              <a:spcAft>
                <a:spcPts val="0"/>
              </a:spcAft>
              <a:buSzPts val="1100"/>
              <a:buAutoNum type="arabicPeriod"/>
            </a:pPr>
            <a:r>
              <a:rPr lang="en"/>
              <a:t>Consensus - to make sure nodes come to a consensus, we will be using Zookeeper, Paxos or Raft libraries. We are yet to look into which of the 3 libraries we will be using.</a:t>
            </a:r>
            <a:endParaRPr/>
          </a:p>
          <a:p>
            <a:pPr indent="-298450" lvl="0" marL="457200" rtl="0" algn="l">
              <a:spcBef>
                <a:spcPts val="0"/>
              </a:spcBef>
              <a:spcAft>
                <a:spcPts val="0"/>
              </a:spcAft>
              <a:buSzPts val="1100"/>
              <a:buAutoNum type="arabicPeriod"/>
            </a:pPr>
            <a:r>
              <a:rPr lang="en"/>
              <a:t>Storage - a simple json file will do to store our data</a:t>
            </a:r>
            <a:endParaRPr/>
          </a:p>
          <a:p>
            <a:pPr indent="-298450" lvl="0" marL="457200" rtl="0" algn="l">
              <a:spcBef>
                <a:spcPts val="0"/>
              </a:spcBef>
              <a:spcAft>
                <a:spcPts val="0"/>
              </a:spcAft>
              <a:buSzPts val="1100"/>
              <a:buAutoNum type="arabicPeriod"/>
            </a:pPr>
            <a:r>
              <a:rPr lang="en"/>
              <a:t>Key Value - the data we are retrieving via our API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1559daa2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1559daa2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t>For our project, we would only implement a limited version of the local storage persistence implemented by Cassandra. Managing the CommitLog in the hard disk and the Memtable cache in RAM would be quite tedious and they are not the focus of the course anyway. Hence, we would just directly write a JSON representation of the SSTables in the hard disk. That said, without full local persistence, we acknowledge that our database would be severely limited when facing </a:t>
            </a:r>
            <a:r>
              <a:rPr lang="en"/>
              <a:t>system crashes that would wipe out the RAM, and thus, our version of Cassandra can only rely on its other features such as fault tolerance and eventual consistency to somehow enact error correction and hopefully ensure as much correctness as possible.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26db2e1822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26db2e1822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 name="Shape 8"/>
        <p:cNvGrpSpPr/>
        <p:nvPr/>
      </p:nvGrpSpPr>
      <p:grpSpPr>
        <a:xfrm>
          <a:off x="0" y="0"/>
          <a:ext cx="0" cy="0"/>
          <a:chOff x="0" y="0"/>
          <a:chExt cx="0" cy="0"/>
        </a:xfrm>
      </p:grpSpPr>
      <p:grpSp>
        <p:nvGrpSpPr>
          <p:cNvPr id="9" name="Google Shape;9;p2"/>
          <p:cNvGrpSpPr/>
          <p:nvPr/>
        </p:nvGrpSpPr>
        <p:grpSpPr>
          <a:xfrm>
            <a:off x="713225" y="613250"/>
            <a:ext cx="7717592" cy="3916979"/>
            <a:chOff x="279122" y="532095"/>
            <a:chExt cx="8027452" cy="4074245"/>
          </a:xfrm>
        </p:grpSpPr>
        <p:sp>
          <p:nvSpPr>
            <p:cNvPr id="10" name="Google Shape;10;p2"/>
            <p:cNvSpPr/>
            <p:nvPr/>
          </p:nvSpPr>
          <p:spPr>
            <a:xfrm>
              <a:off x="279174" y="537140"/>
              <a:ext cx="8027400" cy="4069200"/>
            </a:xfrm>
            <a:prstGeom prst="roundRect">
              <a:avLst>
                <a:gd fmla="val 5570" name="adj"/>
              </a:avLst>
            </a:prstGeom>
            <a:solidFill>
              <a:schemeClr val="dk1"/>
            </a:solidFill>
            <a:ln>
              <a:noFill/>
            </a:ln>
            <a:effectLst>
              <a:outerShdw blurRad="57150" rotWithShape="0" algn="bl" dir="2940000" dist="47625">
                <a:schemeClr val="accent5">
                  <a:alpha val="4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279122" y="532095"/>
              <a:ext cx="8027400" cy="414300"/>
              <a:chOff x="279122" y="532095"/>
              <a:chExt cx="8027400" cy="414300"/>
            </a:xfrm>
          </p:grpSpPr>
          <p:sp>
            <p:nvSpPr>
              <p:cNvPr id="12" name="Google Shape;12;p2"/>
              <p:cNvSpPr/>
              <p:nvPr/>
            </p:nvSpPr>
            <p:spPr>
              <a:xfrm>
                <a:off x="279122" y="532095"/>
                <a:ext cx="8027400" cy="414300"/>
              </a:xfrm>
              <a:prstGeom prst="round2SameRect">
                <a:avLst>
                  <a:gd fmla="val 38309"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58375" y="690638"/>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72975" y="690638"/>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987575" y="690638"/>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 name="Google Shape;16;p2"/>
          <p:cNvSpPr txBox="1"/>
          <p:nvPr>
            <p:ph type="ctrTitle"/>
          </p:nvPr>
        </p:nvSpPr>
        <p:spPr>
          <a:xfrm>
            <a:off x="2720175" y="2687200"/>
            <a:ext cx="3703800" cy="897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a:solidFill>
                  <a:schemeClr val="lt1"/>
                </a:solidFill>
                <a:latin typeface="Hepta Slab Medium"/>
                <a:ea typeface="Hepta Slab Medium"/>
                <a:cs typeface="Hepta Slab Medium"/>
                <a:sym typeface="Hepta Slab Medium"/>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p:txBody>
      </p:sp>
      <p:sp>
        <p:nvSpPr>
          <p:cNvPr id="17" name="Google Shape;17;p2"/>
          <p:cNvSpPr txBox="1"/>
          <p:nvPr>
            <p:ph idx="1" type="subTitle"/>
          </p:nvPr>
        </p:nvSpPr>
        <p:spPr>
          <a:xfrm>
            <a:off x="3933800" y="3850938"/>
            <a:ext cx="1276200" cy="272100"/>
          </a:xfrm>
          <a:prstGeom prst="rect">
            <a:avLst/>
          </a:prstGeom>
          <a:solidFill>
            <a:schemeClr val="lt2"/>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1600"/>
              </a:spcBef>
              <a:spcAft>
                <a:spcPts val="0"/>
              </a:spcAft>
              <a:buNone/>
              <a:defRPr sz="1600"/>
            </a:lvl2pPr>
            <a:lvl3pPr lvl="2" rtl="0" algn="ctr">
              <a:lnSpc>
                <a:spcPct val="100000"/>
              </a:lnSpc>
              <a:spcBef>
                <a:spcPts val="1600"/>
              </a:spcBef>
              <a:spcAft>
                <a:spcPts val="0"/>
              </a:spcAft>
              <a:buNone/>
              <a:defRPr sz="1600"/>
            </a:lvl3pPr>
            <a:lvl4pPr lvl="3" rtl="0" algn="ctr">
              <a:lnSpc>
                <a:spcPct val="100000"/>
              </a:lnSpc>
              <a:spcBef>
                <a:spcPts val="1600"/>
              </a:spcBef>
              <a:spcAft>
                <a:spcPts val="0"/>
              </a:spcAft>
              <a:buNone/>
              <a:defRPr sz="1600"/>
            </a:lvl4pPr>
            <a:lvl5pPr lvl="4" rtl="0" algn="ctr">
              <a:lnSpc>
                <a:spcPct val="100000"/>
              </a:lnSpc>
              <a:spcBef>
                <a:spcPts val="1600"/>
              </a:spcBef>
              <a:spcAft>
                <a:spcPts val="0"/>
              </a:spcAft>
              <a:buNone/>
              <a:defRPr sz="1600"/>
            </a:lvl5pPr>
            <a:lvl6pPr lvl="5" rtl="0" algn="ctr">
              <a:lnSpc>
                <a:spcPct val="100000"/>
              </a:lnSpc>
              <a:spcBef>
                <a:spcPts val="1600"/>
              </a:spcBef>
              <a:spcAft>
                <a:spcPts val="0"/>
              </a:spcAft>
              <a:buNone/>
              <a:defRPr sz="1600"/>
            </a:lvl6pPr>
            <a:lvl7pPr lvl="6" rtl="0" algn="ctr">
              <a:lnSpc>
                <a:spcPct val="100000"/>
              </a:lnSpc>
              <a:spcBef>
                <a:spcPts val="1600"/>
              </a:spcBef>
              <a:spcAft>
                <a:spcPts val="0"/>
              </a:spcAft>
              <a:buNone/>
              <a:defRPr sz="1600"/>
            </a:lvl7pPr>
            <a:lvl8pPr lvl="7" rtl="0" algn="ctr">
              <a:lnSpc>
                <a:spcPct val="100000"/>
              </a:lnSpc>
              <a:spcBef>
                <a:spcPts val="1600"/>
              </a:spcBef>
              <a:spcAft>
                <a:spcPts val="0"/>
              </a:spcAft>
              <a:buNone/>
              <a:defRPr sz="1600"/>
            </a:lvl8pPr>
            <a:lvl9pPr lvl="8" rtl="0" algn="ctr">
              <a:lnSpc>
                <a:spcPct val="100000"/>
              </a:lnSpc>
              <a:spcBef>
                <a:spcPts val="1600"/>
              </a:spcBef>
              <a:spcAft>
                <a:spcPts val="1600"/>
              </a:spcAft>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59" name="Shape 59"/>
        <p:cNvGrpSpPr/>
        <p:nvPr/>
      </p:nvGrpSpPr>
      <p:grpSpPr>
        <a:xfrm>
          <a:off x="0" y="0"/>
          <a:ext cx="0" cy="0"/>
          <a:chOff x="0" y="0"/>
          <a:chExt cx="0" cy="0"/>
        </a:xfrm>
      </p:grpSpPr>
      <p:grpSp>
        <p:nvGrpSpPr>
          <p:cNvPr id="60" name="Google Shape;60;p11"/>
          <p:cNvGrpSpPr/>
          <p:nvPr/>
        </p:nvGrpSpPr>
        <p:grpSpPr>
          <a:xfrm>
            <a:off x="445050" y="757163"/>
            <a:ext cx="8253900" cy="3871737"/>
            <a:chOff x="445050" y="349737"/>
            <a:chExt cx="8253900" cy="3871737"/>
          </a:xfrm>
        </p:grpSpPr>
        <p:sp>
          <p:nvSpPr>
            <p:cNvPr id="61" name="Google Shape;61;p11"/>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11"/>
            <p:cNvGrpSpPr/>
            <p:nvPr/>
          </p:nvGrpSpPr>
          <p:grpSpPr>
            <a:xfrm>
              <a:off x="445050" y="349737"/>
              <a:ext cx="8253900" cy="392400"/>
              <a:chOff x="-8550475" y="393000"/>
              <a:chExt cx="8253900" cy="392400"/>
            </a:xfrm>
          </p:grpSpPr>
          <p:sp>
            <p:nvSpPr>
              <p:cNvPr id="63" name="Google Shape;63;p11"/>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1"/>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7" name="Google Shape;67;p11"/>
          <p:cNvSpPr txBox="1"/>
          <p:nvPr>
            <p:ph idx="1" type="subTitle"/>
          </p:nvPr>
        </p:nvSpPr>
        <p:spPr>
          <a:xfrm>
            <a:off x="1722750" y="3233675"/>
            <a:ext cx="5698500" cy="4188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sz="1600">
                <a:solidFill>
                  <a:schemeClr val="lt1"/>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68" name="Google Shape;68;p11"/>
          <p:cNvSpPr txBox="1"/>
          <p:nvPr>
            <p:ph hasCustomPrompt="1" type="title"/>
          </p:nvPr>
        </p:nvSpPr>
        <p:spPr>
          <a:xfrm>
            <a:off x="1722750" y="2083325"/>
            <a:ext cx="5698500" cy="1104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9600"/>
              <a:buNone/>
              <a:defRPr sz="7200">
                <a:solidFill>
                  <a:schemeClr val="lt1"/>
                </a:solidFill>
              </a:defRPr>
            </a:lvl1pPr>
            <a:lvl2pPr lvl="1"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chemeClr val="lt2"/>
        </a:solidFill>
      </p:bgPr>
    </p:bg>
    <p:spTree>
      <p:nvGrpSpPr>
        <p:cNvPr id="69" name="Shape 69"/>
        <p:cNvGrpSpPr/>
        <p:nvPr/>
      </p:nvGrpSpPr>
      <p:grpSpPr>
        <a:xfrm>
          <a:off x="0" y="0"/>
          <a:ext cx="0" cy="0"/>
          <a:chOff x="0" y="0"/>
          <a:chExt cx="0" cy="0"/>
        </a:xfrm>
      </p:grpSpPr>
      <p:sp>
        <p:nvSpPr>
          <p:cNvPr id="70" name="Google Shape;70;p12"/>
          <p:cNvSpPr txBox="1"/>
          <p:nvPr>
            <p:ph idx="1" type="subTitle"/>
          </p:nvPr>
        </p:nvSpPr>
        <p:spPr>
          <a:xfrm flipH="1">
            <a:off x="1249387" y="1614298"/>
            <a:ext cx="26598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 name="Google Shape;71;p12"/>
          <p:cNvSpPr txBox="1"/>
          <p:nvPr>
            <p:ph idx="2" type="subTitle"/>
          </p:nvPr>
        </p:nvSpPr>
        <p:spPr>
          <a:xfrm flipH="1">
            <a:off x="1249387" y="4035999"/>
            <a:ext cx="26598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2" name="Google Shape;72;p12"/>
          <p:cNvSpPr txBox="1"/>
          <p:nvPr>
            <p:ph idx="3" type="subTitle"/>
          </p:nvPr>
        </p:nvSpPr>
        <p:spPr>
          <a:xfrm flipH="1">
            <a:off x="5234863" y="1614298"/>
            <a:ext cx="26598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3" name="Google Shape;73;p12"/>
          <p:cNvSpPr txBox="1"/>
          <p:nvPr>
            <p:ph idx="4" type="subTitle"/>
          </p:nvPr>
        </p:nvSpPr>
        <p:spPr>
          <a:xfrm flipH="1">
            <a:off x="5234863" y="4035999"/>
            <a:ext cx="26598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4" name="Google Shape;74;p12"/>
          <p:cNvSpPr txBox="1"/>
          <p:nvPr>
            <p:ph idx="5" type="subTitle"/>
          </p:nvPr>
        </p:nvSpPr>
        <p:spPr>
          <a:xfrm flipH="1">
            <a:off x="865638" y="1265003"/>
            <a:ext cx="3427200" cy="455400"/>
          </a:xfrm>
          <a:prstGeom prst="rect">
            <a:avLst/>
          </a:prstGeom>
          <a:noFill/>
        </p:spPr>
        <p:txBody>
          <a:bodyPr anchorCtr="0" anchor="b" bIns="91425" lIns="91425" spcFirstLastPara="1" rIns="91425" wrap="square" tIns="91425">
            <a:noAutofit/>
          </a:bodyPr>
          <a:lstStyle>
            <a:lvl1pPr lvl="0" rtl="0" algn="ctr">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p:txBody>
      </p:sp>
      <p:sp>
        <p:nvSpPr>
          <p:cNvPr id="75" name="Google Shape;75;p12"/>
          <p:cNvSpPr txBox="1"/>
          <p:nvPr>
            <p:ph idx="6" type="subTitle"/>
          </p:nvPr>
        </p:nvSpPr>
        <p:spPr>
          <a:xfrm flipH="1">
            <a:off x="865637" y="3686803"/>
            <a:ext cx="3427200" cy="455400"/>
          </a:xfrm>
          <a:prstGeom prst="rect">
            <a:avLst/>
          </a:prstGeom>
          <a:noFill/>
        </p:spPr>
        <p:txBody>
          <a:bodyPr anchorCtr="0" anchor="b" bIns="91425" lIns="91425" spcFirstLastPara="1" rIns="91425" wrap="square" tIns="91425">
            <a:noAutofit/>
          </a:bodyPr>
          <a:lstStyle>
            <a:lvl1pPr lvl="0" rtl="0" algn="ctr">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p:txBody>
      </p:sp>
      <p:sp>
        <p:nvSpPr>
          <p:cNvPr id="76" name="Google Shape;76;p12"/>
          <p:cNvSpPr txBox="1"/>
          <p:nvPr>
            <p:ph idx="7" type="subTitle"/>
          </p:nvPr>
        </p:nvSpPr>
        <p:spPr>
          <a:xfrm flipH="1">
            <a:off x="4851163" y="1265003"/>
            <a:ext cx="3427200" cy="455400"/>
          </a:xfrm>
          <a:prstGeom prst="rect">
            <a:avLst/>
          </a:prstGeom>
          <a:noFill/>
        </p:spPr>
        <p:txBody>
          <a:bodyPr anchorCtr="0" anchor="b" bIns="91425" lIns="91425" spcFirstLastPara="1" rIns="91425" wrap="square" tIns="91425">
            <a:noAutofit/>
          </a:bodyPr>
          <a:lstStyle>
            <a:lvl1pPr lvl="0" rtl="0" algn="ctr">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p:txBody>
      </p:sp>
      <p:sp>
        <p:nvSpPr>
          <p:cNvPr id="77" name="Google Shape;77;p12"/>
          <p:cNvSpPr txBox="1"/>
          <p:nvPr>
            <p:ph idx="8" type="subTitle"/>
          </p:nvPr>
        </p:nvSpPr>
        <p:spPr>
          <a:xfrm flipH="1">
            <a:off x="4851163" y="3686803"/>
            <a:ext cx="3427200" cy="455400"/>
          </a:xfrm>
          <a:prstGeom prst="rect">
            <a:avLst/>
          </a:prstGeom>
          <a:noFill/>
        </p:spPr>
        <p:txBody>
          <a:bodyPr anchorCtr="0" anchor="b" bIns="91425" lIns="91425" spcFirstLastPara="1" rIns="91425" wrap="square" tIns="91425">
            <a:noAutofit/>
          </a:bodyPr>
          <a:lstStyle>
            <a:lvl1pPr lvl="0" rtl="0" algn="ctr">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bg>
      <p:bgPr>
        <a:solidFill>
          <a:schemeClr val="lt2"/>
        </a:solidFill>
      </p:bgPr>
    </p:bg>
    <p:spTree>
      <p:nvGrpSpPr>
        <p:cNvPr id="78" name="Shape 78"/>
        <p:cNvGrpSpPr/>
        <p:nvPr/>
      </p:nvGrpSpPr>
      <p:grpSpPr>
        <a:xfrm>
          <a:off x="0" y="0"/>
          <a:ext cx="0" cy="0"/>
          <a:chOff x="0" y="0"/>
          <a:chExt cx="0" cy="0"/>
        </a:xfrm>
      </p:grpSpPr>
      <p:sp>
        <p:nvSpPr>
          <p:cNvPr id="79" name="Google Shape;79;p13"/>
          <p:cNvSpPr txBox="1"/>
          <p:nvPr>
            <p:ph type="ctrTitle"/>
          </p:nvPr>
        </p:nvSpPr>
        <p:spPr>
          <a:xfrm>
            <a:off x="3225142" y="3958199"/>
            <a:ext cx="2693400" cy="441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accent1"/>
              </a:buClr>
              <a:buSzPts val="1400"/>
              <a:buNone/>
              <a:defRPr sz="1600">
                <a:solidFill>
                  <a:schemeClr val="lt1"/>
                </a:solidFill>
              </a:defRPr>
            </a:lvl1pPr>
            <a:lvl2pPr lvl="1" rtl="0" algn="ctr">
              <a:spcBef>
                <a:spcPts val="0"/>
              </a:spcBef>
              <a:spcAft>
                <a:spcPts val="0"/>
              </a:spcAft>
              <a:buClr>
                <a:schemeClr val="accent1"/>
              </a:buClr>
              <a:buSzPts val="1400"/>
              <a:buNone/>
              <a:defRPr sz="1400">
                <a:solidFill>
                  <a:schemeClr val="accent1"/>
                </a:solidFill>
              </a:defRPr>
            </a:lvl2pPr>
            <a:lvl3pPr lvl="2" rtl="0" algn="ctr">
              <a:spcBef>
                <a:spcPts val="0"/>
              </a:spcBef>
              <a:spcAft>
                <a:spcPts val="0"/>
              </a:spcAft>
              <a:buClr>
                <a:schemeClr val="accent1"/>
              </a:buClr>
              <a:buSzPts val="1400"/>
              <a:buNone/>
              <a:defRPr sz="1400">
                <a:solidFill>
                  <a:schemeClr val="accent1"/>
                </a:solidFill>
              </a:defRPr>
            </a:lvl3pPr>
            <a:lvl4pPr lvl="3" rtl="0" algn="ctr">
              <a:spcBef>
                <a:spcPts val="0"/>
              </a:spcBef>
              <a:spcAft>
                <a:spcPts val="0"/>
              </a:spcAft>
              <a:buClr>
                <a:schemeClr val="accent1"/>
              </a:buClr>
              <a:buSzPts val="1400"/>
              <a:buNone/>
              <a:defRPr sz="1400">
                <a:solidFill>
                  <a:schemeClr val="accent1"/>
                </a:solidFill>
              </a:defRPr>
            </a:lvl4pPr>
            <a:lvl5pPr lvl="4" rtl="0" algn="ctr">
              <a:spcBef>
                <a:spcPts val="0"/>
              </a:spcBef>
              <a:spcAft>
                <a:spcPts val="0"/>
              </a:spcAft>
              <a:buClr>
                <a:schemeClr val="accent1"/>
              </a:buClr>
              <a:buSzPts val="1400"/>
              <a:buNone/>
              <a:defRPr sz="1400">
                <a:solidFill>
                  <a:schemeClr val="accent1"/>
                </a:solidFill>
              </a:defRPr>
            </a:lvl5pPr>
            <a:lvl6pPr lvl="5" rtl="0" algn="ctr">
              <a:spcBef>
                <a:spcPts val="0"/>
              </a:spcBef>
              <a:spcAft>
                <a:spcPts val="0"/>
              </a:spcAft>
              <a:buClr>
                <a:schemeClr val="accent1"/>
              </a:buClr>
              <a:buSzPts val="1400"/>
              <a:buNone/>
              <a:defRPr sz="1400">
                <a:solidFill>
                  <a:schemeClr val="accent1"/>
                </a:solidFill>
              </a:defRPr>
            </a:lvl6pPr>
            <a:lvl7pPr lvl="6" rtl="0" algn="ctr">
              <a:spcBef>
                <a:spcPts val="0"/>
              </a:spcBef>
              <a:spcAft>
                <a:spcPts val="0"/>
              </a:spcAft>
              <a:buClr>
                <a:schemeClr val="accent1"/>
              </a:buClr>
              <a:buSzPts val="1400"/>
              <a:buNone/>
              <a:defRPr sz="1400">
                <a:solidFill>
                  <a:schemeClr val="accent1"/>
                </a:solidFill>
              </a:defRPr>
            </a:lvl7pPr>
            <a:lvl8pPr lvl="7" rtl="0" algn="ctr">
              <a:spcBef>
                <a:spcPts val="0"/>
              </a:spcBef>
              <a:spcAft>
                <a:spcPts val="0"/>
              </a:spcAft>
              <a:buClr>
                <a:schemeClr val="accent1"/>
              </a:buClr>
              <a:buSzPts val="1400"/>
              <a:buNone/>
              <a:defRPr sz="1400">
                <a:solidFill>
                  <a:schemeClr val="accent1"/>
                </a:solidFill>
              </a:defRPr>
            </a:lvl8pPr>
            <a:lvl9pPr lvl="8" rtl="0" algn="ctr">
              <a:spcBef>
                <a:spcPts val="0"/>
              </a:spcBef>
              <a:spcAft>
                <a:spcPts val="0"/>
              </a:spcAft>
              <a:buClr>
                <a:schemeClr val="accent1"/>
              </a:buClr>
              <a:buSzPts val="1400"/>
              <a:buNone/>
              <a:defRPr sz="1400">
                <a:solidFill>
                  <a:schemeClr val="accent1"/>
                </a:solidFill>
              </a:defRPr>
            </a:lvl9pPr>
          </a:lstStyle>
          <a:p/>
        </p:txBody>
      </p:sp>
      <p:sp>
        <p:nvSpPr>
          <p:cNvPr id="80" name="Google Shape;80;p13"/>
          <p:cNvSpPr txBox="1"/>
          <p:nvPr>
            <p:ph idx="1" type="subTitle"/>
          </p:nvPr>
        </p:nvSpPr>
        <p:spPr>
          <a:xfrm>
            <a:off x="1839300" y="1650813"/>
            <a:ext cx="5465100" cy="15453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400">
                <a:solidFill>
                  <a:schemeClr val="lt1"/>
                </a:solidFill>
              </a:defRPr>
            </a:lvl1pPr>
            <a:lvl2pPr lvl="1" rtl="0" algn="ctr">
              <a:lnSpc>
                <a:spcPct val="100000"/>
              </a:lnSpc>
              <a:spcBef>
                <a:spcPts val="0"/>
              </a:spcBef>
              <a:spcAft>
                <a:spcPts val="0"/>
              </a:spcAft>
              <a:buNone/>
              <a:defRPr sz="2400">
                <a:solidFill>
                  <a:schemeClr val="lt1"/>
                </a:solidFill>
              </a:defRPr>
            </a:lvl2pPr>
            <a:lvl3pPr lvl="2" rtl="0" algn="ctr">
              <a:lnSpc>
                <a:spcPct val="100000"/>
              </a:lnSpc>
              <a:spcBef>
                <a:spcPts val="0"/>
              </a:spcBef>
              <a:spcAft>
                <a:spcPts val="0"/>
              </a:spcAft>
              <a:buNone/>
              <a:defRPr sz="2400">
                <a:solidFill>
                  <a:schemeClr val="lt1"/>
                </a:solidFill>
              </a:defRPr>
            </a:lvl3pPr>
            <a:lvl4pPr lvl="3" rtl="0" algn="ctr">
              <a:lnSpc>
                <a:spcPct val="100000"/>
              </a:lnSpc>
              <a:spcBef>
                <a:spcPts val="0"/>
              </a:spcBef>
              <a:spcAft>
                <a:spcPts val="0"/>
              </a:spcAft>
              <a:buNone/>
              <a:defRPr sz="2400">
                <a:solidFill>
                  <a:schemeClr val="lt1"/>
                </a:solidFill>
              </a:defRPr>
            </a:lvl4pPr>
            <a:lvl5pPr lvl="4" rtl="0" algn="ctr">
              <a:lnSpc>
                <a:spcPct val="100000"/>
              </a:lnSpc>
              <a:spcBef>
                <a:spcPts val="0"/>
              </a:spcBef>
              <a:spcAft>
                <a:spcPts val="0"/>
              </a:spcAft>
              <a:buNone/>
              <a:defRPr sz="2400">
                <a:solidFill>
                  <a:schemeClr val="lt1"/>
                </a:solidFill>
              </a:defRPr>
            </a:lvl5pPr>
            <a:lvl6pPr lvl="5" rtl="0" algn="ctr">
              <a:lnSpc>
                <a:spcPct val="100000"/>
              </a:lnSpc>
              <a:spcBef>
                <a:spcPts val="0"/>
              </a:spcBef>
              <a:spcAft>
                <a:spcPts val="0"/>
              </a:spcAft>
              <a:buNone/>
              <a:defRPr sz="2400">
                <a:solidFill>
                  <a:schemeClr val="lt1"/>
                </a:solidFill>
              </a:defRPr>
            </a:lvl6pPr>
            <a:lvl7pPr lvl="6" rtl="0" algn="ctr">
              <a:lnSpc>
                <a:spcPct val="100000"/>
              </a:lnSpc>
              <a:spcBef>
                <a:spcPts val="0"/>
              </a:spcBef>
              <a:spcAft>
                <a:spcPts val="0"/>
              </a:spcAft>
              <a:buNone/>
              <a:defRPr sz="2400">
                <a:solidFill>
                  <a:schemeClr val="lt1"/>
                </a:solidFill>
              </a:defRPr>
            </a:lvl7pPr>
            <a:lvl8pPr lvl="7" rtl="0" algn="ctr">
              <a:lnSpc>
                <a:spcPct val="100000"/>
              </a:lnSpc>
              <a:spcBef>
                <a:spcPts val="0"/>
              </a:spcBef>
              <a:spcAft>
                <a:spcPts val="0"/>
              </a:spcAft>
              <a:buNone/>
              <a:defRPr sz="2400">
                <a:solidFill>
                  <a:schemeClr val="lt1"/>
                </a:solidFill>
              </a:defRPr>
            </a:lvl8pPr>
            <a:lvl9pPr lvl="8" rtl="0" algn="ctr">
              <a:lnSpc>
                <a:spcPct val="100000"/>
              </a:lnSpc>
              <a:spcBef>
                <a:spcPts val="0"/>
              </a:spcBef>
              <a:spcAft>
                <a:spcPts val="0"/>
              </a:spcAft>
              <a:buNone/>
              <a:defRPr sz="2400">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ong list">
  <p:cSld name="CUSTOM_8">
    <p:bg>
      <p:bgPr>
        <a:solidFill>
          <a:schemeClr val="lt2"/>
        </a:solidFill>
      </p:bgPr>
    </p:bg>
    <p:spTree>
      <p:nvGrpSpPr>
        <p:cNvPr id="81" name="Shape 81"/>
        <p:cNvGrpSpPr/>
        <p:nvPr/>
      </p:nvGrpSpPr>
      <p:grpSpPr>
        <a:xfrm>
          <a:off x="0" y="0"/>
          <a:ext cx="0" cy="0"/>
          <a:chOff x="0" y="0"/>
          <a:chExt cx="0" cy="0"/>
        </a:xfrm>
      </p:grpSpPr>
      <p:sp>
        <p:nvSpPr>
          <p:cNvPr id="82" name="Google Shape;82;p14"/>
          <p:cNvSpPr txBox="1"/>
          <p:nvPr>
            <p:ph idx="1" type="body"/>
          </p:nvPr>
        </p:nvSpPr>
        <p:spPr>
          <a:xfrm>
            <a:off x="732525" y="1371800"/>
            <a:ext cx="7674600" cy="32571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Clr>
                <a:schemeClr val="dk1"/>
              </a:buClr>
              <a:buSzPts val="1100"/>
              <a:buAutoNum type="arabicPeriod"/>
              <a:defRPr sz="1300">
                <a:solidFill>
                  <a:schemeClr val="dk1"/>
                </a:solidFill>
              </a:defRPr>
            </a:lvl1pPr>
            <a:lvl2pPr indent="-298450" lvl="1" marL="914400" rtl="0">
              <a:lnSpc>
                <a:spcPct val="100000"/>
              </a:lnSpc>
              <a:spcBef>
                <a:spcPts val="1600"/>
              </a:spcBef>
              <a:spcAft>
                <a:spcPts val="0"/>
              </a:spcAft>
              <a:buClr>
                <a:schemeClr val="dk1"/>
              </a:buClr>
              <a:buSzPts val="1100"/>
              <a:buAutoNum type="alphaLcPeriod"/>
              <a:defRPr>
                <a:solidFill>
                  <a:schemeClr val="dk1"/>
                </a:solidFill>
              </a:defRPr>
            </a:lvl2pPr>
            <a:lvl3pPr indent="-298450" lvl="2" marL="1371600" rtl="0">
              <a:lnSpc>
                <a:spcPct val="100000"/>
              </a:lnSpc>
              <a:spcBef>
                <a:spcPts val="1600"/>
              </a:spcBef>
              <a:spcAft>
                <a:spcPts val="0"/>
              </a:spcAft>
              <a:buClr>
                <a:schemeClr val="dk1"/>
              </a:buClr>
              <a:buSzPts val="1100"/>
              <a:buAutoNum type="romanLcPeriod"/>
              <a:defRPr>
                <a:solidFill>
                  <a:schemeClr val="dk1"/>
                </a:solidFill>
              </a:defRPr>
            </a:lvl3pPr>
            <a:lvl4pPr indent="-298450" lvl="3" marL="1828800" rtl="0">
              <a:lnSpc>
                <a:spcPct val="100000"/>
              </a:lnSpc>
              <a:spcBef>
                <a:spcPts val="1600"/>
              </a:spcBef>
              <a:spcAft>
                <a:spcPts val="0"/>
              </a:spcAft>
              <a:buClr>
                <a:schemeClr val="dk1"/>
              </a:buClr>
              <a:buSzPts val="1100"/>
              <a:buAutoNum type="arabicPeriod"/>
              <a:defRPr>
                <a:solidFill>
                  <a:schemeClr val="dk1"/>
                </a:solidFill>
              </a:defRPr>
            </a:lvl4pPr>
            <a:lvl5pPr indent="-298450" lvl="4" marL="2286000" rtl="0">
              <a:lnSpc>
                <a:spcPct val="100000"/>
              </a:lnSpc>
              <a:spcBef>
                <a:spcPts val="1600"/>
              </a:spcBef>
              <a:spcAft>
                <a:spcPts val="0"/>
              </a:spcAft>
              <a:buClr>
                <a:schemeClr val="dk1"/>
              </a:buClr>
              <a:buSzPts val="1100"/>
              <a:buAutoNum type="alphaLcPeriod"/>
              <a:defRPr>
                <a:solidFill>
                  <a:schemeClr val="dk1"/>
                </a:solidFill>
              </a:defRPr>
            </a:lvl5pPr>
            <a:lvl6pPr indent="-298450" lvl="5" marL="2743200" rtl="0">
              <a:lnSpc>
                <a:spcPct val="100000"/>
              </a:lnSpc>
              <a:spcBef>
                <a:spcPts val="1600"/>
              </a:spcBef>
              <a:spcAft>
                <a:spcPts val="0"/>
              </a:spcAft>
              <a:buClr>
                <a:schemeClr val="dk1"/>
              </a:buClr>
              <a:buSzPts val="1100"/>
              <a:buAutoNum type="romanLcPeriod"/>
              <a:defRPr>
                <a:solidFill>
                  <a:schemeClr val="dk1"/>
                </a:solidFill>
              </a:defRPr>
            </a:lvl6pPr>
            <a:lvl7pPr indent="-298450" lvl="6" marL="3200400" rtl="0">
              <a:lnSpc>
                <a:spcPct val="100000"/>
              </a:lnSpc>
              <a:spcBef>
                <a:spcPts val="1600"/>
              </a:spcBef>
              <a:spcAft>
                <a:spcPts val="0"/>
              </a:spcAft>
              <a:buClr>
                <a:schemeClr val="dk1"/>
              </a:buClr>
              <a:buSzPts val="1100"/>
              <a:buAutoNum type="arabicPeriod"/>
              <a:defRPr>
                <a:solidFill>
                  <a:schemeClr val="dk1"/>
                </a:solidFill>
              </a:defRPr>
            </a:lvl7pPr>
            <a:lvl8pPr indent="-298450" lvl="7" marL="3657600" rtl="0">
              <a:lnSpc>
                <a:spcPct val="100000"/>
              </a:lnSpc>
              <a:spcBef>
                <a:spcPts val="1600"/>
              </a:spcBef>
              <a:spcAft>
                <a:spcPts val="0"/>
              </a:spcAft>
              <a:buClr>
                <a:schemeClr val="dk1"/>
              </a:buClr>
              <a:buSzPts val="1100"/>
              <a:buAutoNum type="alphaLcPeriod"/>
              <a:defRPr>
                <a:solidFill>
                  <a:schemeClr val="dk1"/>
                </a:solidFill>
              </a:defRPr>
            </a:lvl8pPr>
            <a:lvl9pPr indent="-298450" lvl="8" marL="4114800" rtl="0">
              <a:lnSpc>
                <a:spcPct val="100000"/>
              </a:lnSpc>
              <a:spcBef>
                <a:spcPts val="1600"/>
              </a:spcBef>
              <a:spcAft>
                <a:spcPts val="1600"/>
              </a:spcAft>
              <a:buClr>
                <a:schemeClr val="dk1"/>
              </a:buClr>
              <a:buSzPts val="1100"/>
              <a:buAutoNum type="romanLcPeriod"/>
              <a:defRPr>
                <a:solidFill>
                  <a:schemeClr val="dk1"/>
                </a:solidFill>
              </a:defRPr>
            </a:lvl9pPr>
          </a:lstStyle>
          <a:p/>
        </p:txBody>
      </p:sp>
      <p:sp>
        <p:nvSpPr>
          <p:cNvPr id="83" name="Google Shape;83;p14"/>
          <p:cNvSpPr txBox="1"/>
          <p:nvPr>
            <p:ph type="ctrTitle"/>
          </p:nvPr>
        </p:nvSpPr>
        <p:spPr>
          <a:xfrm>
            <a:off x="4379400" y="817880"/>
            <a:ext cx="40515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2_2">
    <p:bg>
      <p:bgPr>
        <a:solidFill>
          <a:schemeClr val="lt2"/>
        </a:solidFill>
      </p:bgPr>
    </p:bg>
    <p:spTree>
      <p:nvGrpSpPr>
        <p:cNvPr id="84" name="Shape 84"/>
        <p:cNvGrpSpPr/>
        <p:nvPr/>
      </p:nvGrpSpPr>
      <p:grpSpPr>
        <a:xfrm>
          <a:off x="0" y="0"/>
          <a:ext cx="0" cy="0"/>
          <a:chOff x="0" y="0"/>
          <a:chExt cx="0" cy="0"/>
        </a:xfrm>
      </p:grpSpPr>
      <p:grpSp>
        <p:nvGrpSpPr>
          <p:cNvPr id="85" name="Google Shape;85;p15"/>
          <p:cNvGrpSpPr/>
          <p:nvPr/>
        </p:nvGrpSpPr>
        <p:grpSpPr>
          <a:xfrm>
            <a:off x="445050" y="757163"/>
            <a:ext cx="8253900" cy="3871737"/>
            <a:chOff x="445050" y="349737"/>
            <a:chExt cx="8253900" cy="3871737"/>
          </a:xfrm>
        </p:grpSpPr>
        <p:sp>
          <p:nvSpPr>
            <p:cNvPr id="86" name="Google Shape;86;p15"/>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5"/>
            <p:cNvGrpSpPr/>
            <p:nvPr/>
          </p:nvGrpSpPr>
          <p:grpSpPr>
            <a:xfrm>
              <a:off x="445050" y="349737"/>
              <a:ext cx="8253900" cy="392400"/>
              <a:chOff x="-8550475" y="393000"/>
              <a:chExt cx="8253900" cy="392400"/>
            </a:xfrm>
          </p:grpSpPr>
          <p:sp>
            <p:nvSpPr>
              <p:cNvPr id="88" name="Google Shape;88;p15"/>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 name="Google Shape;92;p15"/>
          <p:cNvSpPr txBox="1"/>
          <p:nvPr>
            <p:ph idx="1" type="subTitle"/>
          </p:nvPr>
        </p:nvSpPr>
        <p:spPr>
          <a:xfrm>
            <a:off x="713229" y="3123800"/>
            <a:ext cx="2154000" cy="7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Abel"/>
                <a:ea typeface="Abel"/>
                <a:cs typeface="Abel"/>
                <a:sym typeface="Abel"/>
              </a:defRPr>
            </a:lvl1pPr>
            <a:lvl2pPr lvl="1" rtl="0" algn="ctr">
              <a:lnSpc>
                <a:spcPct val="100000"/>
              </a:lnSpc>
              <a:spcBef>
                <a:spcPts val="1600"/>
              </a:spcBef>
              <a:spcAft>
                <a:spcPts val="0"/>
              </a:spcAft>
              <a:buNone/>
              <a:defRPr sz="1600">
                <a:solidFill>
                  <a:schemeClr val="lt1"/>
                </a:solidFill>
                <a:latin typeface="Abel"/>
                <a:ea typeface="Abel"/>
                <a:cs typeface="Abel"/>
                <a:sym typeface="Abel"/>
              </a:defRPr>
            </a:lvl2pPr>
            <a:lvl3pPr lvl="2" rtl="0" algn="ctr">
              <a:lnSpc>
                <a:spcPct val="100000"/>
              </a:lnSpc>
              <a:spcBef>
                <a:spcPts val="1600"/>
              </a:spcBef>
              <a:spcAft>
                <a:spcPts val="0"/>
              </a:spcAft>
              <a:buNone/>
              <a:defRPr sz="1600">
                <a:solidFill>
                  <a:schemeClr val="lt1"/>
                </a:solidFill>
                <a:latin typeface="Abel"/>
                <a:ea typeface="Abel"/>
                <a:cs typeface="Abel"/>
                <a:sym typeface="Abel"/>
              </a:defRPr>
            </a:lvl3pPr>
            <a:lvl4pPr lvl="3" rtl="0" algn="ctr">
              <a:lnSpc>
                <a:spcPct val="100000"/>
              </a:lnSpc>
              <a:spcBef>
                <a:spcPts val="1600"/>
              </a:spcBef>
              <a:spcAft>
                <a:spcPts val="0"/>
              </a:spcAft>
              <a:buNone/>
              <a:defRPr sz="1600">
                <a:solidFill>
                  <a:schemeClr val="lt1"/>
                </a:solidFill>
                <a:latin typeface="Abel"/>
                <a:ea typeface="Abel"/>
                <a:cs typeface="Abel"/>
                <a:sym typeface="Abel"/>
              </a:defRPr>
            </a:lvl4pPr>
            <a:lvl5pPr lvl="4" rtl="0" algn="ctr">
              <a:lnSpc>
                <a:spcPct val="100000"/>
              </a:lnSpc>
              <a:spcBef>
                <a:spcPts val="1600"/>
              </a:spcBef>
              <a:spcAft>
                <a:spcPts val="0"/>
              </a:spcAft>
              <a:buNone/>
              <a:defRPr sz="1600">
                <a:solidFill>
                  <a:schemeClr val="lt1"/>
                </a:solidFill>
                <a:latin typeface="Abel"/>
                <a:ea typeface="Abel"/>
                <a:cs typeface="Abel"/>
                <a:sym typeface="Abel"/>
              </a:defRPr>
            </a:lvl5pPr>
            <a:lvl6pPr lvl="5" rtl="0" algn="ctr">
              <a:lnSpc>
                <a:spcPct val="100000"/>
              </a:lnSpc>
              <a:spcBef>
                <a:spcPts val="1600"/>
              </a:spcBef>
              <a:spcAft>
                <a:spcPts val="0"/>
              </a:spcAft>
              <a:buNone/>
              <a:defRPr sz="1600">
                <a:solidFill>
                  <a:schemeClr val="lt1"/>
                </a:solidFill>
                <a:latin typeface="Abel"/>
                <a:ea typeface="Abel"/>
                <a:cs typeface="Abel"/>
                <a:sym typeface="Abel"/>
              </a:defRPr>
            </a:lvl6pPr>
            <a:lvl7pPr lvl="6" rtl="0" algn="ctr">
              <a:lnSpc>
                <a:spcPct val="100000"/>
              </a:lnSpc>
              <a:spcBef>
                <a:spcPts val="1600"/>
              </a:spcBef>
              <a:spcAft>
                <a:spcPts val="0"/>
              </a:spcAft>
              <a:buNone/>
              <a:defRPr sz="1600">
                <a:solidFill>
                  <a:schemeClr val="lt1"/>
                </a:solidFill>
                <a:latin typeface="Abel"/>
                <a:ea typeface="Abel"/>
                <a:cs typeface="Abel"/>
                <a:sym typeface="Abel"/>
              </a:defRPr>
            </a:lvl7pPr>
            <a:lvl8pPr lvl="7" rtl="0" algn="ctr">
              <a:lnSpc>
                <a:spcPct val="100000"/>
              </a:lnSpc>
              <a:spcBef>
                <a:spcPts val="1600"/>
              </a:spcBef>
              <a:spcAft>
                <a:spcPts val="0"/>
              </a:spcAft>
              <a:buNone/>
              <a:defRPr sz="1600">
                <a:solidFill>
                  <a:schemeClr val="lt1"/>
                </a:solidFill>
                <a:latin typeface="Abel"/>
                <a:ea typeface="Abel"/>
                <a:cs typeface="Abel"/>
                <a:sym typeface="Abel"/>
              </a:defRPr>
            </a:lvl8pPr>
            <a:lvl9pPr lvl="8" rtl="0" algn="ctr">
              <a:lnSpc>
                <a:spcPct val="100000"/>
              </a:lnSpc>
              <a:spcBef>
                <a:spcPts val="1600"/>
              </a:spcBef>
              <a:spcAft>
                <a:spcPts val="1600"/>
              </a:spcAft>
              <a:buNone/>
              <a:defRPr sz="1600">
                <a:solidFill>
                  <a:schemeClr val="lt1"/>
                </a:solidFill>
                <a:latin typeface="Abel"/>
                <a:ea typeface="Abel"/>
                <a:cs typeface="Abel"/>
                <a:sym typeface="Abel"/>
              </a:defRPr>
            </a:lvl9pPr>
          </a:lstStyle>
          <a:p/>
        </p:txBody>
      </p:sp>
      <p:sp>
        <p:nvSpPr>
          <p:cNvPr id="93" name="Google Shape;93;p15"/>
          <p:cNvSpPr txBox="1"/>
          <p:nvPr>
            <p:ph idx="2" type="subTitle"/>
          </p:nvPr>
        </p:nvSpPr>
        <p:spPr>
          <a:xfrm>
            <a:off x="713229" y="2707975"/>
            <a:ext cx="2154000" cy="493200"/>
          </a:xfrm>
          <a:prstGeom prst="rect">
            <a:avLst/>
          </a:prstGeom>
          <a:noFill/>
        </p:spPr>
        <p:txBody>
          <a:bodyPr anchorCtr="0" anchor="b" bIns="0" lIns="91425" spcFirstLastPara="1" rIns="91425" wrap="square" tIns="91425">
            <a:noAutofit/>
          </a:bodyPr>
          <a:lstStyle>
            <a:lvl1pPr lvl="0" rtl="0" algn="ctr">
              <a:lnSpc>
                <a:spcPct val="110000"/>
              </a:lnSpc>
              <a:spcBef>
                <a:spcPts val="0"/>
              </a:spcBef>
              <a:spcAft>
                <a:spcPts val="0"/>
              </a:spcAft>
              <a:buNone/>
              <a:defRPr sz="1800">
                <a:solidFill>
                  <a:schemeClr val="lt1"/>
                </a:solidFill>
                <a:latin typeface="Hepta Slab Medium"/>
                <a:ea typeface="Hepta Slab Medium"/>
                <a:cs typeface="Hepta Slab Medium"/>
                <a:sym typeface="Hepta Slab Medium"/>
              </a:defRPr>
            </a:lvl1pPr>
            <a:lvl2pPr lvl="1"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2pPr>
            <a:lvl3pPr lvl="2"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3pPr>
            <a:lvl4pPr lvl="3"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4pPr>
            <a:lvl5pPr lvl="4"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5pPr>
            <a:lvl6pPr lvl="5"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6pPr>
            <a:lvl7pPr lvl="6"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7pPr>
            <a:lvl8pPr lvl="7"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8pPr>
            <a:lvl9pPr lvl="8" rtl="0" algn="ctr">
              <a:lnSpc>
                <a:spcPct val="110000"/>
              </a:lnSpc>
              <a:spcBef>
                <a:spcPts val="1600"/>
              </a:spcBef>
              <a:spcAft>
                <a:spcPts val="1600"/>
              </a:spcAft>
              <a:buNone/>
              <a:defRPr sz="1800">
                <a:solidFill>
                  <a:schemeClr val="lt1"/>
                </a:solidFill>
                <a:latin typeface="Hepta Slab Medium"/>
                <a:ea typeface="Hepta Slab Medium"/>
                <a:cs typeface="Hepta Slab Medium"/>
                <a:sym typeface="Hepta Slab Medium"/>
              </a:defRPr>
            </a:lvl9pPr>
          </a:lstStyle>
          <a:p/>
        </p:txBody>
      </p:sp>
      <p:sp>
        <p:nvSpPr>
          <p:cNvPr id="94" name="Google Shape;94;p15"/>
          <p:cNvSpPr txBox="1"/>
          <p:nvPr>
            <p:ph idx="3" type="subTitle"/>
          </p:nvPr>
        </p:nvSpPr>
        <p:spPr>
          <a:xfrm>
            <a:off x="3517325" y="3123800"/>
            <a:ext cx="2154000" cy="7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Abel"/>
                <a:ea typeface="Abel"/>
                <a:cs typeface="Abel"/>
                <a:sym typeface="Abel"/>
              </a:defRPr>
            </a:lvl1pPr>
            <a:lvl2pPr lvl="1" rtl="0" algn="ctr">
              <a:lnSpc>
                <a:spcPct val="100000"/>
              </a:lnSpc>
              <a:spcBef>
                <a:spcPts val="1600"/>
              </a:spcBef>
              <a:spcAft>
                <a:spcPts val="0"/>
              </a:spcAft>
              <a:buNone/>
              <a:defRPr sz="1600">
                <a:solidFill>
                  <a:schemeClr val="lt1"/>
                </a:solidFill>
                <a:latin typeface="Abel"/>
                <a:ea typeface="Abel"/>
                <a:cs typeface="Abel"/>
                <a:sym typeface="Abel"/>
              </a:defRPr>
            </a:lvl2pPr>
            <a:lvl3pPr lvl="2" rtl="0" algn="ctr">
              <a:lnSpc>
                <a:spcPct val="100000"/>
              </a:lnSpc>
              <a:spcBef>
                <a:spcPts val="1600"/>
              </a:spcBef>
              <a:spcAft>
                <a:spcPts val="0"/>
              </a:spcAft>
              <a:buNone/>
              <a:defRPr sz="1600">
                <a:solidFill>
                  <a:schemeClr val="lt1"/>
                </a:solidFill>
                <a:latin typeface="Abel"/>
                <a:ea typeface="Abel"/>
                <a:cs typeface="Abel"/>
                <a:sym typeface="Abel"/>
              </a:defRPr>
            </a:lvl3pPr>
            <a:lvl4pPr lvl="3" rtl="0" algn="ctr">
              <a:lnSpc>
                <a:spcPct val="100000"/>
              </a:lnSpc>
              <a:spcBef>
                <a:spcPts val="1600"/>
              </a:spcBef>
              <a:spcAft>
                <a:spcPts val="0"/>
              </a:spcAft>
              <a:buNone/>
              <a:defRPr sz="1600">
                <a:solidFill>
                  <a:schemeClr val="lt1"/>
                </a:solidFill>
                <a:latin typeface="Abel"/>
                <a:ea typeface="Abel"/>
                <a:cs typeface="Abel"/>
                <a:sym typeface="Abel"/>
              </a:defRPr>
            </a:lvl4pPr>
            <a:lvl5pPr lvl="4" rtl="0" algn="ctr">
              <a:lnSpc>
                <a:spcPct val="100000"/>
              </a:lnSpc>
              <a:spcBef>
                <a:spcPts val="1600"/>
              </a:spcBef>
              <a:spcAft>
                <a:spcPts val="0"/>
              </a:spcAft>
              <a:buNone/>
              <a:defRPr sz="1600">
                <a:solidFill>
                  <a:schemeClr val="lt1"/>
                </a:solidFill>
                <a:latin typeface="Abel"/>
                <a:ea typeface="Abel"/>
                <a:cs typeface="Abel"/>
                <a:sym typeface="Abel"/>
              </a:defRPr>
            </a:lvl5pPr>
            <a:lvl6pPr lvl="5" rtl="0" algn="ctr">
              <a:lnSpc>
                <a:spcPct val="100000"/>
              </a:lnSpc>
              <a:spcBef>
                <a:spcPts val="1600"/>
              </a:spcBef>
              <a:spcAft>
                <a:spcPts val="0"/>
              </a:spcAft>
              <a:buNone/>
              <a:defRPr sz="1600">
                <a:solidFill>
                  <a:schemeClr val="lt1"/>
                </a:solidFill>
                <a:latin typeface="Abel"/>
                <a:ea typeface="Abel"/>
                <a:cs typeface="Abel"/>
                <a:sym typeface="Abel"/>
              </a:defRPr>
            </a:lvl6pPr>
            <a:lvl7pPr lvl="6" rtl="0" algn="ctr">
              <a:lnSpc>
                <a:spcPct val="100000"/>
              </a:lnSpc>
              <a:spcBef>
                <a:spcPts val="1600"/>
              </a:spcBef>
              <a:spcAft>
                <a:spcPts val="0"/>
              </a:spcAft>
              <a:buNone/>
              <a:defRPr sz="1600">
                <a:solidFill>
                  <a:schemeClr val="lt1"/>
                </a:solidFill>
                <a:latin typeface="Abel"/>
                <a:ea typeface="Abel"/>
                <a:cs typeface="Abel"/>
                <a:sym typeface="Abel"/>
              </a:defRPr>
            </a:lvl7pPr>
            <a:lvl8pPr lvl="7" rtl="0" algn="ctr">
              <a:lnSpc>
                <a:spcPct val="100000"/>
              </a:lnSpc>
              <a:spcBef>
                <a:spcPts val="1600"/>
              </a:spcBef>
              <a:spcAft>
                <a:spcPts val="0"/>
              </a:spcAft>
              <a:buNone/>
              <a:defRPr sz="1600">
                <a:solidFill>
                  <a:schemeClr val="lt1"/>
                </a:solidFill>
                <a:latin typeface="Abel"/>
                <a:ea typeface="Abel"/>
                <a:cs typeface="Abel"/>
                <a:sym typeface="Abel"/>
              </a:defRPr>
            </a:lvl8pPr>
            <a:lvl9pPr lvl="8" rtl="0" algn="ctr">
              <a:lnSpc>
                <a:spcPct val="100000"/>
              </a:lnSpc>
              <a:spcBef>
                <a:spcPts val="1600"/>
              </a:spcBef>
              <a:spcAft>
                <a:spcPts val="1600"/>
              </a:spcAft>
              <a:buNone/>
              <a:defRPr sz="1600">
                <a:solidFill>
                  <a:schemeClr val="lt1"/>
                </a:solidFill>
                <a:latin typeface="Abel"/>
                <a:ea typeface="Abel"/>
                <a:cs typeface="Abel"/>
                <a:sym typeface="Abel"/>
              </a:defRPr>
            </a:lvl9pPr>
          </a:lstStyle>
          <a:p/>
        </p:txBody>
      </p:sp>
      <p:sp>
        <p:nvSpPr>
          <p:cNvPr id="95" name="Google Shape;95;p15"/>
          <p:cNvSpPr txBox="1"/>
          <p:nvPr>
            <p:ph idx="4" type="subTitle"/>
          </p:nvPr>
        </p:nvSpPr>
        <p:spPr>
          <a:xfrm>
            <a:off x="3517325" y="2707975"/>
            <a:ext cx="2154000" cy="493200"/>
          </a:xfrm>
          <a:prstGeom prst="rect">
            <a:avLst/>
          </a:prstGeom>
          <a:noFill/>
        </p:spPr>
        <p:txBody>
          <a:bodyPr anchorCtr="0" anchor="b" bIns="0" lIns="91425" spcFirstLastPara="1" rIns="91425" wrap="square" tIns="91425">
            <a:noAutofit/>
          </a:bodyPr>
          <a:lstStyle>
            <a:lvl1pPr lvl="0" rtl="0" algn="ctr">
              <a:lnSpc>
                <a:spcPct val="110000"/>
              </a:lnSpc>
              <a:spcBef>
                <a:spcPts val="0"/>
              </a:spcBef>
              <a:spcAft>
                <a:spcPts val="0"/>
              </a:spcAft>
              <a:buNone/>
              <a:defRPr sz="1800">
                <a:solidFill>
                  <a:schemeClr val="lt1"/>
                </a:solidFill>
                <a:latin typeface="Hepta Slab Medium"/>
                <a:ea typeface="Hepta Slab Medium"/>
                <a:cs typeface="Hepta Slab Medium"/>
                <a:sym typeface="Hepta Slab Medium"/>
              </a:defRPr>
            </a:lvl1pPr>
            <a:lvl2pPr lvl="1"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2pPr>
            <a:lvl3pPr lvl="2"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3pPr>
            <a:lvl4pPr lvl="3"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4pPr>
            <a:lvl5pPr lvl="4"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5pPr>
            <a:lvl6pPr lvl="5"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6pPr>
            <a:lvl7pPr lvl="6"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7pPr>
            <a:lvl8pPr lvl="7"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8pPr>
            <a:lvl9pPr lvl="8" rtl="0" algn="ctr">
              <a:lnSpc>
                <a:spcPct val="110000"/>
              </a:lnSpc>
              <a:spcBef>
                <a:spcPts val="1600"/>
              </a:spcBef>
              <a:spcAft>
                <a:spcPts val="1600"/>
              </a:spcAft>
              <a:buNone/>
              <a:defRPr sz="1800">
                <a:solidFill>
                  <a:schemeClr val="lt1"/>
                </a:solidFill>
                <a:latin typeface="Hepta Slab Medium"/>
                <a:ea typeface="Hepta Slab Medium"/>
                <a:cs typeface="Hepta Slab Medium"/>
                <a:sym typeface="Hepta Slab Medium"/>
              </a:defRPr>
            </a:lvl9pPr>
          </a:lstStyle>
          <a:p/>
        </p:txBody>
      </p:sp>
      <p:sp>
        <p:nvSpPr>
          <p:cNvPr id="96" name="Google Shape;96;p15"/>
          <p:cNvSpPr txBox="1"/>
          <p:nvPr>
            <p:ph idx="5" type="subTitle"/>
          </p:nvPr>
        </p:nvSpPr>
        <p:spPr>
          <a:xfrm>
            <a:off x="6277192" y="3123800"/>
            <a:ext cx="2154000" cy="7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Abel"/>
                <a:ea typeface="Abel"/>
                <a:cs typeface="Abel"/>
                <a:sym typeface="Abel"/>
              </a:defRPr>
            </a:lvl1pPr>
            <a:lvl2pPr lvl="1" rtl="0" algn="ctr">
              <a:lnSpc>
                <a:spcPct val="100000"/>
              </a:lnSpc>
              <a:spcBef>
                <a:spcPts val="1600"/>
              </a:spcBef>
              <a:spcAft>
                <a:spcPts val="0"/>
              </a:spcAft>
              <a:buNone/>
              <a:defRPr sz="1600">
                <a:solidFill>
                  <a:schemeClr val="lt1"/>
                </a:solidFill>
                <a:latin typeface="Abel"/>
                <a:ea typeface="Abel"/>
                <a:cs typeface="Abel"/>
                <a:sym typeface="Abel"/>
              </a:defRPr>
            </a:lvl2pPr>
            <a:lvl3pPr lvl="2" rtl="0" algn="ctr">
              <a:lnSpc>
                <a:spcPct val="100000"/>
              </a:lnSpc>
              <a:spcBef>
                <a:spcPts val="1600"/>
              </a:spcBef>
              <a:spcAft>
                <a:spcPts val="0"/>
              </a:spcAft>
              <a:buNone/>
              <a:defRPr sz="1600">
                <a:solidFill>
                  <a:schemeClr val="lt1"/>
                </a:solidFill>
                <a:latin typeface="Abel"/>
                <a:ea typeface="Abel"/>
                <a:cs typeface="Abel"/>
                <a:sym typeface="Abel"/>
              </a:defRPr>
            </a:lvl3pPr>
            <a:lvl4pPr lvl="3" rtl="0" algn="ctr">
              <a:lnSpc>
                <a:spcPct val="100000"/>
              </a:lnSpc>
              <a:spcBef>
                <a:spcPts val="1600"/>
              </a:spcBef>
              <a:spcAft>
                <a:spcPts val="0"/>
              </a:spcAft>
              <a:buNone/>
              <a:defRPr sz="1600">
                <a:solidFill>
                  <a:schemeClr val="lt1"/>
                </a:solidFill>
                <a:latin typeface="Abel"/>
                <a:ea typeface="Abel"/>
                <a:cs typeface="Abel"/>
                <a:sym typeface="Abel"/>
              </a:defRPr>
            </a:lvl4pPr>
            <a:lvl5pPr lvl="4" rtl="0" algn="ctr">
              <a:lnSpc>
                <a:spcPct val="100000"/>
              </a:lnSpc>
              <a:spcBef>
                <a:spcPts val="1600"/>
              </a:spcBef>
              <a:spcAft>
                <a:spcPts val="0"/>
              </a:spcAft>
              <a:buNone/>
              <a:defRPr sz="1600">
                <a:solidFill>
                  <a:schemeClr val="lt1"/>
                </a:solidFill>
                <a:latin typeface="Abel"/>
                <a:ea typeface="Abel"/>
                <a:cs typeface="Abel"/>
                <a:sym typeface="Abel"/>
              </a:defRPr>
            </a:lvl5pPr>
            <a:lvl6pPr lvl="5" rtl="0" algn="ctr">
              <a:lnSpc>
                <a:spcPct val="100000"/>
              </a:lnSpc>
              <a:spcBef>
                <a:spcPts val="1600"/>
              </a:spcBef>
              <a:spcAft>
                <a:spcPts val="0"/>
              </a:spcAft>
              <a:buNone/>
              <a:defRPr sz="1600">
                <a:solidFill>
                  <a:schemeClr val="lt1"/>
                </a:solidFill>
                <a:latin typeface="Abel"/>
                <a:ea typeface="Abel"/>
                <a:cs typeface="Abel"/>
                <a:sym typeface="Abel"/>
              </a:defRPr>
            </a:lvl6pPr>
            <a:lvl7pPr lvl="6" rtl="0" algn="ctr">
              <a:lnSpc>
                <a:spcPct val="100000"/>
              </a:lnSpc>
              <a:spcBef>
                <a:spcPts val="1600"/>
              </a:spcBef>
              <a:spcAft>
                <a:spcPts val="0"/>
              </a:spcAft>
              <a:buNone/>
              <a:defRPr sz="1600">
                <a:solidFill>
                  <a:schemeClr val="lt1"/>
                </a:solidFill>
                <a:latin typeface="Abel"/>
                <a:ea typeface="Abel"/>
                <a:cs typeface="Abel"/>
                <a:sym typeface="Abel"/>
              </a:defRPr>
            </a:lvl7pPr>
            <a:lvl8pPr lvl="7" rtl="0" algn="ctr">
              <a:lnSpc>
                <a:spcPct val="100000"/>
              </a:lnSpc>
              <a:spcBef>
                <a:spcPts val="1600"/>
              </a:spcBef>
              <a:spcAft>
                <a:spcPts val="0"/>
              </a:spcAft>
              <a:buNone/>
              <a:defRPr sz="1600">
                <a:solidFill>
                  <a:schemeClr val="lt1"/>
                </a:solidFill>
                <a:latin typeface="Abel"/>
                <a:ea typeface="Abel"/>
                <a:cs typeface="Abel"/>
                <a:sym typeface="Abel"/>
              </a:defRPr>
            </a:lvl8pPr>
            <a:lvl9pPr lvl="8" rtl="0" algn="ctr">
              <a:lnSpc>
                <a:spcPct val="100000"/>
              </a:lnSpc>
              <a:spcBef>
                <a:spcPts val="1600"/>
              </a:spcBef>
              <a:spcAft>
                <a:spcPts val="1600"/>
              </a:spcAft>
              <a:buNone/>
              <a:defRPr sz="1600">
                <a:solidFill>
                  <a:schemeClr val="lt1"/>
                </a:solidFill>
                <a:latin typeface="Abel"/>
                <a:ea typeface="Abel"/>
                <a:cs typeface="Abel"/>
                <a:sym typeface="Abel"/>
              </a:defRPr>
            </a:lvl9pPr>
          </a:lstStyle>
          <a:p/>
        </p:txBody>
      </p:sp>
      <p:sp>
        <p:nvSpPr>
          <p:cNvPr id="97" name="Google Shape;97;p15"/>
          <p:cNvSpPr txBox="1"/>
          <p:nvPr>
            <p:ph idx="6" type="subTitle"/>
          </p:nvPr>
        </p:nvSpPr>
        <p:spPr>
          <a:xfrm>
            <a:off x="6277192" y="2707975"/>
            <a:ext cx="2154000" cy="493200"/>
          </a:xfrm>
          <a:prstGeom prst="rect">
            <a:avLst/>
          </a:prstGeom>
          <a:noFill/>
        </p:spPr>
        <p:txBody>
          <a:bodyPr anchorCtr="0" anchor="b" bIns="0" lIns="91425" spcFirstLastPara="1" rIns="91425" wrap="square" tIns="91425">
            <a:noAutofit/>
          </a:bodyPr>
          <a:lstStyle>
            <a:lvl1pPr lvl="0" rtl="0" algn="ctr">
              <a:lnSpc>
                <a:spcPct val="110000"/>
              </a:lnSpc>
              <a:spcBef>
                <a:spcPts val="0"/>
              </a:spcBef>
              <a:spcAft>
                <a:spcPts val="0"/>
              </a:spcAft>
              <a:buNone/>
              <a:defRPr sz="1800">
                <a:solidFill>
                  <a:schemeClr val="lt1"/>
                </a:solidFill>
                <a:latin typeface="Hepta Slab Medium"/>
                <a:ea typeface="Hepta Slab Medium"/>
                <a:cs typeface="Hepta Slab Medium"/>
                <a:sym typeface="Hepta Slab Medium"/>
              </a:defRPr>
            </a:lvl1pPr>
            <a:lvl2pPr lvl="1"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2pPr>
            <a:lvl3pPr lvl="2"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3pPr>
            <a:lvl4pPr lvl="3"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4pPr>
            <a:lvl5pPr lvl="4"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5pPr>
            <a:lvl6pPr lvl="5"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6pPr>
            <a:lvl7pPr lvl="6"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7pPr>
            <a:lvl8pPr lvl="7"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8pPr>
            <a:lvl9pPr lvl="8" rtl="0" algn="ctr">
              <a:lnSpc>
                <a:spcPct val="110000"/>
              </a:lnSpc>
              <a:spcBef>
                <a:spcPts val="1600"/>
              </a:spcBef>
              <a:spcAft>
                <a:spcPts val="1600"/>
              </a:spcAft>
              <a:buNone/>
              <a:defRPr sz="1800">
                <a:solidFill>
                  <a:schemeClr val="lt1"/>
                </a:solidFill>
                <a:latin typeface="Hepta Slab Medium"/>
                <a:ea typeface="Hepta Slab Medium"/>
                <a:cs typeface="Hepta Slab Medium"/>
                <a:sym typeface="Hepta Slab Medium"/>
              </a:defRPr>
            </a:lvl9pPr>
          </a:lstStyle>
          <a:p/>
        </p:txBody>
      </p:sp>
      <p:sp>
        <p:nvSpPr>
          <p:cNvPr id="98" name="Google Shape;98;p15"/>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MAIN_POINT_1">
    <p:bg>
      <p:bgPr>
        <a:solidFill>
          <a:schemeClr val="lt2"/>
        </a:solidFill>
      </p:bgPr>
    </p:bg>
    <p:spTree>
      <p:nvGrpSpPr>
        <p:cNvPr id="99" name="Shape 99"/>
        <p:cNvGrpSpPr/>
        <p:nvPr/>
      </p:nvGrpSpPr>
      <p:grpSpPr>
        <a:xfrm>
          <a:off x="0" y="0"/>
          <a:ext cx="0" cy="0"/>
          <a:chOff x="0" y="0"/>
          <a:chExt cx="0" cy="0"/>
        </a:xfrm>
      </p:grpSpPr>
      <p:sp>
        <p:nvSpPr>
          <p:cNvPr id="100" name="Google Shape;100;p16"/>
          <p:cNvSpPr txBox="1"/>
          <p:nvPr>
            <p:ph type="title"/>
          </p:nvPr>
        </p:nvSpPr>
        <p:spPr>
          <a:xfrm>
            <a:off x="445050" y="1698150"/>
            <a:ext cx="3529200" cy="1747200"/>
          </a:xfrm>
          <a:prstGeom prst="rect">
            <a:avLst/>
          </a:prstGeom>
          <a:noFill/>
        </p:spPr>
        <p:txBody>
          <a:bodyPr anchorCtr="0" anchor="ctr" bIns="91425" lIns="91425" spcFirstLastPara="1" rIns="91425" wrap="square" tIns="91425">
            <a:noAutofit/>
          </a:bodyPr>
          <a:lstStyle>
            <a:lvl1pPr lvl="0" rtl="0">
              <a:lnSpc>
                <a:spcPct val="110000"/>
              </a:lnSpc>
              <a:spcBef>
                <a:spcPts val="0"/>
              </a:spcBef>
              <a:spcAft>
                <a:spcPts val="0"/>
              </a:spcAft>
              <a:buClr>
                <a:schemeClr val="lt2"/>
              </a:buClr>
              <a:buSzPts val="4800"/>
              <a:buNone/>
              <a:defRPr sz="3600"/>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1_1">
    <p:bg>
      <p:bgPr>
        <a:solidFill>
          <a:schemeClr val="lt2"/>
        </a:solidFill>
      </p:bgPr>
    </p:bg>
    <p:spTree>
      <p:nvGrpSpPr>
        <p:cNvPr id="101" name="Shape 101"/>
        <p:cNvGrpSpPr/>
        <p:nvPr/>
      </p:nvGrpSpPr>
      <p:grpSpPr>
        <a:xfrm>
          <a:off x="0" y="0"/>
          <a:ext cx="0" cy="0"/>
          <a:chOff x="0" y="0"/>
          <a:chExt cx="0" cy="0"/>
        </a:xfrm>
      </p:grpSpPr>
      <p:sp>
        <p:nvSpPr>
          <p:cNvPr id="102" name="Google Shape;102;p17"/>
          <p:cNvSpPr txBox="1"/>
          <p:nvPr>
            <p:ph idx="1" type="subTitle"/>
          </p:nvPr>
        </p:nvSpPr>
        <p:spPr>
          <a:xfrm>
            <a:off x="3963471" y="1924175"/>
            <a:ext cx="1842600" cy="774300"/>
          </a:xfrm>
          <a:prstGeom prst="rect">
            <a:avLst/>
          </a:prstGeom>
        </p:spPr>
        <p:txBody>
          <a:bodyPr anchorCtr="0" anchor="ctr" bIns="91425" lIns="91425" spcFirstLastPara="1" rIns="91425" wrap="square" tIns="91425">
            <a:noAutofit/>
          </a:bodyPr>
          <a:lstStyle>
            <a:lvl1pPr lvl="0" marR="45720" rtl="0">
              <a:lnSpc>
                <a:spcPct val="100000"/>
              </a:lnSpc>
              <a:spcBef>
                <a:spcPts val="0"/>
              </a:spcBef>
              <a:spcAft>
                <a:spcPts val="0"/>
              </a:spcAft>
              <a:buNone/>
              <a:defRPr>
                <a:solidFill>
                  <a:schemeClr val="lt1"/>
                </a:solidFill>
                <a:latin typeface="Abel"/>
                <a:ea typeface="Abel"/>
                <a:cs typeface="Abel"/>
                <a:sym typeface="Abel"/>
              </a:defRPr>
            </a:lvl1pPr>
            <a:lvl2pPr lvl="1" marR="45720" rtl="0">
              <a:lnSpc>
                <a:spcPct val="100000"/>
              </a:lnSpc>
              <a:spcBef>
                <a:spcPts val="1600"/>
              </a:spcBef>
              <a:spcAft>
                <a:spcPts val="0"/>
              </a:spcAft>
              <a:buNone/>
              <a:defRPr>
                <a:solidFill>
                  <a:schemeClr val="lt1"/>
                </a:solidFill>
                <a:latin typeface="Abel"/>
                <a:ea typeface="Abel"/>
                <a:cs typeface="Abel"/>
                <a:sym typeface="Abel"/>
              </a:defRPr>
            </a:lvl2pPr>
            <a:lvl3pPr lvl="2" marR="45720" rtl="0">
              <a:lnSpc>
                <a:spcPct val="100000"/>
              </a:lnSpc>
              <a:spcBef>
                <a:spcPts val="1600"/>
              </a:spcBef>
              <a:spcAft>
                <a:spcPts val="0"/>
              </a:spcAft>
              <a:buNone/>
              <a:defRPr>
                <a:solidFill>
                  <a:schemeClr val="lt1"/>
                </a:solidFill>
                <a:latin typeface="Abel"/>
                <a:ea typeface="Abel"/>
                <a:cs typeface="Abel"/>
                <a:sym typeface="Abel"/>
              </a:defRPr>
            </a:lvl3pPr>
            <a:lvl4pPr lvl="3" marR="45720" rtl="0">
              <a:lnSpc>
                <a:spcPct val="100000"/>
              </a:lnSpc>
              <a:spcBef>
                <a:spcPts val="1600"/>
              </a:spcBef>
              <a:spcAft>
                <a:spcPts val="0"/>
              </a:spcAft>
              <a:buNone/>
              <a:defRPr>
                <a:solidFill>
                  <a:schemeClr val="lt1"/>
                </a:solidFill>
                <a:latin typeface="Abel"/>
                <a:ea typeface="Abel"/>
                <a:cs typeface="Abel"/>
                <a:sym typeface="Abel"/>
              </a:defRPr>
            </a:lvl4pPr>
            <a:lvl5pPr lvl="4" marR="45720" rtl="0">
              <a:lnSpc>
                <a:spcPct val="100000"/>
              </a:lnSpc>
              <a:spcBef>
                <a:spcPts val="1600"/>
              </a:spcBef>
              <a:spcAft>
                <a:spcPts val="0"/>
              </a:spcAft>
              <a:buNone/>
              <a:defRPr>
                <a:solidFill>
                  <a:schemeClr val="lt1"/>
                </a:solidFill>
                <a:latin typeface="Abel"/>
                <a:ea typeface="Abel"/>
                <a:cs typeface="Abel"/>
                <a:sym typeface="Abel"/>
              </a:defRPr>
            </a:lvl5pPr>
            <a:lvl6pPr lvl="5" marR="45720" rtl="0">
              <a:lnSpc>
                <a:spcPct val="100000"/>
              </a:lnSpc>
              <a:spcBef>
                <a:spcPts val="1600"/>
              </a:spcBef>
              <a:spcAft>
                <a:spcPts val="0"/>
              </a:spcAft>
              <a:buNone/>
              <a:defRPr>
                <a:solidFill>
                  <a:schemeClr val="lt1"/>
                </a:solidFill>
                <a:latin typeface="Abel"/>
                <a:ea typeface="Abel"/>
                <a:cs typeface="Abel"/>
                <a:sym typeface="Abel"/>
              </a:defRPr>
            </a:lvl6pPr>
            <a:lvl7pPr lvl="6" marR="45720" rtl="0">
              <a:lnSpc>
                <a:spcPct val="100000"/>
              </a:lnSpc>
              <a:spcBef>
                <a:spcPts val="1600"/>
              </a:spcBef>
              <a:spcAft>
                <a:spcPts val="0"/>
              </a:spcAft>
              <a:buNone/>
              <a:defRPr>
                <a:solidFill>
                  <a:schemeClr val="lt1"/>
                </a:solidFill>
                <a:latin typeface="Abel"/>
                <a:ea typeface="Abel"/>
                <a:cs typeface="Abel"/>
                <a:sym typeface="Abel"/>
              </a:defRPr>
            </a:lvl7pPr>
            <a:lvl8pPr lvl="7" marR="45720" rtl="0">
              <a:lnSpc>
                <a:spcPct val="100000"/>
              </a:lnSpc>
              <a:spcBef>
                <a:spcPts val="1600"/>
              </a:spcBef>
              <a:spcAft>
                <a:spcPts val="0"/>
              </a:spcAft>
              <a:buNone/>
              <a:defRPr>
                <a:solidFill>
                  <a:schemeClr val="lt1"/>
                </a:solidFill>
                <a:latin typeface="Abel"/>
                <a:ea typeface="Abel"/>
                <a:cs typeface="Abel"/>
                <a:sym typeface="Abel"/>
              </a:defRPr>
            </a:lvl8pPr>
            <a:lvl9pPr lvl="8" marR="45720" rtl="0">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03" name="Google Shape;103;p17"/>
          <p:cNvSpPr txBox="1"/>
          <p:nvPr>
            <p:ph idx="2" type="subTitle"/>
          </p:nvPr>
        </p:nvSpPr>
        <p:spPr>
          <a:xfrm>
            <a:off x="6578344" y="1924175"/>
            <a:ext cx="1842600" cy="774300"/>
          </a:xfrm>
          <a:prstGeom prst="rect">
            <a:avLst/>
          </a:prstGeom>
        </p:spPr>
        <p:txBody>
          <a:bodyPr anchorCtr="0" anchor="ctr" bIns="91425" lIns="91425" spcFirstLastPara="1" rIns="91425" wrap="square" tIns="91425">
            <a:noAutofit/>
          </a:bodyPr>
          <a:lstStyle>
            <a:lvl1pPr lvl="0" marR="45720" rtl="0">
              <a:lnSpc>
                <a:spcPct val="100000"/>
              </a:lnSpc>
              <a:spcBef>
                <a:spcPts val="0"/>
              </a:spcBef>
              <a:spcAft>
                <a:spcPts val="0"/>
              </a:spcAft>
              <a:buNone/>
              <a:defRPr>
                <a:solidFill>
                  <a:schemeClr val="lt1"/>
                </a:solidFill>
                <a:latin typeface="Abel"/>
                <a:ea typeface="Abel"/>
                <a:cs typeface="Abel"/>
                <a:sym typeface="Abel"/>
              </a:defRPr>
            </a:lvl1pPr>
            <a:lvl2pPr lvl="1" marR="45720" rtl="0">
              <a:lnSpc>
                <a:spcPct val="100000"/>
              </a:lnSpc>
              <a:spcBef>
                <a:spcPts val="1600"/>
              </a:spcBef>
              <a:spcAft>
                <a:spcPts val="0"/>
              </a:spcAft>
              <a:buNone/>
              <a:defRPr>
                <a:solidFill>
                  <a:schemeClr val="lt1"/>
                </a:solidFill>
                <a:latin typeface="Abel"/>
                <a:ea typeface="Abel"/>
                <a:cs typeface="Abel"/>
                <a:sym typeface="Abel"/>
              </a:defRPr>
            </a:lvl2pPr>
            <a:lvl3pPr lvl="2" marR="45720" rtl="0">
              <a:lnSpc>
                <a:spcPct val="100000"/>
              </a:lnSpc>
              <a:spcBef>
                <a:spcPts val="1600"/>
              </a:spcBef>
              <a:spcAft>
                <a:spcPts val="0"/>
              </a:spcAft>
              <a:buNone/>
              <a:defRPr>
                <a:solidFill>
                  <a:schemeClr val="lt1"/>
                </a:solidFill>
                <a:latin typeface="Abel"/>
                <a:ea typeface="Abel"/>
                <a:cs typeface="Abel"/>
                <a:sym typeface="Abel"/>
              </a:defRPr>
            </a:lvl3pPr>
            <a:lvl4pPr lvl="3" marR="45720" rtl="0">
              <a:lnSpc>
                <a:spcPct val="100000"/>
              </a:lnSpc>
              <a:spcBef>
                <a:spcPts val="1600"/>
              </a:spcBef>
              <a:spcAft>
                <a:spcPts val="0"/>
              </a:spcAft>
              <a:buNone/>
              <a:defRPr>
                <a:solidFill>
                  <a:schemeClr val="lt1"/>
                </a:solidFill>
                <a:latin typeface="Abel"/>
                <a:ea typeface="Abel"/>
                <a:cs typeface="Abel"/>
                <a:sym typeface="Abel"/>
              </a:defRPr>
            </a:lvl4pPr>
            <a:lvl5pPr lvl="4" marR="45720" rtl="0">
              <a:lnSpc>
                <a:spcPct val="100000"/>
              </a:lnSpc>
              <a:spcBef>
                <a:spcPts val="1600"/>
              </a:spcBef>
              <a:spcAft>
                <a:spcPts val="0"/>
              </a:spcAft>
              <a:buNone/>
              <a:defRPr>
                <a:solidFill>
                  <a:schemeClr val="lt1"/>
                </a:solidFill>
                <a:latin typeface="Abel"/>
                <a:ea typeface="Abel"/>
                <a:cs typeface="Abel"/>
                <a:sym typeface="Abel"/>
              </a:defRPr>
            </a:lvl5pPr>
            <a:lvl6pPr lvl="5" marR="45720" rtl="0">
              <a:lnSpc>
                <a:spcPct val="100000"/>
              </a:lnSpc>
              <a:spcBef>
                <a:spcPts val="1600"/>
              </a:spcBef>
              <a:spcAft>
                <a:spcPts val="0"/>
              </a:spcAft>
              <a:buNone/>
              <a:defRPr>
                <a:solidFill>
                  <a:schemeClr val="lt1"/>
                </a:solidFill>
                <a:latin typeface="Abel"/>
                <a:ea typeface="Abel"/>
                <a:cs typeface="Abel"/>
                <a:sym typeface="Abel"/>
              </a:defRPr>
            </a:lvl6pPr>
            <a:lvl7pPr lvl="6" marR="45720" rtl="0">
              <a:lnSpc>
                <a:spcPct val="100000"/>
              </a:lnSpc>
              <a:spcBef>
                <a:spcPts val="1600"/>
              </a:spcBef>
              <a:spcAft>
                <a:spcPts val="0"/>
              </a:spcAft>
              <a:buNone/>
              <a:defRPr>
                <a:solidFill>
                  <a:schemeClr val="lt1"/>
                </a:solidFill>
                <a:latin typeface="Abel"/>
                <a:ea typeface="Abel"/>
                <a:cs typeface="Abel"/>
                <a:sym typeface="Abel"/>
              </a:defRPr>
            </a:lvl7pPr>
            <a:lvl8pPr lvl="7" marR="45720" rtl="0">
              <a:lnSpc>
                <a:spcPct val="100000"/>
              </a:lnSpc>
              <a:spcBef>
                <a:spcPts val="1600"/>
              </a:spcBef>
              <a:spcAft>
                <a:spcPts val="0"/>
              </a:spcAft>
              <a:buNone/>
              <a:defRPr>
                <a:solidFill>
                  <a:schemeClr val="lt1"/>
                </a:solidFill>
                <a:latin typeface="Abel"/>
                <a:ea typeface="Abel"/>
                <a:cs typeface="Abel"/>
                <a:sym typeface="Abel"/>
              </a:defRPr>
            </a:lvl8pPr>
            <a:lvl9pPr lvl="8" marR="45720" rtl="0">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04" name="Google Shape;104;p17"/>
          <p:cNvSpPr txBox="1"/>
          <p:nvPr>
            <p:ph idx="3" type="subTitle"/>
          </p:nvPr>
        </p:nvSpPr>
        <p:spPr>
          <a:xfrm>
            <a:off x="3963471" y="3178275"/>
            <a:ext cx="1842600" cy="774300"/>
          </a:xfrm>
          <a:prstGeom prst="rect">
            <a:avLst/>
          </a:prstGeom>
        </p:spPr>
        <p:txBody>
          <a:bodyPr anchorCtr="0" anchor="ctr" bIns="91425" lIns="91425" spcFirstLastPara="1" rIns="91425" wrap="square" tIns="91425">
            <a:noAutofit/>
          </a:bodyPr>
          <a:lstStyle>
            <a:lvl1pPr lvl="0" marR="45720" rtl="0">
              <a:lnSpc>
                <a:spcPct val="100000"/>
              </a:lnSpc>
              <a:spcBef>
                <a:spcPts val="0"/>
              </a:spcBef>
              <a:spcAft>
                <a:spcPts val="0"/>
              </a:spcAft>
              <a:buNone/>
              <a:defRPr>
                <a:solidFill>
                  <a:schemeClr val="lt1"/>
                </a:solidFill>
                <a:latin typeface="Abel"/>
                <a:ea typeface="Abel"/>
                <a:cs typeface="Abel"/>
                <a:sym typeface="Abel"/>
              </a:defRPr>
            </a:lvl1pPr>
            <a:lvl2pPr lvl="1" marR="45720" rtl="0">
              <a:lnSpc>
                <a:spcPct val="100000"/>
              </a:lnSpc>
              <a:spcBef>
                <a:spcPts val="1600"/>
              </a:spcBef>
              <a:spcAft>
                <a:spcPts val="0"/>
              </a:spcAft>
              <a:buNone/>
              <a:defRPr>
                <a:solidFill>
                  <a:schemeClr val="lt1"/>
                </a:solidFill>
                <a:latin typeface="Abel"/>
                <a:ea typeface="Abel"/>
                <a:cs typeface="Abel"/>
                <a:sym typeface="Abel"/>
              </a:defRPr>
            </a:lvl2pPr>
            <a:lvl3pPr lvl="2" marR="45720" rtl="0">
              <a:lnSpc>
                <a:spcPct val="100000"/>
              </a:lnSpc>
              <a:spcBef>
                <a:spcPts val="1600"/>
              </a:spcBef>
              <a:spcAft>
                <a:spcPts val="0"/>
              </a:spcAft>
              <a:buNone/>
              <a:defRPr>
                <a:solidFill>
                  <a:schemeClr val="lt1"/>
                </a:solidFill>
                <a:latin typeface="Abel"/>
                <a:ea typeface="Abel"/>
                <a:cs typeface="Abel"/>
                <a:sym typeface="Abel"/>
              </a:defRPr>
            </a:lvl3pPr>
            <a:lvl4pPr lvl="3" marR="45720" rtl="0">
              <a:lnSpc>
                <a:spcPct val="100000"/>
              </a:lnSpc>
              <a:spcBef>
                <a:spcPts val="1600"/>
              </a:spcBef>
              <a:spcAft>
                <a:spcPts val="0"/>
              </a:spcAft>
              <a:buNone/>
              <a:defRPr>
                <a:solidFill>
                  <a:schemeClr val="lt1"/>
                </a:solidFill>
                <a:latin typeface="Abel"/>
                <a:ea typeface="Abel"/>
                <a:cs typeface="Abel"/>
                <a:sym typeface="Abel"/>
              </a:defRPr>
            </a:lvl4pPr>
            <a:lvl5pPr lvl="4" marR="45720" rtl="0">
              <a:lnSpc>
                <a:spcPct val="100000"/>
              </a:lnSpc>
              <a:spcBef>
                <a:spcPts val="1600"/>
              </a:spcBef>
              <a:spcAft>
                <a:spcPts val="0"/>
              </a:spcAft>
              <a:buNone/>
              <a:defRPr>
                <a:solidFill>
                  <a:schemeClr val="lt1"/>
                </a:solidFill>
                <a:latin typeface="Abel"/>
                <a:ea typeface="Abel"/>
                <a:cs typeface="Abel"/>
                <a:sym typeface="Abel"/>
              </a:defRPr>
            </a:lvl5pPr>
            <a:lvl6pPr lvl="5" marR="45720" rtl="0">
              <a:lnSpc>
                <a:spcPct val="100000"/>
              </a:lnSpc>
              <a:spcBef>
                <a:spcPts val="1600"/>
              </a:spcBef>
              <a:spcAft>
                <a:spcPts val="0"/>
              </a:spcAft>
              <a:buNone/>
              <a:defRPr>
                <a:solidFill>
                  <a:schemeClr val="lt1"/>
                </a:solidFill>
                <a:latin typeface="Abel"/>
                <a:ea typeface="Abel"/>
                <a:cs typeface="Abel"/>
                <a:sym typeface="Abel"/>
              </a:defRPr>
            </a:lvl6pPr>
            <a:lvl7pPr lvl="6" marR="45720" rtl="0">
              <a:lnSpc>
                <a:spcPct val="100000"/>
              </a:lnSpc>
              <a:spcBef>
                <a:spcPts val="1600"/>
              </a:spcBef>
              <a:spcAft>
                <a:spcPts val="0"/>
              </a:spcAft>
              <a:buNone/>
              <a:defRPr>
                <a:solidFill>
                  <a:schemeClr val="lt1"/>
                </a:solidFill>
                <a:latin typeface="Abel"/>
                <a:ea typeface="Abel"/>
                <a:cs typeface="Abel"/>
                <a:sym typeface="Abel"/>
              </a:defRPr>
            </a:lvl7pPr>
            <a:lvl8pPr lvl="7" marR="45720" rtl="0">
              <a:lnSpc>
                <a:spcPct val="100000"/>
              </a:lnSpc>
              <a:spcBef>
                <a:spcPts val="1600"/>
              </a:spcBef>
              <a:spcAft>
                <a:spcPts val="0"/>
              </a:spcAft>
              <a:buNone/>
              <a:defRPr>
                <a:solidFill>
                  <a:schemeClr val="lt1"/>
                </a:solidFill>
                <a:latin typeface="Abel"/>
                <a:ea typeface="Abel"/>
                <a:cs typeface="Abel"/>
                <a:sym typeface="Abel"/>
              </a:defRPr>
            </a:lvl8pPr>
            <a:lvl9pPr lvl="8" marR="45720" rtl="0">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05" name="Google Shape;105;p17"/>
          <p:cNvSpPr txBox="1"/>
          <p:nvPr>
            <p:ph idx="4" type="subTitle"/>
          </p:nvPr>
        </p:nvSpPr>
        <p:spPr>
          <a:xfrm>
            <a:off x="6578346" y="3178275"/>
            <a:ext cx="1842600" cy="774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solidFill>
                  <a:schemeClr val="lt1"/>
                </a:solidFill>
                <a:latin typeface="Abel"/>
                <a:ea typeface="Abel"/>
                <a:cs typeface="Abel"/>
                <a:sym typeface="Abel"/>
              </a:defRPr>
            </a:lvl1pPr>
            <a:lvl2pPr lvl="1" rtl="0">
              <a:lnSpc>
                <a:spcPct val="100000"/>
              </a:lnSpc>
              <a:spcBef>
                <a:spcPts val="1600"/>
              </a:spcBef>
              <a:spcAft>
                <a:spcPts val="0"/>
              </a:spcAft>
              <a:buNone/>
              <a:defRPr>
                <a:solidFill>
                  <a:schemeClr val="lt1"/>
                </a:solidFill>
                <a:latin typeface="Abel"/>
                <a:ea typeface="Abel"/>
                <a:cs typeface="Abel"/>
                <a:sym typeface="Abel"/>
              </a:defRPr>
            </a:lvl2pPr>
            <a:lvl3pPr lvl="2" rtl="0">
              <a:lnSpc>
                <a:spcPct val="100000"/>
              </a:lnSpc>
              <a:spcBef>
                <a:spcPts val="1600"/>
              </a:spcBef>
              <a:spcAft>
                <a:spcPts val="0"/>
              </a:spcAft>
              <a:buNone/>
              <a:defRPr>
                <a:solidFill>
                  <a:schemeClr val="lt1"/>
                </a:solidFill>
                <a:latin typeface="Abel"/>
                <a:ea typeface="Abel"/>
                <a:cs typeface="Abel"/>
                <a:sym typeface="Abel"/>
              </a:defRPr>
            </a:lvl3pPr>
            <a:lvl4pPr lvl="3" rtl="0">
              <a:lnSpc>
                <a:spcPct val="100000"/>
              </a:lnSpc>
              <a:spcBef>
                <a:spcPts val="1600"/>
              </a:spcBef>
              <a:spcAft>
                <a:spcPts val="0"/>
              </a:spcAft>
              <a:buNone/>
              <a:defRPr>
                <a:solidFill>
                  <a:schemeClr val="lt1"/>
                </a:solidFill>
                <a:latin typeface="Abel"/>
                <a:ea typeface="Abel"/>
                <a:cs typeface="Abel"/>
                <a:sym typeface="Abel"/>
              </a:defRPr>
            </a:lvl4pPr>
            <a:lvl5pPr lvl="4" rtl="0">
              <a:lnSpc>
                <a:spcPct val="100000"/>
              </a:lnSpc>
              <a:spcBef>
                <a:spcPts val="1600"/>
              </a:spcBef>
              <a:spcAft>
                <a:spcPts val="0"/>
              </a:spcAft>
              <a:buNone/>
              <a:defRPr>
                <a:solidFill>
                  <a:schemeClr val="lt1"/>
                </a:solidFill>
                <a:latin typeface="Abel"/>
                <a:ea typeface="Abel"/>
                <a:cs typeface="Abel"/>
                <a:sym typeface="Abel"/>
              </a:defRPr>
            </a:lvl5pPr>
            <a:lvl6pPr lvl="5" rtl="0">
              <a:lnSpc>
                <a:spcPct val="100000"/>
              </a:lnSpc>
              <a:spcBef>
                <a:spcPts val="1600"/>
              </a:spcBef>
              <a:spcAft>
                <a:spcPts val="0"/>
              </a:spcAft>
              <a:buNone/>
              <a:defRPr>
                <a:solidFill>
                  <a:schemeClr val="lt1"/>
                </a:solidFill>
                <a:latin typeface="Abel"/>
                <a:ea typeface="Abel"/>
                <a:cs typeface="Abel"/>
                <a:sym typeface="Abel"/>
              </a:defRPr>
            </a:lvl6pPr>
            <a:lvl7pPr lvl="6" rtl="0">
              <a:lnSpc>
                <a:spcPct val="100000"/>
              </a:lnSpc>
              <a:spcBef>
                <a:spcPts val="1600"/>
              </a:spcBef>
              <a:spcAft>
                <a:spcPts val="0"/>
              </a:spcAft>
              <a:buNone/>
              <a:defRPr>
                <a:solidFill>
                  <a:schemeClr val="lt1"/>
                </a:solidFill>
                <a:latin typeface="Abel"/>
                <a:ea typeface="Abel"/>
                <a:cs typeface="Abel"/>
                <a:sym typeface="Abel"/>
              </a:defRPr>
            </a:lvl7pPr>
            <a:lvl8pPr lvl="7" rtl="0">
              <a:lnSpc>
                <a:spcPct val="100000"/>
              </a:lnSpc>
              <a:spcBef>
                <a:spcPts val="1600"/>
              </a:spcBef>
              <a:spcAft>
                <a:spcPts val="0"/>
              </a:spcAft>
              <a:buNone/>
              <a:defRPr>
                <a:solidFill>
                  <a:schemeClr val="lt1"/>
                </a:solidFill>
                <a:latin typeface="Abel"/>
                <a:ea typeface="Abel"/>
                <a:cs typeface="Abel"/>
                <a:sym typeface="Abel"/>
              </a:defRPr>
            </a:lvl8pPr>
            <a:lvl9pPr lvl="8" rtl="0">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06" name="Google Shape;106;p17"/>
          <p:cNvSpPr txBox="1"/>
          <p:nvPr>
            <p:ph idx="5" type="subTitle"/>
          </p:nvPr>
        </p:nvSpPr>
        <p:spPr>
          <a:xfrm>
            <a:off x="3428912" y="2068175"/>
            <a:ext cx="468000" cy="486300"/>
          </a:xfrm>
          <a:prstGeom prst="rect">
            <a:avLst/>
          </a:prstGeom>
          <a:noFill/>
        </p:spPr>
        <p:txBody>
          <a:bodyPr anchorCtr="0" anchor="ctr" bIns="0" lIns="91425" spcFirstLastPara="1" rIns="91425" wrap="square" tIns="182875">
            <a:noAutofit/>
          </a:bodyPr>
          <a:lstStyle>
            <a:lvl1pPr lvl="0" marR="45720" rtl="0" algn="r">
              <a:lnSpc>
                <a:spcPct val="100000"/>
              </a:lnSpc>
              <a:spcBef>
                <a:spcPts val="0"/>
              </a:spcBef>
              <a:spcAft>
                <a:spcPts val="0"/>
              </a:spcAft>
              <a:buNone/>
              <a:defRPr sz="1600">
                <a:solidFill>
                  <a:schemeClr val="lt1"/>
                </a:solidFill>
                <a:latin typeface="Hepta Slab Medium"/>
                <a:ea typeface="Hepta Slab Medium"/>
                <a:cs typeface="Hepta Slab Medium"/>
                <a:sym typeface="Hepta Slab Medium"/>
              </a:defRPr>
            </a:lvl1pPr>
            <a:lvl2pPr lvl="1"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2pPr>
            <a:lvl3pPr lvl="2"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3pPr>
            <a:lvl4pPr lvl="3"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4pPr>
            <a:lvl5pPr lvl="4"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5pPr>
            <a:lvl6pPr lvl="5"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6pPr>
            <a:lvl7pPr lvl="6"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7pPr>
            <a:lvl8pPr lvl="7"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8pPr>
            <a:lvl9pPr lvl="8" marR="45720" rtl="0" algn="r">
              <a:lnSpc>
                <a:spcPct val="100000"/>
              </a:lnSpc>
              <a:spcBef>
                <a:spcPts val="1600"/>
              </a:spcBef>
              <a:spcAft>
                <a:spcPts val="1600"/>
              </a:spcAft>
              <a:buNone/>
              <a:defRPr sz="1600">
                <a:solidFill>
                  <a:schemeClr val="lt1"/>
                </a:solidFill>
                <a:latin typeface="Hepta Slab Medium"/>
                <a:ea typeface="Hepta Slab Medium"/>
                <a:cs typeface="Hepta Slab Medium"/>
                <a:sym typeface="Hepta Slab Medium"/>
              </a:defRPr>
            </a:lvl9pPr>
          </a:lstStyle>
          <a:p/>
        </p:txBody>
      </p:sp>
      <p:sp>
        <p:nvSpPr>
          <p:cNvPr id="107" name="Google Shape;107;p17"/>
          <p:cNvSpPr txBox="1"/>
          <p:nvPr>
            <p:ph idx="6" type="subTitle"/>
          </p:nvPr>
        </p:nvSpPr>
        <p:spPr>
          <a:xfrm>
            <a:off x="6043938" y="2068175"/>
            <a:ext cx="468000" cy="486300"/>
          </a:xfrm>
          <a:prstGeom prst="rect">
            <a:avLst/>
          </a:prstGeom>
          <a:noFill/>
        </p:spPr>
        <p:txBody>
          <a:bodyPr anchorCtr="0" anchor="ctr" bIns="0" lIns="91425" spcFirstLastPara="1" rIns="91425" wrap="square" tIns="182875">
            <a:noAutofit/>
          </a:bodyPr>
          <a:lstStyle>
            <a:lvl1pPr lvl="0" marR="45720" rtl="0" algn="r">
              <a:lnSpc>
                <a:spcPct val="100000"/>
              </a:lnSpc>
              <a:spcBef>
                <a:spcPts val="0"/>
              </a:spcBef>
              <a:spcAft>
                <a:spcPts val="0"/>
              </a:spcAft>
              <a:buNone/>
              <a:defRPr sz="1600">
                <a:solidFill>
                  <a:schemeClr val="lt1"/>
                </a:solidFill>
                <a:latin typeface="Hepta Slab Medium"/>
                <a:ea typeface="Hepta Slab Medium"/>
                <a:cs typeface="Hepta Slab Medium"/>
                <a:sym typeface="Hepta Slab Medium"/>
              </a:defRPr>
            </a:lvl1pPr>
            <a:lvl2pPr lvl="1"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2pPr>
            <a:lvl3pPr lvl="2"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3pPr>
            <a:lvl4pPr lvl="3"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4pPr>
            <a:lvl5pPr lvl="4"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5pPr>
            <a:lvl6pPr lvl="5"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6pPr>
            <a:lvl7pPr lvl="6"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7pPr>
            <a:lvl8pPr lvl="7"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8pPr>
            <a:lvl9pPr lvl="8" marR="45720" rtl="0" algn="r">
              <a:lnSpc>
                <a:spcPct val="100000"/>
              </a:lnSpc>
              <a:spcBef>
                <a:spcPts val="1600"/>
              </a:spcBef>
              <a:spcAft>
                <a:spcPts val="1600"/>
              </a:spcAft>
              <a:buNone/>
              <a:defRPr sz="1600">
                <a:solidFill>
                  <a:schemeClr val="lt1"/>
                </a:solidFill>
                <a:latin typeface="Hepta Slab Medium"/>
                <a:ea typeface="Hepta Slab Medium"/>
                <a:cs typeface="Hepta Slab Medium"/>
                <a:sym typeface="Hepta Slab Medium"/>
              </a:defRPr>
            </a:lvl9pPr>
          </a:lstStyle>
          <a:p/>
        </p:txBody>
      </p:sp>
      <p:sp>
        <p:nvSpPr>
          <p:cNvPr id="108" name="Google Shape;108;p17"/>
          <p:cNvSpPr txBox="1"/>
          <p:nvPr>
            <p:ph idx="7" type="subTitle"/>
          </p:nvPr>
        </p:nvSpPr>
        <p:spPr>
          <a:xfrm>
            <a:off x="3428912" y="3322275"/>
            <a:ext cx="468000" cy="486300"/>
          </a:xfrm>
          <a:prstGeom prst="rect">
            <a:avLst/>
          </a:prstGeom>
          <a:noFill/>
        </p:spPr>
        <p:txBody>
          <a:bodyPr anchorCtr="0" anchor="ctr" bIns="0" lIns="91425" spcFirstLastPara="1" rIns="91425" wrap="square" tIns="182875">
            <a:noAutofit/>
          </a:bodyPr>
          <a:lstStyle>
            <a:lvl1pPr lvl="0" marR="45720" rtl="0" algn="r">
              <a:lnSpc>
                <a:spcPct val="100000"/>
              </a:lnSpc>
              <a:spcBef>
                <a:spcPts val="0"/>
              </a:spcBef>
              <a:spcAft>
                <a:spcPts val="0"/>
              </a:spcAft>
              <a:buNone/>
              <a:defRPr sz="1600">
                <a:solidFill>
                  <a:schemeClr val="lt1"/>
                </a:solidFill>
                <a:latin typeface="Hepta Slab Medium"/>
                <a:ea typeface="Hepta Slab Medium"/>
                <a:cs typeface="Hepta Slab Medium"/>
                <a:sym typeface="Hepta Slab Medium"/>
              </a:defRPr>
            </a:lvl1pPr>
            <a:lvl2pPr lvl="1"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2pPr>
            <a:lvl3pPr lvl="2"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3pPr>
            <a:lvl4pPr lvl="3"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4pPr>
            <a:lvl5pPr lvl="4"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5pPr>
            <a:lvl6pPr lvl="5"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6pPr>
            <a:lvl7pPr lvl="6"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7pPr>
            <a:lvl8pPr lvl="7"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8pPr>
            <a:lvl9pPr lvl="8" marR="45720" rtl="0" algn="r">
              <a:lnSpc>
                <a:spcPct val="100000"/>
              </a:lnSpc>
              <a:spcBef>
                <a:spcPts val="1600"/>
              </a:spcBef>
              <a:spcAft>
                <a:spcPts val="1600"/>
              </a:spcAft>
              <a:buNone/>
              <a:defRPr sz="1600">
                <a:solidFill>
                  <a:schemeClr val="lt1"/>
                </a:solidFill>
                <a:latin typeface="Hepta Slab Medium"/>
                <a:ea typeface="Hepta Slab Medium"/>
                <a:cs typeface="Hepta Slab Medium"/>
                <a:sym typeface="Hepta Slab Medium"/>
              </a:defRPr>
            </a:lvl9pPr>
          </a:lstStyle>
          <a:p/>
        </p:txBody>
      </p:sp>
      <p:sp>
        <p:nvSpPr>
          <p:cNvPr id="109" name="Google Shape;109;p17"/>
          <p:cNvSpPr txBox="1"/>
          <p:nvPr>
            <p:ph idx="8" type="subTitle"/>
          </p:nvPr>
        </p:nvSpPr>
        <p:spPr>
          <a:xfrm>
            <a:off x="6043938" y="3322275"/>
            <a:ext cx="468000" cy="486300"/>
          </a:xfrm>
          <a:prstGeom prst="rect">
            <a:avLst/>
          </a:prstGeom>
          <a:noFill/>
        </p:spPr>
        <p:txBody>
          <a:bodyPr anchorCtr="0" anchor="ctr" bIns="0" lIns="91425" spcFirstLastPara="1" rIns="91425" wrap="square" tIns="182875">
            <a:noAutofit/>
          </a:bodyPr>
          <a:lstStyle>
            <a:lvl1pPr lvl="0" rtl="0" algn="r">
              <a:lnSpc>
                <a:spcPct val="100000"/>
              </a:lnSpc>
              <a:spcBef>
                <a:spcPts val="0"/>
              </a:spcBef>
              <a:spcAft>
                <a:spcPts val="0"/>
              </a:spcAft>
              <a:buNone/>
              <a:defRPr sz="1600">
                <a:solidFill>
                  <a:schemeClr val="lt1"/>
                </a:solidFill>
                <a:latin typeface="Hepta Slab Medium"/>
                <a:ea typeface="Hepta Slab Medium"/>
                <a:cs typeface="Hepta Slab Medium"/>
                <a:sym typeface="Hepta Slab Medium"/>
              </a:defRPr>
            </a:lvl1pPr>
            <a:lvl2pPr lvl="1"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2pPr>
            <a:lvl3pPr lvl="2"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3pPr>
            <a:lvl4pPr lvl="3"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4pPr>
            <a:lvl5pPr lvl="4"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5pPr>
            <a:lvl6pPr lvl="5"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6pPr>
            <a:lvl7pPr lvl="6"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7pPr>
            <a:lvl8pPr lvl="7"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8pPr>
            <a:lvl9pPr lvl="8" rtl="0" algn="r">
              <a:lnSpc>
                <a:spcPct val="100000"/>
              </a:lnSpc>
              <a:spcBef>
                <a:spcPts val="1600"/>
              </a:spcBef>
              <a:spcAft>
                <a:spcPts val="1600"/>
              </a:spcAft>
              <a:buNone/>
              <a:defRPr sz="1600">
                <a:solidFill>
                  <a:schemeClr val="lt1"/>
                </a:solidFill>
                <a:latin typeface="Hepta Slab Medium"/>
                <a:ea typeface="Hepta Slab Medium"/>
                <a:cs typeface="Hepta Slab Medium"/>
                <a:sym typeface="Hepta Slab Medium"/>
              </a:defRPr>
            </a:lvl9pPr>
          </a:lstStyle>
          <a:p/>
        </p:txBody>
      </p:sp>
      <p:sp>
        <p:nvSpPr>
          <p:cNvPr id="110" name="Google Shape;110;p17"/>
          <p:cNvSpPr txBox="1"/>
          <p:nvPr>
            <p:ph type="ctrTitle"/>
          </p:nvPr>
        </p:nvSpPr>
        <p:spPr>
          <a:xfrm>
            <a:off x="4572000" y="81256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1">
    <p:bg>
      <p:bgPr>
        <a:solidFill>
          <a:schemeClr val="lt2"/>
        </a:solidFill>
      </p:bgPr>
    </p:bg>
    <p:spTree>
      <p:nvGrpSpPr>
        <p:cNvPr id="111" name="Shape 111"/>
        <p:cNvGrpSpPr/>
        <p:nvPr/>
      </p:nvGrpSpPr>
      <p:grpSpPr>
        <a:xfrm>
          <a:off x="0" y="0"/>
          <a:ext cx="0" cy="0"/>
          <a:chOff x="0" y="0"/>
          <a:chExt cx="0" cy="0"/>
        </a:xfrm>
      </p:grpSpPr>
      <p:grpSp>
        <p:nvGrpSpPr>
          <p:cNvPr id="112" name="Google Shape;112;p18"/>
          <p:cNvGrpSpPr/>
          <p:nvPr/>
        </p:nvGrpSpPr>
        <p:grpSpPr>
          <a:xfrm>
            <a:off x="445050" y="757163"/>
            <a:ext cx="8253900" cy="3871737"/>
            <a:chOff x="445050" y="349737"/>
            <a:chExt cx="8253900" cy="3871737"/>
          </a:xfrm>
        </p:grpSpPr>
        <p:sp>
          <p:nvSpPr>
            <p:cNvPr id="113" name="Google Shape;113;p18"/>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 name="Google Shape;114;p18"/>
            <p:cNvGrpSpPr/>
            <p:nvPr/>
          </p:nvGrpSpPr>
          <p:grpSpPr>
            <a:xfrm>
              <a:off x="445050" y="349737"/>
              <a:ext cx="8253900" cy="392400"/>
              <a:chOff x="-8550475" y="393000"/>
              <a:chExt cx="8253900" cy="392400"/>
            </a:xfrm>
          </p:grpSpPr>
          <p:sp>
            <p:nvSpPr>
              <p:cNvPr id="115" name="Google Shape;115;p18"/>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9" name="Google Shape;119;p18"/>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120" name="Google Shape;120;p18"/>
          <p:cNvSpPr txBox="1"/>
          <p:nvPr>
            <p:ph idx="1" type="subTitle"/>
          </p:nvPr>
        </p:nvSpPr>
        <p:spPr>
          <a:xfrm>
            <a:off x="1493613" y="2243000"/>
            <a:ext cx="2400600" cy="432000"/>
          </a:xfrm>
          <a:prstGeom prst="rect">
            <a:avLst/>
          </a:prstGeom>
        </p:spPr>
        <p:txBody>
          <a:bodyPr anchorCtr="0" anchor="ctr" bIns="91425" lIns="91425" spcFirstLastPara="1" rIns="91425" wrap="square" tIns="91425">
            <a:noAutofit/>
          </a:bodyPr>
          <a:lstStyle>
            <a:lvl1pPr lvl="0" marR="45720" rtl="0" algn="ctr">
              <a:lnSpc>
                <a:spcPct val="100000"/>
              </a:lnSpc>
              <a:spcBef>
                <a:spcPts val="0"/>
              </a:spcBef>
              <a:spcAft>
                <a:spcPts val="0"/>
              </a:spcAft>
              <a:buNone/>
              <a:defRPr>
                <a:solidFill>
                  <a:schemeClr val="lt1"/>
                </a:solidFill>
                <a:latin typeface="Abel"/>
                <a:ea typeface="Abel"/>
                <a:cs typeface="Abel"/>
                <a:sym typeface="Abel"/>
              </a:defRPr>
            </a:lvl1pPr>
            <a:lvl2pPr lvl="1" marR="45720" rtl="0" algn="ctr">
              <a:lnSpc>
                <a:spcPct val="100000"/>
              </a:lnSpc>
              <a:spcBef>
                <a:spcPts val="1600"/>
              </a:spcBef>
              <a:spcAft>
                <a:spcPts val="0"/>
              </a:spcAft>
              <a:buNone/>
              <a:defRPr>
                <a:solidFill>
                  <a:schemeClr val="lt1"/>
                </a:solidFill>
                <a:latin typeface="Abel"/>
                <a:ea typeface="Abel"/>
                <a:cs typeface="Abel"/>
                <a:sym typeface="Abel"/>
              </a:defRPr>
            </a:lvl2pPr>
            <a:lvl3pPr lvl="2" marR="45720" rtl="0" algn="ctr">
              <a:lnSpc>
                <a:spcPct val="100000"/>
              </a:lnSpc>
              <a:spcBef>
                <a:spcPts val="1600"/>
              </a:spcBef>
              <a:spcAft>
                <a:spcPts val="0"/>
              </a:spcAft>
              <a:buNone/>
              <a:defRPr>
                <a:solidFill>
                  <a:schemeClr val="lt1"/>
                </a:solidFill>
                <a:latin typeface="Abel"/>
                <a:ea typeface="Abel"/>
                <a:cs typeface="Abel"/>
                <a:sym typeface="Abel"/>
              </a:defRPr>
            </a:lvl3pPr>
            <a:lvl4pPr lvl="3" marR="45720" rtl="0" algn="ctr">
              <a:lnSpc>
                <a:spcPct val="100000"/>
              </a:lnSpc>
              <a:spcBef>
                <a:spcPts val="1600"/>
              </a:spcBef>
              <a:spcAft>
                <a:spcPts val="0"/>
              </a:spcAft>
              <a:buNone/>
              <a:defRPr>
                <a:solidFill>
                  <a:schemeClr val="lt1"/>
                </a:solidFill>
                <a:latin typeface="Abel"/>
                <a:ea typeface="Abel"/>
                <a:cs typeface="Abel"/>
                <a:sym typeface="Abel"/>
              </a:defRPr>
            </a:lvl4pPr>
            <a:lvl5pPr lvl="4" marR="45720" rtl="0" algn="ctr">
              <a:lnSpc>
                <a:spcPct val="100000"/>
              </a:lnSpc>
              <a:spcBef>
                <a:spcPts val="1600"/>
              </a:spcBef>
              <a:spcAft>
                <a:spcPts val="0"/>
              </a:spcAft>
              <a:buNone/>
              <a:defRPr>
                <a:solidFill>
                  <a:schemeClr val="lt1"/>
                </a:solidFill>
                <a:latin typeface="Abel"/>
                <a:ea typeface="Abel"/>
                <a:cs typeface="Abel"/>
                <a:sym typeface="Abel"/>
              </a:defRPr>
            </a:lvl5pPr>
            <a:lvl6pPr lvl="5" marR="45720" rtl="0" algn="ctr">
              <a:lnSpc>
                <a:spcPct val="100000"/>
              </a:lnSpc>
              <a:spcBef>
                <a:spcPts val="1600"/>
              </a:spcBef>
              <a:spcAft>
                <a:spcPts val="0"/>
              </a:spcAft>
              <a:buNone/>
              <a:defRPr>
                <a:solidFill>
                  <a:schemeClr val="lt1"/>
                </a:solidFill>
                <a:latin typeface="Abel"/>
                <a:ea typeface="Abel"/>
                <a:cs typeface="Abel"/>
                <a:sym typeface="Abel"/>
              </a:defRPr>
            </a:lvl6pPr>
            <a:lvl7pPr lvl="6" marR="45720" rtl="0" algn="ctr">
              <a:lnSpc>
                <a:spcPct val="100000"/>
              </a:lnSpc>
              <a:spcBef>
                <a:spcPts val="1600"/>
              </a:spcBef>
              <a:spcAft>
                <a:spcPts val="0"/>
              </a:spcAft>
              <a:buNone/>
              <a:defRPr>
                <a:solidFill>
                  <a:schemeClr val="lt1"/>
                </a:solidFill>
                <a:latin typeface="Abel"/>
                <a:ea typeface="Abel"/>
                <a:cs typeface="Abel"/>
                <a:sym typeface="Abel"/>
              </a:defRPr>
            </a:lvl7pPr>
            <a:lvl8pPr lvl="7" marR="45720" rtl="0" algn="ctr">
              <a:lnSpc>
                <a:spcPct val="100000"/>
              </a:lnSpc>
              <a:spcBef>
                <a:spcPts val="1600"/>
              </a:spcBef>
              <a:spcAft>
                <a:spcPts val="0"/>
              </a:spcAft>
              <a:buNone/>
              <a:defRPr>
                <a:solidFill>
                  <a:schemeClr val="lt1"/>
                </a:solidFill>
                <a:latin typeface="Abel"/>
                <a:ea typeface="Abel"/>
                <a:cs typeface="Abel"/>
                <a:sym typeface="Abel"/>
              </a:defRPr>
            </a:lvl8pPr>
            <a:lvl9pPr lvl="8" marR="45720" rtl="0" algn="ctr">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21" name="Google Shape;121;p18"/>
          <p:cNvSpPr txBox="1"/>
          <p:nvPr>
            <p:ph idx="2" type="subTitle"/>
          </p:nvPr>
        </p:nvSpPr>
        <p:spPr>
          <a:xfrm>
            <a:off x="5249788" y="2243000"/>
            <a:ext cx="2345100" cy="432000"/>
          </a:xfrm>
          <a:prstGeom prst="rect">
            <a:avLst/>
          </a:prstGeom>
        </p:spPr>
        <p:txBody>
          <a:bodyPr anchorCtr="0" anchor="ctr" bIns="91425" lIns="91425" spcFirstLastPara="1" rIns="91425" wrap="square" tIns="91425">
            <a:noAutofit/>
          </a:bodyPr>
          <a:lstStyle>
            <a:lvl1pPr lvl="0" marR="45720" rtl="0" algn="ctr">
              <a:lnSpc>
                <a:spcPct val="100000"/>
              </a:lnSpc>
              <a:spcBef>
                <a:spcPts val="0"/>
              </a:spcBef>
              <a:spcAft>
                <a:spcPts val="0"/>
              </a:spcAft>
              <a:buNone/>
              <a:defRPr>
                <a:solidFill>
                  <a:schemeClr val="lt1"/>
                </a:solidFill>
                <a:latin typeface="Abel"/>
                <a:ea typeface="Abel"/>
                <a:cs typeface="Abel"/>
                <a:sym typeface="Abel"/>
              </a:defRPr>
            </a:lvl1pPr>
            <a:lvl2pPr lvl="1" marR="45720" rtl="0" algn="ctr">
              <a:lnSpc>
                <a:spcPct val="100000"/>
              </a:lnSpc>
              <a:spcBef>
                <a:spcPts val="1600"/>
              </a:spcBef>
              <a:spcAft>
                <a:spcPts val="0"/>
              </a:spcAft>
              <a:buNone/>
              <a:defRPr>
                <a:solidFill>
                  <a:schemeClr val="lt1"/>
                </a:solidFill>
                <a:latin typeface="Abel"/>
                <a:ea typeface="Abel"/>
                <a:cs typeface="Abel"/>
                <a:sym typeface="Abel"/>
              </a:defRPr>
            </a:lvl2pPr>
            <a:lvl3pPr lvl="2" marR="45720" rtl="0" algn="ctr">
              <a:lnSpc>
                <a:spcPct val="100000"/>
              </a:lnSpc>
              <a:spcBef>
                <a:spcPts val="1600"/>
              </a:spcBef>
              <a:spcAft>
                <a:spcPts val="0"/>
              </a:spcAft>
              <a:buNone/>
              <a:defRPr>
                <a:solidFill>
                  <a:schemeClr val="lt1"/>
                </a:solidFill>
                <a:latin typeface="Abel"/>
                <a:ea typeface="Abel"/>
                <a:cs typeface="Abel"/>
                <a:sym typeface="Abel"/>
              </a:defRPr>
            </a:lvl3pPr>
            <a:lvl4pPr lvl="3" marR="45720" rtl="0" algn="ctr">
              <a:lnSpc>
                <a:spcPct val="100000"/>
              </a:lnSpc>
              <a:spcBef>
                <a:spcPts val="1600"/>
              </a:spcBef>
              <a:spcAft>
                <a:spcPts val="0"/>
              </a:spcAft>
              <a:buNone/>
              <a:defRPr>
                <a:solidFill>
                  <a:schemeClr val="lt1"/>
                </a:solidFill>
                <a:latin typeface="Abel"/>
                <a:ea typeface="Abel"/>
                <a:cs typeface="Abel"/>
                <a:sym typeface="Abel"/>
              </a:defRPr>
            </a:lvl4pPr>
            <a:lvl5pPr lvl="4" marR="45720" rtl="0" algn="ctr">
              <a:lnSpc>
                <a:spcPct val="100000"/>
              </a:lnSpc>
              <a:spcBef>
                <a:spcPts val="1600"/>
              </a:spcBef>
              <a:spcAft>
                <a:spcPts val="0"/>
              </a:spcAft>
              <a:buNone/>
              <a:defRPr>
                <a:solidFill>
                  <a:schemeClr val="lt1"/>
                </a:solidFill>
                <a:latin typeface="Abel"/>
                <a:ea typeface="Abel"/>
                <a:cs typeface="Abel"/>
                <a:sym typeface="Abel"/>
              </a:defRPr>
            </a:lvl5pPr>
            <a:lvl6pPr lvl="5" marR="45720" rtl="0" algn="ctr">
              <a:lnSpc>
                <a:spcPct val="100000"/>
              </a:lnSpc>
              <a:spcBef>
                <a:spcPts val="1600"/>
              </a:spcBef>
              <a:spcAft>
                <a:spcPts val="0"/>
              </a:spcAft>
              <a:buNone/>
              <a:defRPr>
                <a:solidFill>
                  <a:schemeClr val="lt1"/>
                </a:solidFill>
                <a:latin typeface="Abel"/>
                <a:ea typeface="Abel"/>
                <a:cs typeface="Abel"/>
                <a:sym typeface="Abel"/>
              </a:defRPr>
            </a:lvl6pPr>
            <a:lvl7pPr lvl="6" marR="45720" rtl="0" algn="ctr">
              <a:lnSpc>
                <a:spcPct val="100000"/>
              </a:lnSpc>
              <a:spcBef>
                <a:spcPts val="1600"/>
              </a:spcBef>
              <a:spcAft>
                <a:spcPts val="0"/>
              </a:spcAft>
              <a:buNone/>
              <a:defRPr>
                <a:solidFill>
                  <a:schemeClr val="lt1"/>
                </a:solidFill>
                <a:latin typeface="Abel"/>
                <a:ea typeface="Abel"/>
                <a:cs typeface="Abel"/>
                <a:sym typeface="Abel"/>
              </a:defRPr>
            </a:lvl7pPr>
            <a:lvl8pPr lvl="7" marR="45720" rtl="0" algn="ctr">
              <a:lnSpc>
                <a:spcPct val="100000"/>
              </a:lnSpc>
              <a:spcBef>
                <a:spcPts val="1600"/>
              </a:spcBef>
              <a:spcAft>
                <a:spcPts val="0"/>
              </a:spcAft>
              <a:buNone/>
              <a:defRPr>
                <a:solidFill>
                  <a:schemeClr val="lt1"/>
                </a:solidFill>
                <a:latin typeface="Abel"/>
                <a:ea typeface="Abel"/>
                <a:cs typeface="Abel"/>
                <a:sym typeface="Abel"/>
              </a:defRPr>
            </a:lvl8pPr>
            <a:lvl9pPr lvl="8" marR="45720" rtl="0" algn="ctr">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22" name="Google Shape;122;p18"/>
          <p:cNvSpPr txBox="1"/>
          <p:nvPr>
            <p:ph idx="3" type="subTitle"/>
          </p:nvPr>
        </p:nvSpPr>
        <p:spPr>
          <a:xfrm>
            <a:off x="1493613" y="3837023"/>
            <a:ext cx="2400600" cy="432000"/>
          </a:xfrm>
          <a:prstGeom prst="rect">
            <a:avLst/>
          </a:prstGeom>
        </p:spPr>
        <p:txBody>
          <a:bodyPr anchorCtr="0" anchor="ctr" bIns="91425" lIns="91425" spcFirstLastPara="1" rIns="91425" wrap="square" tIns="91425">
            <a:noAutofit/>
          </a:bodyPr>
          <a:lstStyle>
            <a:lvl1pPr lvl="0" marR="45720" rtl="0" algn="ctr">
              <a:lnSpc>
                <a:spcPct val="100000"/>
              </a:lnSpc>
              <a:spcBef>
                <a:spcPts val="0"/>
              </a:spcBef>
              <a:spcAft>
                <a:spcPts val="0"/>
              </a:spcAft>
              <a:buNone/>
              <a:defRPr>
                <a:solidFill>
                  <a:schemeClr val="lt1"/>
                </a:solidFill>
                <a:latin typeface="Abel"/>
                <a:ea typeface="Abel"/>
                <a:cs typeface="Abel"/>
                <a:sym typeface="Abel"/>
              </a:defRPr>
            </a:lvl1pPr>
            <a:lvl2pPr lvl="1" marR="45720" rtl="0" algn="ctr">
              <a:lnSpc>
                <a:spcPct val="100000"/>
              </a:lnSpc>
              <a:spcBef>
                <a:spcPts val="1600"/>
              </a:spcBef>
              <a:spcAft>
                <a:spcPts val="0"/>
              </a:spcAft>
              <a:buNone/>
              <a:defRPr>
                <a:solidFill>
                  <a:schemeClr val="lt1"/>
                </a:solidFill>
                <a:latin typeface="Abel"/>
                <a:ea typeface="Abel"/>
                <a:cs typeface="Abel"/>
                <a:sym typeface="Abel"/>
              </a:defRPr>
            </a:lvl2pPr>
            <a:lvl3pPr lvl="2" marR="45720" rtl="0" algn="ctr">
              <a:lnSpc>
                <a:spcPct val="100000"/>
              </a:lnSpc>
              <a:spcBef>
                <a:spcPts val="1600"/>
              </a:spcBef>
              <a:spcAft>
                <a:spcPts val="0"/>
              </a:spcAft>
              <a:buNone/>
              <a:defRPr>
                <a:solidFill>
                  <a:schemeClr val="lt1"/>
                </a:solidFill>
                <a:latin typeface="Abel"/>
                <a:ea typeface="Abel"/>
                <a:cs typeface="Abel"/>
                <a:sym typeface="Abel"/>
              </a:defRPr>
            </a:lvl3pPr>
            <a:lvl4pPr lvl="3" marR="45720" rtl="0" algn="ctr">
              <a:lnSpc>
                <a:spcPct val="100000"/>
              </a:lnSpc>
              <a:spcBef>
                <a:spcPts val="1600"/>
              </a:spcBef>
              <a:spcAft>
                <a:spcPts val="0"/>
              </a:spcAft>
              <a:buNone/>
              <a:defRPr>
                <a:solidFill>
                  <a:schemeClr val="lt1"/>
                </a:solidFill>
                <a:latin typeface="Abel"/>
                <a:ea typeface="Abel"/>
                <a:cs typeface="Abel"/>
                <a:sym typeface="Abel"/>
              </a:defRPr>
            </a:lvl4pPr>
            <a:lvl5pPr lvl="4" marR="45720" rtl="0" algn="ctr">
              <a:lnSpc>
                <a:spcPct val="100000"/>
              </a:lnSpc>
              <a:spcBef>
                <a:spcPts val="1600"/>
              </a:spcBef>
              <a:spcAft>
                <a:spcPts val="0"/>
              </a:spcAft>
              <a:buNone/>
              <a:defRPr>
                <a:solidFill>
                  <a:schemeClr val="lt1"/>
                </a:solidFill>
                <a:latin typeface="Abel"/>
                <a:ea typeface="Abel"/>
                <a:cs typeface="Abel"/>
                <a:sym typeface="Abel"/>
              </a:defRPr>
            </a:lvl5pPr>
            <a:lvl6pPr lvl="5" marR="45720" rtl="0" algn="ctr">
              <a:lnSpc>
                <a:spcPct val="100000"/>
              </a:lnSpc>
              <a:spcBef>
                <a:spcPts val="1600"/>
              </a:spcBef>
              <a:spcAft>
                <a:spcPts val="0"/>
              </a:spcAft>
              <a:buNone/>
              <a:defRPr>
                <a:solidFill>
                  <a:schemeClr val="lt1"/>
                </a:solidFill>
                <a:latin typeface="Abel"/>
                <a:ea typeface="Abel"/>
                <a:cs typeface="Abel"/>
                <a:sym typeface="Abel"/>
              </a:defRPr>
            </a:lvl6pPr>
            <a:lvl7pPr lvl="6" marR="45720" rtl="0" algn="ctr">
              <a:lnSpc>
                <a:spcPct val="100000"/>
              </a:lnSpc>
              <a:spcBef>
                <a:spcPts val="1600"/>
              </a:spcBef>
              <a:spcAft>
                <a:spcPts val="0"/>
              </a:spcAft>
              <a:buNone/>
              <a:defRPr>
                <a:solidFill>
                  <a:schemeClr val="lt1"/>
                </a:solidFill>
                <a:latin typeface="Abel"/>
                <a:ea typeface="Abel"/>
                <a:cs typeface="Abel"/>
                <a:sym typeface="Abel"/>
              </a:defRPr>
            </a:lvl7pPr>
            <a:lvl8pPr lvl="7" marR="45720" rtl="0" algn="ctr">
              <a:lnSpc>
                <a:spcPct val="100000"/>
              </a:lnSpc>
              <a:spcBef>
                <a:spcPts val="1600"/>
              </a:spcBef>
              <a:spcAft>
                <a:spcPts val="0"/>
              </a:spcAft>
              <a:buNone/>
              <a:defRPr>
                <a:solidFill>
                  <a:schemeClr val="lt1"/>
                </a:solidFill>
                <a:latin typeface="Abel"/>
                <a:ea typeface="Abel"/>
                <a:cs typeface="Abel"/>
                <a:sym typeface="Abel"/>
              </a:defRPr>
            </a:lvl8pPr>
            <a:lvl9pPr lvl="8" marR="45720" rtl="0" algn="ctr">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23" name="Google Shape;123;p18"/>
          <p:cNvSpPr txBox="1"/>
          <p:nvPr>
            <p:ph idx="4" type="subTitle"/>
          </p:nvPr>
        </p:nvSpPr>
        <p:spPr>
          <a:xfrm>
            <a:off x="5305299" y="3837023"/>
            <a:ext cx="2345100" cy="43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lt1"/>
                </a:solidFill>
                <a:latin typeface="Abel"/>
                <a:ea typeface="Abel"/>
                <a:cs typeface="Abel"/>
                <a:sym typeface="Abel"/>
              </a:defRPr>
            </a:lvl1pPr>
            <a:lvl2pPr lvl="1" rtl="0" algn="ctr">
              <a:lnSpc>
                <a:spcPct val="100000"/>
              </a:lnSpc>
              <a:spcBef>
                <a:spcPts val="1600"/>
              </a:spcBef>
              <a:spcAft>
                <a:spcPts val="0"/>
              </a:spcAft>
              <a:buNone/>
              <a:defRPr>
                <a:solidFill>
                  <a:schemeClr val="lt1"/>
                </a:solidFill>
                <a:latin typeface="Abel"/>
                <a:ea typeface="Abel"/>
                <a:cs typeface="Abel"/>
                <a:sym typeface="Abel"/>
              </a:defRPr>
            </a:lvl2pPr>
            <a:lvl3pPr lvl="2" rtl="0" algn="ctr">
              <a:lnSpc>
                <a:spcPct val="100000"/>
              </a:lnSpc>
              <a:spcBef>
                <a:spcPts val="1600"/>
              </a:spcBef>
              <a:spcAft>
                <a:spcPts val="0"/>
              </a:spcAft>
              <a:buNone/>
              <a:defRPr>
                <a:solidFill>
                  <a:schemeClr val="lt1"/>
                </a:solidFill>
                <a:latin typeface="Abel"/>
                <a:ea typeface="Abel"/>
                <a:cs typeface="Abel"/>
                <a:sym typeface="Abel"/>
              </a:defRPr>
            </a:lvl3pPr>
            <a:lvl4pPr lvl="3" rtl="0" algn="ctr">
              <a:lnSpc>
                <a:spcPct val="100000"/>
              </a:lnSpc>
              <a:spcBef>
                <a:spcPts val="1600"/>
              </a:spcBef>
              <a:spcAft>
                <a:spcPts val="0"/>
              </a:spcAft>
              <a:buNone/>
              <a:defRPr>
                <a:solidFill>
                  <a:schemeClr val="lt1"/>
                </a:solidFill>
                <a:latin typeface="Abel"/>
                <a:ea typeface="Abel"/>
                <a:cs typeface="Abel"/>
                <a:sym typeface="Abel"/>
              </a:defRPr>
            </a:lvl4pPr>
            <a:lvl5pPr lvl="4" rtl="0" algn="ctr">
              <a:lnSpc>
                <a:spcPct val="100000"/>
              </a:lnSpc>
              <a:spcBef>
                <a:spcPts val="1600"/>
              </a:spcBef>
              <a:spcAft>
                <a:spcPts val="0"/>
              </a:spcAft>
              <a:buNone/>
              <a:defRPr>
                <a:solidFill>
                  <a:schemeClr val="lt1"/>
                </a:solidFill>
                <a:latin typeface="Abel"/>
                <a:ea typeface="Abel"/>
                <a:cs typeface="Abel"/>
                <a:sym typeface="Abel"/>
              </a:defRPr>
            </a:lvl5pPr>
            <a:lvl6pPr lvl="5" rtl="0" algn="ctr">
              <a:lnSpc>
                <a:spcPct val="100000"/>
              </a:lnSpc>
              <a:spcBef>
                <a:spcPts val="1600"/>
              </a:spcBef>
              <a:spcAft>
                <a:spcPts val="0"/>
              </a:spcAft>
              <a:buNone/>
              <a:defRPr>
                <a:solidFill>
                  <a:schemeClr val="lt1"/>
                </a:solidFill>
                <a:latin typeface="Abel"/>
                <a:ea typeface="Abel"/>
                <a:cs typeface="Abel"/>
                <a:sym typeface="Abel"/>
              </a:defRPr>
            </a:lvl6pPr>
            <a:lvl7pPr lvl="6" rtl="0" algn="ctr">
              <a:lnSpc>
                <a:spcPct val="100000"/>
              </a:lnSpc>
              <a:spcBef>
                <a:spcPts val="1600"/>
              </a:spcBef>
              <a:spcAft>
                <a:spcPts val="0"/>
              </a:spcAft>
              <a:buNone/>
              <a:defRPr>
                <a:solidFill>
                  <a:schemeClr val="lt1"/>
                </a:solidFill>
                <a:latin typeface="Abel"/>
                <a:ea typeface="Abel"/>
                <a:cs typeface="Abel"/>
                <a:sym typeface="Abel"/>
              </a:defRPr>
            </a:lvl7pPr>
            <a:lvl8pPr lvl="7" rtl="0" algn="ctr">
              <a:lnSpc>
                <a:spcPct val="100000"/>
              </a:lnSpc>
              <a:spcBef>
                <a:spcPts val="1600"/>
              </a:spcBef>
              <a:spcAft>
                <a:spcPts val="0"/>
              </a:spcAft>
              <a:buNone/>
              <a:defRPr>
                <a:solidFill>
                  <a:schemeClr val="lt1"/>
                </a:solidFill>
                <a:latin typeface="Abel"/>
                <a:ea typeface="Abel"/>
                <a:cs typeface="Abel"/>
                <a:sym typeface="Abel"/>
              </a:defRPr>
            </a:lvl8pPr>
            <a:lvl9pPr lvl="8" rtl="0" algn="ctr">
              <a:lnSpc>
                <a:spcPct val="100000"/>
              </a:lnSpc>
              <a:spcBef>
                <a:spcPts val="1600"/>
              </a:spcBef>
              <a:spcAft>
                <a:spcPts val="1600"/>
              </a:spcAft>
              <a:buNone/>
              <a:defRPr>
                <a:solidFill>
                  <a:schemeClr val="lt1"/>
                </a:solidFill>
                <a:latin typeface="Abel"/>
                <a:ea typeface="Abel"/>
                <a:cs typeface="Abel"/>
                <a:sym typeface="Abe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s">
  <p:cSld name="CUSTOM_8_1_1">
    <p:bg>
      <p:bgPr>
        <a:solidFill>
          <a:schemeClr val="lt2"/>
        </a:solidFill>
      </p:bgPr>
    </p:bg>
    <p:spTree>
      <p:nvGrpSpPr>
        <p:cNvPr id="124" name="Shape 124"/>
        <p:cNvGrpSpPr/>
        <p:nvPr/>
      </p:nvGrpSpPr>
      <p:grpSpPr>
        <a:xfrm>
          <a:off x="0" y="0"/>
          <a:ext cx="0" cy="0"/>
          <a:chOff x="0" y="0"/>
          <a:chExt cx="0" cy="0"/>
        </a:xfrm>
      </p:grpSpPr>
      <p:grpSp>
        <p:nvGrpSpPr>
          <p:cNvPr id="125" name="Google Shape;125;p19"/>
          <p:cNvGrpSpPr/>
          <p:nvPr/>
        </p:nvGrpSpPr>
        <p:grpSpPr>
          <a:xfrm>
            <a:off x="445050" y="757163"/>
            <a:ext cx="8253900" cy="3871737"/>
            <a:chOff x="445050" y="349737"/>
            <a:chExt cx="8253900" cy="3871737"/>
          </a:xfrm>
        </p:grpSpPr>
        <p:sp>
          <p:nvSpPr>
            <p:cNvPr id="126" name="Google Shape;126;p19"/>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 name="Google Shape;127;p19"/>
            <p:cNvGrpSpPr/>
            <p:nvPr/>
          </p:nvGrpSpPr>
          <p:grpSpPr>
            <a:xfrm>
              <a:off x="445050" y="349737"/>
              <a:ext cx="8253900" cy="392400"/>
              <a:chOff x="-8550475" y="393000"/>
              <a:chExt cx="8253900" cy="392400"/>
            </a:xfrm>
          </p:grpSpPr>
          <p:sp>
            <p:nvSpPr>
              <p:cNvPr id="128" name="Google Shape;128;p19"/>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2" name="Google Shape;132;p19"/>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133" name="Google Shape;133;p19"/>
          <p:cNvSpPr txBox="1"/>
          <p:nvPr>
            <p:ph idx="1" type="subTitle"/>
          </p:nvPr>
        </p:nvSpPr>
        <p:spPr>
          <a:xfrm>
            <a:off x="1422938" y="3611417"/>
            <a:ext cx="2255400" cy="344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434343"/>
                </a:solidFill>
              </a:defRPr>
            </a:lvl1pPr>
            <a:lvl2pPr lvl="1" rtl="0" algn="ctr">
              <a:lnSpc>
                <a:spcPct val="100000"/>
              </a:lnSpc>
              <a:spcBef>
                <a:spcPts val="1600"/>
              </a:spcBef>
              <a:spcAft>
                <a:spcPts val="0"/>
              </a:spcAft>
              <a:buNone/>
              <a:defRPr sz="1400">
                <a:solidFill>
                  <a:srgbClr val="434343"/>
                </a:solidFill>
              </a:defRPr>
            </a:lvl2pPr>
            <a:lvl3pPr lvl="2" rtl="0" algn="ctr">
              <a:lnSpc>
                <a:spcPct val="100000"/>
              </a:lnSpc>
              <a:spcBef>
                <a:spcPts val="1600"/>
              </a:spcBef>
              <a:spcAft>
                <a:spcPts val="0"/>
              </a:spcAft>
              <a:buNone/>
              <a:defRPr sz="1400">
                <a:solidFill>
                  <a:srgbClr val="434343"/>
                </a:solidFill>
              </a:defRPr>
            </a:lvl3pPr>
            <a:lvl4pPr lvl="3" rtl="0" algn="ctr">
              <a:lnSpc>
                <a:spcPct val="100000"/>
              </a:lnSpc>
              <a:spcBef>
                <a:spcPts val="1600"/>
              </a:spcBef>
              <a:spcAft>
                <a:spcPts val="0"/>
              </a:spcAft>
              <a:buNone/>
              <a:defRPr sz="1400">
                <a:solidFill>
                  <a:srgbClr val="434343"/>
                </a:solidFill>
              </a:defRPr>
            </a:lvl4pPr>
            <a:lvl5pPr lvl="4" rtl="0" algn="ctr">
              <a:lnSpc>
                <a:spcPct val="100000"/>
              </a:lnSpc>
              <a:spcBef>
                <a:spcPts val="1600"/>
              </a:spcBef>
              <a:spcAft>
                <a:spcPts val="0"/>
              </a:spcAft>
              <a:buNone/>
              <a:defRPr sz="1400">
                <a:solidFill>
                  <a:srgbClr val="434343"/>
                </a:solidFill>
              </a:defRPr>
            </a:lvl5pPr>
            <a:lvl6pPr lvl="5" rtl="0" algn="ctr">
              <a:lnSpc>
                <a:spcPct val="100000"/>
              </a:lnSpc>
              <a:spcBef>
                <a:spcPts val="1600"/>
              </a:spcBef>
              <a:spcAft>
                <a:spcPts val="0"/>
              </a:spcAft>
              <a:buNone/>
              <a:defRPr sz="1400">
                <a:solidFill>
                  <a:srgbClr val="434343"/>
                </a:solidFill>
              </a:defRPr>
            </a:lvl6pPr>
            <a:lvl7pPr lvl="6" rtl="0" algn="ctr">
              <a:lnSpc>
                <a:spcPct val="100000"/>
              </a:lnSpc>
              <a:spcBef>
                <a:spcPts val="1600"/>
              </a:spcBef>
              <a:spcAft>
                <a:spcPts val="0"/>
              </a:spcAft>
              <a:buNone/>
              <a:defRPr sz="1400">
                <a:solidFill>
                  <a:srgbClr val="434343"/>
                </a:solidFill>
              </a:defRPr>
            </a:lvl7pPr>
            <a:lvl8pPr lvl="7" rtl="0" algn="ctr">
              <a:lnSpc>
                <a:spcPct val="100000"/>
              </a:lnSpc>
              <a:spcBef>
                <a:spcPts val="1600"/>
              </a:spcBef>
              <a:spcAft>
                <a:spcPts val="0"/>
              </a:spcAft>
              <a:buNone/>
              <a:defRPr sz="1400">
                <a:solidFill>
                  <a:srgbClr val="434343"/>
                </a:solidFill>
              </a:defRPr>
            </a:lvl8pPr>
            <a:lvl9pPr lvl="8" rtl="0" algn="ctr">
              <a:lnSpc>
                <a:spcPct val="100000"/>
              </a:lnSpc>
              <a:spcBef>
                <a:spcPts val="1600"/>
              </a:spcBef>
              <a:spcAft>
                <a:spcPts val="1600"/>
              </a:spcAft>
              <a:buNone/>
              <a:defRPr sz="1400">
                <a:solidFill>
                  <a:srgbClr val="434343"/>
                </a:solidFill>
              </a:defRPr>
            </a:lvl9pPr>
          </a:lstStyle>
          <a:p/>
        </p:txBody>
      </p:sp>
      <p:sp>
        <p:nvSpPr>
          <p:cNvPr id="134" name="Google Shape;134;p19"/>
          <p:cNvSpPr txBox="1"/>
          <p:nvPr>
            <p:ph hasCustomPrompt="1" idx="2" type="title"/>
          </p:nvPr>
        </p:nvSpPr>
        <p:spPr>
          <a:xfrm>
            <a:off x="838838" y="3021996"/>
            <a:ext cx="3423600" cy="517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600"/>
              <a:buNone/>
              <a:defRPr>
                <a:solidFill>
                  <a:srgbClr val="434343"/>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a:r>
              <a:t>xx%</a:t>
            </a:r>
          </a:p>
        </p:txBody>
      </p:sp>
      <p:sp>
        <p:nvSpPr>
          <p:cNvPr id="135" name="Google Shape;135;p19"/>
          <p:cNvSpPr txBox="1"/>
          <p:nvPr>
            <p:ph idx="3" type="subTitle"/>
          </p:nvPr>
        </p:nvSpPr>
        <p:spPr>
          <a:xfrm>
            <a:off x="1422938" y="2170775"/>
            <a:ext cx="2255400" cy="344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434343"/>
                </a:solidFill>
              </a:defRPr>
            </a:lvl1pPr>
            <a:lvl2pPr lvl="1" rtl="0" algn="ctr">
              <a:lnSpc>
                <a:spcPct val="100000"/>
              </a:lnSpc>
              <a:spcBef>
                <a:spcPts val="1600"/>
              </a:spcBef>
              <a:spcAft>
                <a:spcPts val="0"/>
              </a:spcAft>
              <a:buNone/>
              <a:defRPr sz="1400">
                <a:solidFill>
                  <a:srgbClr val="434343"/>
                </a:solidFill>
              </a:defRPr>
            </a:lvl2pPr>
            <a:lvl3pPr lvl="2" rtl="0" algn="ctr">
              <a:lnSpc>
                <a:spcPct val="100000"/>
              </a:lnSpc>
              <a:spcBef>
                <a:spcPts val="1600"/>
              </a:spcBef>
              <a:spcAft>
                <a:spcPts val="0"/>
              </a:spcAft>
              <a:buNone/>
              <a:defRPr sz="1400">
                <a:solidFill>
                  <a:srgbClr val="434343"/>
                </a:solidFill>
              </a:defRPr>
            </a:lvl3pPr>
            <a:lvl4pPr lvl="3" rtl="0" algn="ctr">
              <a:lnSpc>
                <a:spcPct val="100000"/>
              </a:lnSpc>
              <a:spcBef>
                <a:spcPts val="1600"/>
              </a:spcBef>
              <a:spcAft>
                <a:spcPts val="0"/>
              </a:spcAft>
              <a:buNone/>
              <a:defRPr sz="1400">
                <a:solidFill>
                  <a:srgbClr val="434343"/>
                </a:solidFill>
              </a:defRPr>
            </a:lvl4pPr>
            <a:lvl5pPr lvl="4" rtl="0" algn="ctr">
              <a:lnSpc>
                <a:spcPct val="100000"/>
              </a:lnSpc>
              <a:spcBef>
                <a:spcPts val="1600"/>
              </a:spcBef>
              <a:spcAft>
                <a:spcPts val="0"/>
              </a:spcAft>
              <a:buNone/>
              <a:defRPr sz="1400">
                <a:solidFill>
                  <a:srgbClr val="434343"/>
                </a:solidFill>
              </a:defRPr>
            </a:lvl5pPr>
            <a:lvl6pPr lvl="5" rtl="0" algn="ctr">
              <a:lnSpc>
                <a:spcPct val="100000"/>
              </a:lnSpc>
              <a:spcBef>
                <a:spcPts val="1600"/>
              </a:spcBef>
              <a:spcAft>
                <a:spcPts val="0"/>
              </a:spcAft>
              <a:buNone/>
              <a:defRPr sz="1400">
                <a:solidFill>
                  <a:srgbClr val="434343"/>
                </a:solidFill>
              </a:defRPr>
            </a:lvl6pPr>
            <a:lvl7pPr lvl="6" rtl="0" algn="ctr">
              <a:lnSpc>
                <a:spcPct val="100000"/>
              </a:lnSpc>
              <a:spcBef>
                <a:spcPts val="1600"/>
              </a:spcBef>
              <a:spcAft>
                <a:spcPts val="0"/>
              </a:spcAft>
              <a:buNone/>
              <a:defRPr sz="1400">
                <a:solidFill>
                  <a:srgbClr val="434343"/>
                </a:solidFill>
              </a:defRPr>
            </a:lvl7pPr>
            <a:lvl8pPr lvl="7" rtl="0" algn="ctr">
              <a:lnSpc>
                <a:spcPct val="100000"/>
              </a:lnSpc>
              <a:spcBef>
                <a:spcPts val="1600"/>
              </a:spcBef>
              <a:spcAft>
                <a:spcPts val="0"/>
              </a:spcAft>
              <a:buNone/>
              <a:defRPr sz="1400">
                <a:solidFill>
                  <a:srgbClr val="434343"/>
                </a:solidFill>
              </a:defRPr>
            </a:lvl8pPr>
            <a:lvl9pPr lvl="8" rtl="0" algn="ctr">
              <a:lnSpc>
                <a:spcPct val="100000"/>
              </a:lnSpc>
              <a:spcBef>
                <a:spcPts val="1600"/>
              </a:spcBef>
              <a:spcAft>
                <a:spcPts val="1600"/>
              </a:spcAft>
              <a:buNone/>
              <a:defRPr sz="1400">
                <a:solidFill>
                  <a:srgbClr val="434343"/>
                </a:solidFill>
              </a:defRPr>
            </a:lvl9pPr>
          </a:lstStyle>
          <a:p/>
        </p:txBody>
      </p:sp>
      <p:sp>
        <p:nvSpPr>
          <p:cNvPr id="136" name="Google Shape;136;p19"/>
          <p:cNvSpPr txBox="1"/>
          <p:nvPr>
            <p:ph hasCustomPrompt="1" idx="4" type="title"/>
          </p:nvPr>
        </p:nvSpPr>
        <p:spPr>
          <a:xfrm>
            <a:off x="838838" y="1582000"/>
            <a:ext cx="3423600" cy="517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600"/>
              <a:buNone/>
              <a:defRPr>
                <a:solidFill>
                  <a:srgbClr val="434343"/>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a:r>
              <a:t>xx%</a:t>
            </a:r>
          </a:p>
        </p:txBody>
      </p:sp>
      <p:sp>
        <p:nvSpPr>
          <p:cNvPr id="137" name="Google Shape;137;p19"/>
          <p:cNvSpPr txBox="1"/>
          <p:nvPr>
            <p:ph idx="5" type="subTitle"/>
          </p:nvPr>
        </p:nvSpPr>
        <p:spPr>
          <a:xfrm>
            <a:off x="5465650" y="3611417"/>
            <a:ext cx="2255400" cy="344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434343"/>
                </a:solidFill>
              </a:defRPr>
            </a:lvl1pPr>
            <a:lvl2pPr lvl="1" rtl="0" algn="ctr">
              <a:lnSpc>
                <a:spcPct val="100000"/>
              </a:lnSpc>
              <a:spcBef>
                <a:spcPts val="1600"/>
              </a:spcBef>
              <a:spcAft>
                <a:spcPts val="0"/>
              </a:spcAft>
              <a:buNone/>
              <a:defRPr sz="1400">
                <a:solidFill>
                  <a:srgbClr val="434343"/>
                </a:solidFill>
              </a:defRPr>
            </a:lvl2pPr>
            <a:lvl3pPr lvl="2" rtl="0" algn="ctr">
              <a:lnSpc>
                <a:spcPct val="100000"/>
              </a:lnSpc>
              <a:spcBef>
                <a:spcPts val="1600"/>
              </a:spcBef>
              <a:spcAft>
                <a:spcPts val="0"/>
              </a:spcAft>
              <a:buNone/>
              <a:defRPr sz="1400">
                <a:solidFill>
                  <a:srgbClr val="434343"/>
                </a:solidFill>
              </a:defRPr>
            </a:lvl3pPr>
            <a:lvl4pPr lvl="3" rtl="0" algn="ctr">
              <a:lnSpc>
                <a:spcPct val="100000"/>
              </a:lnSpc>
              <a:spcBef>
                <a:spcPts val="1600"/>
              </a:spcBef>
              <a:spcAft>
                <a:spcPts val="0"/>
              </a:spcAft>
              <a:buNone/>
              <a:defRPr sz="1400">
                <a:solidFill>
                  <a:srgbClr val="434343"/>
                </a:solidFill>
              </a:defRPr>
            </a:lvl4pPr>
            <a:lvl5pPr lvl="4" rtl="0" algn="ctr">
              <a:lnSpc>
                <a:spcPct val="100000"/>
              </a:lnSpc>
              <a:spcBef>
                <a:spcPts val="1600"/>
              </a:spcBef>
              <a:spcAft>
                <a:spcPts val="0"/>
              </a:spcAft>
              <a:buNone/>
              <a:defRPr sz="1400">
                <a:solidFill>
                  <a:srgbClr val="434343"/>
                </a:solidFill>
              </a:defRPr>
            </a:lvl5pPr>
            <a:lvl6pPr lvl="5" rtl="0" algn="ctr">
              <a:lnSpc>
                <a:spcPct val="100000"/>
              </a:lnSpc>
              <a:spcBef>
                <a:spcPts val="1600"/>
              </a:spcBef>
              <a:spcAft>
                <a:spcPts val="0"/>
              </a:spcAft>
              <a:buNone/>
              <a:defRPr sz="1400">
                <a:solidFill>
                  <a:srgbClr val="434343"/>
                </a:solidFill>
              </a:defRPr>
            </a:lvl6pPr>
            <a:lvl7pPr lvl="6" rtl="0" algn="ctr">
              <a:lnSpc>
                <a:spcPct val="100000"/>
              </a:lnSpc>
              <a:spcBef>
                <a:spcPts val="1600"/>
              </a:spcBef>
              <a:spcAft>
                <a:spcPts val="0"/>
              </a:spcAft>
              <a:buNone/>
              <a:defRPr sz="1400">
                <a:solidFill>
                  <a:srgbClr val="434343"/>
                </a:solidFill>
              </a:defRPr>
            </a:lvl7pPr>
            <a:lvl8pPr lvl="7" rtl="0" algn="ctr">
              <a:lnSpc>
                <a:spcPct val="100000"/>
              </a:lnSpc>
              <a:spcBef>
                <a:spcPts val="1600"/>
              </a:spcBef>
              <a:spcAft>
                <a:spcPts val="0"/>
              </a:spcAft>
              <a:buNone/>
              <a:defRPr sz="1400">
                <a:solidFill>
                  <a:srgbClr val="434343"/>
                </a:solidFill>
              </a:defRPr>
            </a:lvl8pPr>
            <a:lvl9pPr lvl="8" rtl="0" algn="ctr">
              <a:lnSpc>
                <a:spcPct val="100000"/>
              </a:lnSpc>
              <a:spcBef>
                <a:spcPts val="1600"/>
              </a:spcBef>
              <a:spcAft>
                <a:spcPts val="1600"/>
              </a:spcAft>
              <a:buNone/>
              <a:defRPr sz="1400">
                <a:solidFill>
                  <a:srgbClr val="434343"/>
                </a:solidFill>
              </a:defRPr>
            </a:lvl9pPr>
          </a:lstStyle>
          <a:p/>
        </p:txBody>
      </p:sp>
      <p:sp>
        <p:nvSpPr>
          <p:cNvPr id="138" name="Google Shape;138;p19"/>
          <p:cNvSpPr txBox="1"/>
          <p:nvPr>
            <p:ph hasCustomPrompt="1" idx="6" type="title"/>
          </p:nvPr>
        </p:nvSpPr>
        <p:spPr>
          <a:xfrm>
            <a:off x="4881550" y="3021996"/>
            <a:ext cx="3423600" cy="517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600"/>
              <a:buNone/>
              <a:defRPr>
                <a:solidFill>
                  <a:srgbClr val="434343"/>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a:r>
              <a:t>xx%</a:t>
            </a:r>
          </a:p>
        </p:txBody>
      </p:sp>
      <p:sp>
        <p:nvSpPr>
          <p:cNvPr id="139" name="Google Shape;139;p19"/>
          <p:cNvSpPr txBox="1"/>
          <p:nvPr>
            <p:ph idx="7" type="subTitle"/>
          </p:nvPr>
        </p:nvSpPr>
        <p:spPr>
          <a:xfrm>
            <a:off x="5465650" y="2170775"/>
            <a:ext cx="2255400" cy="344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434343"/>
                </a:solidFill>
              </a:defRPr>
            </a:lvl1pPr>
            <a:lvl2pPr lvl="1" rtl="0" algn="ctr">
              <a:lnSpc>
                <a:spcPct val="100000"/>
              </a:lnSpc>
              <a:spcBef>
                <a:spcPts val="1600"/>
              </a:spcBef>
              <a:spcAft>
                <a:spcPts val="0"/>
              </a:spcAft>
              <a:buNone/>
              <a:defRPr sz="1400">
                <a:solidFill>
                  <a:srgbClr val="434343"/>
                </a:solidFill>
              </a:defRPr>
            </a:lvl2pPr>
            <a:lvl3pPr lvl="2" rtl="0" algn="ctr">
              <a:lnSpc>
                <a:spcPct val="100000"/>
              </a:lnSpc>
              <a:spcBef>
                <a:spcPts val="1600"/>
              </a:spcBef>
              <a:spcAft>
                <a:spcPts val="0"/>
              </a:spcAft>
              <a:buNone/>
              <a:defRPr sz="1400">
                <a:solidFill>
                  <a:srgbClr val="434343"/>
                </a:solidFill>
              </a:defRPr>
            </a:lvl3pPr>
            <a:lvl4pPr lvl="3" rtl="0" algn="ctr">
              <a:lnSpc>
                <a:spcPct val="100000"/>
              </a:lnSpc>
              <a:spcBef>
                <a:spcPts val="1600"/>
              </a:spcBef>
              <a:spcAft>
                <a:spcPts val="0"/>
              </a:spcAft>
              <a:buNone/>
              <a:defRPr sz="1400">
                <a:solidFill>
                  <a:srgbClr val="434343"/>
                </a:solidFill>
              </a:defRPr>
            </a:lvl4pPr>
            <a:lvl5pPr lvl="4" rtl="0" algn="ctr">
              <a:lnSpc>
                <a:spcPct val="100000"/>
              </a:lnSpc>
              <a:spcBef>
                <a:spcPts val="1600"/>
              </a:spcBef>
              <a:spcAft>
                <a:spcPts val="0"/>
              </a:spcAft>
              <a:buNone/>
              <a:defRPr sz="1400">
                <a:solidFill>
                  <a:srgbClr val="434343"/>
                </a:solidFill>
              </a:defRPr>
            </a:lvl5pPr>
            <a:lvl6pPr lvl="5" rtl="0" algn="ctr">
              <a:lnSpc>
                <a:spcPct val="100000"/>
              </a:lnSpc>
              <a:spcBef>
                <a:spcPts val="1600"/>
              </a:spcBef>
              <a:spcAft>
                <a:spcPts val="0"/>
              </a:spcAft>
              <a:buNone/>
              <a:defRPr sz="1400">
                <a:solidFill>
                  <a:srgbClr val="434343"/>
                </a:solidFill>
              </a:defRPr>
            </a:lvl6pPr>
            <a:lvl7pPr lvl="6" rtl="0" algn="ctr">
              <a:lnSpc>
                <a:spcPct val="100000"/>
              </a:lnSpc>
              <a:spcBef>
                <a:spcPts val="1600"/>
              </a:spcBef>
              <a:spcAft>
                <a:spcPts val="0"/>
              </a:spcAft>
              <a:buNone/>
              <a:defRPr sz="1400">
                <a:solidFill>
                  <a:srgbClr val="434343"/>
                </a:solidFill>
              </a:defRPr>
            </a:lvl7pPr>
            <a:lvl8pPr lvl="7" rtl="0" algn="ctr">
              <a:lnSpc>
                <a:spcPct val="100000"/>
              </a:lnSpc>
              <a:spcBef>
                <a:spcPts val="1600"/>
              </a:spcBef>
              <a:spcAft>
                <a:spcPts val="0"/>
              </a:spcAft>
              <a:buNone/>
              <a:defRPr sz="1400">
                <a:solidFill>
                  <a:srgbClr val="434343"/>
                </a:solidFill>
              </a:defRPr>
            </a:lvl8pPr>
            <a:lvl9pPr lvl="8" rtl="0" algn="ctr">
              <a:lnSpc>
                <a:spcPct val="100000"/>
              </a:lnSpc>
              <a:spcBef>
                <a:spcPts val="1600"/>
              </a:spcBef>
              <a:spcAft>
                <a:spcPts val="1600"/>
              </a:spcAft>
              <a:buNone/>
              <a:defRPr sz="1400">
                <a:solidFill>
                  <a:srgbClr val="434343"/>
                </a:solidFill>
              </a:defRPr>
            </a:lvl9pPr>
          </a:lstStyle>
          <a:p/>
        </p:txBody>
      </p:sp>
      <p:sp>
        <p:nvSpPr>
          <p:cNvPr id="140" name="Google Shape;140;p19"/>
          <p:cNvSpPr txBox="1"/>
          <p:nvPr>
            <p:ph hasCustomPrompt="1" idx="8" type="title"/>
          </p:nvPr>
        </p:nvSpPr>
        <p:spPr>
          <a:xfrm>
            <a:off x="4881550" y="1582000"/>
            <a:ext cx="3423600" cy="517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600"/>
              <a:buNone/>
              <a:defRPr>
                <a:solidFill>
                  <a:srgbClr val="434343"/>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_1">
    <p:bg>
      <p:bgPr>
        <a:solidFill>
          <a:schemeClr val="lt2"/>
        </a:solidFill>
      </p:bgPr>
    </p:bg>
    <p:spTree>
      <p:nvGrpSpPr>
        <p:cNvPr id="141" name="Shape 141"/>
        <p:cNvGrpSpPr/>
        <p:nvPr/>
      </p:nvGrpSpPr>
      <p:grpSpPr>
        <a:xfrm>
          <a:off x="0" y="0"/>
          <a:ext cx="0" cy="0"/>
          <a:chOff x="0" y="0"/>
          <a:chExt cx="0" cy="0"/>
        </a:xfrm>
      </p:grpSpPr>
      <p:grpSp>
        <p:nvGrpSpPr>
          <p:cNvPr id="142" name="Google Shape;142;p20"/>
          <p:cNvGrpSpPr/>
          <p:nvPr/>
        </p:nvGrpSpPr>
        <p:grpSpPr>
          <a:xfrm>
            <a:off x="445050" y="757163"/>
            <a:ext cx="8253900" cy="3871737"/>
            <a:chOff x="445050" y="349737"/>
            <a:chExt cx="8253900" cy="3871737"/>
          </a:xfrm>
        </p:grpSpPr>
        <p:sp>
          <p:nvSpPr>
            <p:cNvPr id="143" name="Google Shape;143;p20"/>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 name="Google Shape;144;p20"/>
            <p:cNvGrpSpPr/>
            <p:nvPr/>
          </p:nvGrpSpPr>
          <p:grpSpPr>
            <a:xfrm>
              <a:off x="445050" y="349737"/>
              <a:ext cx="8253900" cy="392400"/>
              <a:chOff x="-8550475" y="393000"/>
              <a:chExt cx="8253900" cy="392400"/>
            </a:xfrm>
          </p:grpSpPr>
          <p:sp>
            <p:nvSpPr>
              <p:cNvPr id="145" name="Google Shape;145;p20"/>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9" name="Google Shape;149;p20"/>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150" name="Google Shape;150;p20"/>
          <p:cNvSpPr txBox="1"/>
          <p:nvPr>
            <p:ph idx="1" type="subTitle"/>
          </p:nvPr>
        </p:nvSpPr>
        <p:spPr>
          <a:xfrm>
            <a:off x="720200" y="3701050"/>
            <a:ext cx="2151300" cy="517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lt1"/>
                </a:solidFill>
              </a:defRPr>
            </a:lvl1pPr>
            <a:lvl2pPr lvl="1" rtl="0" algn="ctr">
              <a:lnSpc>
                <a:spcPct val="100000"/>
              </a:lnSpc>
              <a:spcBef>
                <a:spcPts val="1600"/>
              </a:spcBef>
              <a:spcAft>
                <a:spcPts val="0"/>
              </a:spcAft>
              <a:buNone/>
              <a:defRPr sz="1300">
                <a:solidFill>
                  <a:schemeClr val="lt1"/>
                </a:solidFill>
              </a:defRPr>
            </a:lvl2pPr>
            <a:lvl3pPr lvl="2" rtl="0" algn="ctr">
              <a:lnSpc>
                <a:spcPct val="100000"/>
              </a:lnSpc>
              <a:spcBef>
                <a:spcPts val="1600"/>
              </a:spcBef>
              <a:spcAft>
                <a:spcPts val="0"/>
              </a:spcAft>
              <a:buNone/>
              <a:defRPr sz="1300">
                <a:solidFill>
                  <a:schemeClr val="lt1"/>
                </a:solidFill>
              </a:defRPr>
            </a:lvl3pPr>
            <a:lvl4pPr lvl="3" rtl="0" algn="ctr">
              <a:lnSpc>
                <a:spcPct val="100000"/>
              </a:lnSpc>
              <a:spcBef>
                <a:spcPts val="1600"/>
              </a:spcBef>
              <a:spcAft>
                <a:spcPts val="0"/>
              </a:spcAft>
              <a:buNone/>
              <a:defRPr sz="1300">
                <a:solidFill>
                  <a:schemeClr val="lt1"/>
                </a:solidFill>
              </a:defRPr>
            </a:lvl4pPr>
            <a:lvl5pPr lvl="4" rtl="0" algn="ctr">
              <a:lnSpc>
                <a:spcPct val="100000"/>
              </a:lnSpc>
              <a:spcBef>
                <a:spcPts val="1600"/>
              </a:spcBef>
              <a:spcAft>
                <a:spcPts val="0"/>
              </a:spcAft>
              <a:buNone/>
              <a:defRPr sz="1300">
                <a:solidFill>
                  <a:schemeClr val="lt1"/>
                </a:solidFill>
              </a:defRPr>
            </a:lvl5pPr>
            <a:lvl6pPr lvl="5" rtl="0" algn="ctr">
              <a:lnSpc>
                <a:spcPct val="100000"/>
              </a:lnSpc>
              <a:spcBef>
                <a:spcPts val="1600"/>
              </a:spcBef>
              <a:spcAft>
                <a:spcPts val="0"/>
              </a:spcAft>
              <a:buNone/>
              <a:defRPr sz="1300">
                <a:solidFill>
                  <a:schemeClr val="lt1"/>
                </a:solidFill>
              </a:defRPr>
            </a:lvl6pPr>
            <a:lvl7pPr lvl="6" rtl="0" algn="ctr">
              <a:lnSpc>
                <a:spcPct val="100000"/>
              </a:lnSpc>
              <a:spcBef>
                <a:spcPts val="1600"/>
              </a:spcBef>
              <a:spcAft>
                <a:spcPts val="0"/>
              </a:spcAft>
              <a:buNone/>
              <a:defRPr sz="1300">
                <a:solidFill>
                  <a:schemeClr val="lt1"/>
                </a:solidFill>
              </a:defRPr>
            </a:lvl7pPr>
            <a:lvl8pPr lvl="7" rtl="0" algn="ctr">
              <a:lnSpc>
                <a:spcPct val="100000"/>
              </a:lnSpc>
              <a:spcBef>
                <a:spcPts val="1600"/>
              </a:spcBef>
              <a:spcAft>
                <a:spcPts val="0"/>
              </a:spcAft>
              <a:buNone/>
              <a:defRPr sz="1300">
                <a:solidFill>
                  <a:schemeClr val="lt1"/>
                </a:solidFill>
              </a:defRPr>
            </a:lvl8pPr>
            <a:lvl9pPr lvl="8" rtl="0" algn="ctr">
              <a:lnSpc>
                <a:spcPct val="100000"/>
              </a:lnSpc>
              <a:spcBef>
                <a:spcPts val="1600"/>
              </a:spcBef>
              <a:spcAft>
                <a:spcPts val="1600"/>
              </a:spcAft>
              <a:buNone/>
              <a:defRPr sz="1300">
                <a:solidFill>
                  <a:schemeClr val="lt1"/>
                </a:solidFill>
              </a:defRPr>
            </a:lvl9pPr>
          </a:lstStyle>
          <a:p/>
        </p:txBody>
      </p:sp>
      <p:sp>
        <p:nvSpPr>
          <p:cNvPr id="151" name="Google Shape;151;p20"/>
          <p:cNvSpPr txBox="1"/>
          <p:nvPr>
            <p:ph idx="2" type="subTitle"/>
          </p:nvPr>
        </p:nvSpPr>
        <p:spPr>
          <a:xfrm>
            <a:off x="3428875" y="3701052"/>
            <a:ext cx="2276700" cy="517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lt1"/>
                </a:solidFill>
              </a:defRPr>
            </a:lvl1pPr>
            <a:lvl2pPr lvl="1" rtl="0" algn="ctr">
              <a:lnSpc>
                <a:spcPct val="100000"/>
              </a:lnSpc>
              <a:spcBef>
                <a:spcPts val="1600"/>
              </a:spcBef>
              <a:spcAft>
                <a:spcPts val="0"/>
              </a:spcAft>
              <a:buNone/>
              <a:defRPr sz="1300">
                <a:solidFill>
                  <a:schemeClr val="lt1"/>
                </a:solidFill>
              </a:defRPr>
            </a:lvl2pPr>
            <a:lvl3pPr lvl="2" rtl="0" algn="ctr">
              <a:lnSpc>
                <a:spcPct val="100000"/>
              </a:lnSpc>
              <a:spcBef>
                <a:spcPts val="1600"/>
              </a:spcBef>
              <a:spcAft>
                <a:spcPts val="0"/>
              </a:spcAft>
              <a:buNone/>
              <a:defRPr sz="1300">
                <a:solidFill>
                  <a:schemeClr val="lt1"/>
                </a:solidFill>
              </a:defRPr>
            </a:lvl3pPr>
            <a:lvl4pPr lvl="3" rtl="0" algn="ctr">
              <a:lnSpc>
                <a:spcPct val="100000"/>
              </a:lnSpc>
              <a:spcBef>
                <a:spcPts val="1600"/>
              </a:spcBef>
              <a:spcAft>
                <a:spcPts val="0"/>
              </a:spcAft>
              <a:buNone/>
              <a:defRPr sz="1300">
                <a:solidFill>
                  <a:schemeClr val="lt1"/>
                </a:solidFill>
              </a:defRPr>
            </a:lvl4pPr>
            <a:lvl5pPr lvl="4" rtl="0" algn="ctr">
              <a:lnSpc>
                <a:spcPct val="100000"/>
              </a:lnSpc>
              <a:spcBef>
                <a:spcPts val="1600"/>
              </a:spcBef>
              <a:spcAft>
                <a:spcPts val="0"/>
              </a:spcAft>
              <a:buNone/>
              <a:defRPr sz="1300">
                <a:solidFill>
                  <a:schemeClr val="lt1"/>
                </a:solidFill>
              </a:defRPr>
            </a:lvl5pPr>
            <a:lvl6pPr lvl="5" rtl="0" algn="ctr">
              <a:lnSpc>
                <a:spcPct val="100000"/>
              </a:lnSpc>
              <a:spcBef>
                <a:spcPts val="1600"/>
              </a:spcBef>
              <a:spcAft>
                <a:spcPts val="0"/>
              </a:spcAft>
              <a:buNone/>
              <a:defRPr sz="1300">
                <a:solidFill>
                  <a:schemeClr val="lt1"/>
                </a:solidFill>
              </a:defRPr>
            </a:lvl6pPr>
            <a:lvl7pPr lvl="6" rtl="0" algn="ctr">
              <a:lnSpc>
                <a:spcPct val="100000"/>
              </a:lnSpc>
              <a:spcBef>
                <a:spcPts val="1600"/>
              </a:spcBef>
              <a:spcAft>
                <a:spcPts val="0"/>
              </a:spcAft>
              <a:buNone/>
              <a:defRPr sz="1300">
                <a:solidFill>
                  <a:schemeClr val="lt1"/>
                </a:solidFill>
              </a:defRPr>
            </a:lvl7pPr>
            <a:lvl8pPr lvl="7" rtl="0" algn="ctr">
              <a:lnSpc>
                <a:spcPct val="100000"/>
              </a:lnSpc>
              <a:spcBef>
                <a:spcPts val="1600"/>
              </a:spcBef>
              <a:spcAft>
                <a:spcPts val="0"/>
              </a:spcAft>
              <a:buNone/>
              <a:defRPr sz="1300">
                <a:solidFill>
                  <a:schemeClr val="lt1"/>
                </a:solidFill>
              </a:defRPr>
            </a:lvl8pPr>
            <a:lvl9pPr lvl="8" rtl="0" algn="ctr">
              <a:lnSpc>
                <a:spcPct val="100000"/>
              </a:lnSpc>
              <a:spcBef>
                <a:spcPts val="1600"/>
              </a:spcBef>
              <a:spcAft>
                <a:spcPts val="1600"/>
              </a:spcAft>
              <a:buNone/>
              <a:defRPr sz="1300">
                <a:solidFill>
                  <a:schemeClr val="lt1"/>
                </a:solidFill>
              </a:defRPr>
            </a:lvl9pPr>
          </a:lstStyle>
          <a:p/>
        </p:txBody>
      </p:sp>
      <p:sp>
        <p:nvSpPr>
          <p:cNvPr id="152" name="Google Shape;152;p20"/>
          <p:cNvSpPr txBox="1"/>
          <p:nvPr>
            <p:ph idx="3" type="subTitle"/>
          </p:nvPr>
        </p:nvSpPr>
        <p:spPr>
          <a:xfrm>
            <a:off x="6272500" y="3701050"/>
            <a:ext cx="2151300" cy="517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lt1"/>
                </a:solidFill>
              </a:defRPr>
            </a:lvl1pPr>
            <a:lvl2pPr lvl="1" rtl="0" algn="ctr">
              <a:lnSpc>
                <a:spcPct val="100000"/>
              </a:lnSpc>
              <a:spcBef>
                <a:spcPts val="1600"/>
              </a:spcBef>
              <a:spcAft>
                <a:spcPts val="0"/>
              </a:spcAft>
              <a:buNone/>
              <a:defRPr sz="1300">
                <a:solidFill>
                  <a:schemeClr val="lt1"/>
                </a:solidFill>
              </a:defRPr>
            </a:lvl2pPr>
            <a:lvl3pPr lvl="2" rtl="0" algn="ctr">
              <a:lnSpc>
                <a:spcPct val="100000"/>
              </a:lnSpc>
              <a:spcBef>
                <a:spcPts val="1600"/>
              </a:spcBef>
              <a:spcAft>
                <a:spcPts val="0"/>
              </a:spcAft>
              <a:buNone/>
              <a:defRPr sz="1300">
                <a:solidFill>
                  <a:schemeClr val="lt1"/>
                </a:solidFill>
              </a:defRPr>
            </a:lvl3pPr>
            <a:lvl4pPr lvl="3" rtl="0" algn="ctr">
              <a:lnSpc>
                <a:spcPct val="100000"/>
              </a:lnSpc>
              <a:spcBef>
                <a:spcPts val="1600"/>
              </a:spcBef>
              <a:spcAft>
                <a:spcPts val="0"/>
              </a:spcAft>
              <a:buNone/>
              <a:defRPr sz="1300">
                <a:solidFill>
                  <a:schemeClr val="lt1"/>
                </a:solidFill>
              </a:defRPr>
            </a:lvl4pPr>
            <a:lvl5pPr lvl="4" rtl="0" algn="ctr">
              <a:lnSpc>
                <a:spcPct val="100000"/>
              </a:lnSpc>
              <a:spcBef>
                <a:spcPts val="1600"/>
              </a:spcBef>
              <a:spcAft>
                <a:spcPts val="0"/>
              </a:spcAft>
              <a:buNone/>
              <a:defRPr sz="1300">
                <a:solidFill>
                  <a:schemeClr val="lt1"/>
                </a:solidFill>
              </a:defRPr>
            </a:lvl5pPr>
            <a:lvl6pPr lvl="5" rtl="0" algn="ctr">
              <a:lnSpc>
                <a:spcPct val="100000"/>
              </a:lnSpc>
              <a:spcBef>
                <a:spcPts val="1600"/>
              </a:spcBef>
              <a:spcAft>
                <a:spcPts val="0"/>
              </a:spcAft>
              <a:buNone/>
              <a:defRPr sz="1300">
                <a:solidFill>
                  <a:schemeClr val="lt1"/>
                </a:solidFill>
              </a:defRPr>
            </a:lvl6pPr>
            <a:lvl7pPr lvl="6" rtl="0" algn="ctr">
              <a:lnSpc>
                <a:spcPct val="100000"/>
              </a:lnSpc>
              <a:spcBef>
                <a:spcPts val="1600"/>
              </a:spcBef>
              <a:spcAft>
                <a:spcPts val="0"/>
              </a:spcAft>
              <a:buNone/>
              <a:defRPr sz="1300">
                <a:solidFill>
                  <a:schemeClr val="lt1"/>
                </a:solidFill>
              </a:defRPr>
            </a:lvl7pPr>
            <a:lvl8pPr lvl="7" rtl="0" algn="ctr">
              <a:lnSpc>
                <a:spcPct val="100000"/>
              </a:lnSpc>
              <a:spcBef>
                <a:spcPts val="1600"/>
              </a:spcBef>
              <a:spcAft>
                <a:spcPts val="0"/>
              </a:spcAft>
              <a:buNone/>
              <a:defRPr sz="1300">
                <a:solidFill>
                  <a:schemeClr val="lt1"/>
                </a:solidFill>
              </a:defRPr>
            </a:lvl8pPr>
            <a:lvl9pPr lvl="8" rtl="0" algn="ctr">
              <a:lnSpc>
                <a:spcPct val="100000"/>
              </a:lnSpc>
              <a:spcBef>
                <a:spcPts val="1600"/>
              </a:spcBef>
              <a:spcAft>
                <a:spcPts val="1600"/>
              </a:spcAft>
              <a:buNone/>
              <a:defRPr sz="1300">
                <a:solidFill>
                  <a:schemeClr val="lt1"/>
                </a:solidFill>
              </a:defRPr>
            </a:lvl9pPr>
          </a:lstStyle>
          <a:p/>
        </p:txBody>
      </p:sp>
      <p:sp>
        <p:nvSpPr>
          <p:cNvPr id="153" name="Google Shape;153;p20"/>
          <p:cNvSpPr txBox="1"/>
          <p:nvPr>
            <p:ph idx="4" type="subTitle"/>
          </p:nvPr>
        </p:nvSpPr>
        <p:spPr>
          <a:xfrm>
            <a:off x="720200" y="2148679"/>
            <a:ext cx="2151300" cy="517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lt1"/>
                </a:solidFill>
              </a:defRPr>
            </a:lvl1pPr>
            <a:lvl2pPr lvl="1" rtl="0" algn="ctr">
              <a:lnSpc>
                <a:spcPct val="100000"/>
              </a:lnSpc>
              <a:spcBef>
                <a:spcPts val="1600"/>
              </a:spcBef>
              <a:spcAft>
                <a:spcPts val="0"/>
              </a:spcAft>
              <a:buNone/>
              <a:defRPr sz="1300">
                <a:solidFill>
                  <a:schemeClr val="lt1"/>
                </a:solidFill>
              </a:defRPr>
            </a:lvl2pPr>
            <a:lvl3pPr lvl="2" rtl="0" algn="ctr">
              <a:lnSpc>
                <a:spcPct val="100000"/>
              </a:lnSpc>
              <a:spcBef>
                <a:spcPts val="1600"/>
              </a:spcBef>
              <a:spcAft>
                <a:spcPts val="0"/>
              </a:spcAft>
              <a:buNone/>
              <a:defRPr sz="1300">
                <a:solidFill>
                  <a:schemeClr val="lt1"/>
                </a:solidFill>
              </a:defRPr>
            </a:lvl3pPr>
            <a:lvl4pPr lvl="3" rtl="0" algn="ctr">
              <a:lnSpc>
                <a:spcPct val="100000"/>
              </a:lnSpc>
              <a:spcBef>
                <a:spcPts val="1600"/>
              </a:spcBef>
              <a:spcAft>
                <a:spcPts val="0"/>
              </a:spcAft>
              <a:buNone/>
              <a:defRPr sz="1300">
                <a:solidFill>
                  <a:schemeClr val="lt1"/>
                </a:solidFill>
              </a:defRPr>
            </a:lvl4pPr>
            <a:lvl5pPr lvl="4" rtl="0" algn="ctr">
              <a:lnSpc>
                <a:spcPct val="100000"/>
              </a:lnSpc>
              <a:spcBef>
                <a:spcPts val="1600"/>
              </a:spcBef>
              <a:spcAft>
                <a:spcPts val="0"/>
              </a:spcAft>
              <a:buNone/>
              <a:defRPr sz="1300">
                <a:solidFill>
                  <a:schemeClr val="lt1"/>
                </a:solidFill>
              </a:defRPr>
            </a:lvl5pPr>
            <a:lvl6pPr lvl="5" rtl="0" algn="ctr">
              <a:lnSpc>
                <a:spcPct val="100000"/>
              </a:lnSpc>
              <a:spcBef>
                <a:spcPts val="1600"/>
              </a:spcBef>
              <a:spcAft>
                <a:spcPts val="0"/>
              </a:spcAft>
              <a:buNone/>
              <a:defRPr sz="1300">
                <a:solidFill>
                  <a:schemeClr val="lt1"/>
                </a:solidFill>
              </a:defRPr>
            </a:lvl6pPr>
            <a:lvl7pPr lvl="6" rtl="0" algn="ctr">
              <a:lnSpc>
                <a:spcPct val="100000"/>
              </a:lnSpc>
              <a:spcBef>
                <a:spcPts val="1600"/>
              </a:spcBef>
              <a:spcAft>
                <a:spcPts val="0"/>
              </a:spcAft>
              <a:buNone/>
              <a:defRPr sz="1300">
                <a:solidFill>
                  <a:schemeClr val="lt1"/>
                </a:solidFill>
              </a:defRPr>
            </a:lvl7pPr>
            <a:lvl8pPr lvl="7" rtl="0" algn="ctr">
              <a:lnSpc>
                <a:spcPct val="100000"/>
              </a:lnSpc>
              <a:spcBef>
                <a:spcPts val="1600"/>
              </a:spcBef>
              <a:spcAft>
                <a:spcPts val="0"/>
              </a:spcAft>
              <a:buNone/>
              <a:defRPr sz="1300">
                <a:solidFill>
                  <a:schemeClr val="lt1"/>
                </a:solidFill>
              </a:defRPr>
            </a:lvl8pPr>
            <a:lvl9pPr lvl="8" rtl="0" algn="ctr">
              <a:lnSpc>
                <a:spcPct val="100000"/>
              </a:lnSpc>
              <a:spcBef>
                <a:spcPts val="1600"/>
              </a:spcBef>
              <a:spcAft>
                <a:spcPts val="1600"/>
              </a:spcAft>
              <a:buNone/>
              <a:defRPr sz="1300">
                <a:solidFill>
                  <a:schemeClr val="lt1"/>
                </a:solidFill>
              </a:defRPr>
            </a:lvl9pPr>
          </a:lstStyle>
          <a:p/>
        </p:txBody>
      </p:sp>
      <p:sp>
        <p:nvSpPr>
          <p:cNvPr id="154" name="Google Shape;154;p20"/>
          <p:cNvSpPr txBox="1"/>
          <p:nvPr>
            <p:ph idx="5" type="subTitle"/>
          </p:nvPr>
        </p:nvSpPr>
        <p:spPr>
          <a:xfrm>
            <a:off x="3428875" y="2148679"/>
            <a:ext cx="2276700" cy="517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lt1"/>
                </a:solidFill>
              </a:defRPr>
            </a:lvl1pPr>
            <a:lvl2pPr lvl="1" rtl="0" algn="ctr">
              <a:lnSpc>
                <a:spcPct val="100000"/>
              </a:lnSpc>
              <a:spcBef>
                <a:spcPts val="1600"/>
              </a:spcBef>
              <a:spcAft>
                <a:spcPts val="0"/>
              </a:spcAft>
              <a:buNone/>
              <a:defRPr sz="1300">
                <a:solidFill>
                  <a:schemeClr val="lt1"/>
                </a:solidFill>
              </a:defRPr>
            </a:lvl2pPr>
            <a:lvl3pPr lvl="2" rtl="0" algn="ctr">
              <a:lnSpc>
                <a:spcPct val="100000"/>
              </a:lnSpc>
              <a:spcBef>
                <a:spcPts val="1600"/>
              </a:spcBef>
              <a:spcAft>
                <a:spcPts val="0"/>
              </a:spcAft>
              <a:buNone/>
              <a:defRPr sz="1300">
                <a:solidFill>
                  <a:schemeClr val="lt1"/>
                </a:solidFill>
              </a:defRPr>
            </a:lvl3pPr>
            <a:lvl4pPr lvl="3" rtl="0" algn="ctr">
              <a:lnSpc>
                <a:spcPct val="100000"/>
              </a:lnSpc>
              <a:spcBef>
                <a:spcPts val="1600"/>
              </a:spcBef>
              <a:spcAft>
                <a:spcPts val="0"/>
              </a:spcAft>
              <a:buNone/>
              <a:defRPr sz="1300">
                <a:solidFill>
                  <a:schemeClr val="lt1"/>
                </a:solidFill>
              </a:defRPr>
            </a:lvl4pPr>
            <a:lvl5pPr lvl="4" rtl="0" algn="ctr">
              <a:lnSpc>
                <a:spcPct val="100000"/>
              </a:lnSpc>
              <a:spcBef>
                <a:spcPts val="1600"/>
              </a:spcBef>
              <a:spcAft>
                <a:spcPts val="0"/>
              </a:spcAft>
              <a:buNone/>
              <a:defRPr sz="1300">
                <a:solidFill>
                  <a:schemeClr val="lt1"/>
                </a:solidFill>
              </a:defRPr>
            </a:lvl5pPr>
            <a:lvl6pPr lvl="5" rtl="0" algn="ctr">
              <a:lnSpc>
                <a:spcPct val="100000"/>
              </a:lnSpc>
              <a:spcBef>
                <a:spcPts val="1600"/>
              </a:spcBef>
              <a:spcAft>
                <a:spcPts val="0"/>
              </a:spcAft>
              <a:buNone/>
              <a:defRPr sz="1300">
                <a:solidFill>
                  <a:schemeClr val="lt1"/>
                </a:solidFill>
              </a:defRPr>
            </a:lvl6pPr>
            <a:lvl7pPr lvl="6" rtl="0" algn="ctr">
              <a:lnSpc>
                <a:spcPct val="100000"/>
              </a:lnSpc>
              <a:spcBef>
                <a:spcPts val="1600"/>
              </a:spcBef>
              <a:spcAft>
                <a:spcPts val="0"/>
              </a:spcAft>
              <a:buNone/>
              <a:defRPr sz="1300">
                <a:solidFill>
                  <a:schemeClr val="lt1"/>
                </a:solidFill>
              </a:defRPr>
            </a:lvl7pPr>
            <a:lvl8pPr lvl="7" rtl="0" algn="ctr">
              <a:lnSpc>
                <a:spcPct val="100000"/>
              </a:lnSpc>
              <a:spcBef>
                <a:spcPts val="1600"/>
              </a:spcBef>
              <a:spcAft>
                <a:spcPts val="0"/>
              </a:spcAft>
              <a:buNone/>
              <a:defRPr sz="1300">
                <a:solidFill>
                  <a:schemeClr val="lt1"/>
                </a:solidFill>
              </a:defRPr>
            </a:lvl8pPr>
            <a:lvl9pPr lvl="8" rtl="0" algn="ctr">
              <a:lnSpc>
                <a:spcPct val="100000"/>
              </a:lnSpc>
              <a:spcBef>
                <a:spcPts val="1600"/>
              </a:spcBef>
              <a:spcAft>
                <a:spcPts val="1600"/>
              </a:spcAft>
              <a:buNone/>
              <a:defRPr sz="1300">
                <a:solidFill>
                  <a:schemeClr val="lt1"/>
                </a:solidFill>
              </a:defRPr>
            </a:lvl9pPr>
          </a:lstStyle>
          <a:p/>
        </p:txBody>
      </p:sp>
      <p:sp>
        <p:nvSpPr>
          <p:cNvPr id="155" name="Google Shape;155;p20"/>
          <p:cNvSpPr txBox="1"/>
          <p:nvPr>
            <p:ph idx="6" type="subTitle"/>
          </p:nvPr>
        </p:nvSpPr>
        <p:spPr>
          <a:xfrm>
            <a:off x="6272500" y="2148675"/>
            <a:ext cx="2151300" cy="517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lt1"/>
                </a:solidFill>
              </a:defRPr>
            </a:lvl1pPr>
            <a:lvl2pPr lvl="1" rtl="0" algn="ctr">
              <a:lnSpc>
                <a:spcPct val="100000"/>
              </a:lnSpc>
              <a:spcBef>
                <a:spcPts val="1600"/>
              </a:spcBef>
              <a:spcAft>
                <a:spcPts val="0"/>
              </a:spcAft>
              <a:buNone/>
              <a:defRPr sz="1300">
                <a:solidFill>
                  <a:schemeClr val="lt1"/>
                </a:solidFill>
              </a:defRPr>
            </a:lvl2pPr>
            <a:lvl3pPr lvl="2" rtl="0" algn="ctr">
              <a:lnSpc>
                <a:spcPct val="100000"/>
              </a:lnSpc>
              <a:spcBef>
                <a:spcPts val="1600"/>
              </a:spcBef>
              <a:spcAft>
                <a:spcPts val="0"/>
              </a:spcAft>
              <a:buNone/>
              <a:defRPr sz="1300">
                <a:solidFill>
                  <a:schemeClr val="lt1"/>
                </a:solidFill>
              </a:defRPr>
            </a:lvl3pPr>
            <a:lvl4pPr lvl="3" rtl="0" algn="ctr">
              <a:lnSpc>
                <a:spcPct val="100000"/>
              </a:lnSpc>
              <a:spcBef>
                <a:spcPts val="1600"/>
              </a:spcBef>
              <a:spcAft>
                <a:spcPts val="0"/>
              </a:spcAft>
              <a:buNone/>
              <a:defRPr sz="1300">
                <a:solidFill>
                  <a:schemeClr val="lt1"/>
                </a:solidFill>
              </a:defRPr>
            </a:lvl4pPr>
            <a:lvl5pPr lvl="4" rtl="0" algn="ctr">
              <a:lnSpc>
                <a:spcPct val="100000"/>
              </a:lnSpc>
              <a:spcBef>
                <a:spcPts val="1600"/>
              </a:spcBef>
              <a:spcAft>
                <a:spcPts val="0"/>
              </a:spcAft>
              <a:buNone/>
              <a:defRPr sz="1300">
                <a:solidFill>
                  <a:schemeClr val="lt1"/>
                </a:solidFill>
              </a:defRPr>
            </a:lvl5pPr>
            <a:lvl6pPr lvl="5" rtl="0" algn="ctr">
              <a:lnSpc>
                <a:spcPct val="100000"/>
              </a:lnSpc>
              <a:spcBef>
                <a:spcPts val="1600"/>
              </a:spcBef>
              <a:spcAft>
                <a:spcPts val="0"/>
              </a:spcAft>
              <a:buNone/>
              <a:defRPr sz="1300">
                <a:solidFill>
                  <a:schemeClr val="lt1"/>
                </a:solidFill>
              </a:defRPr>
            </a:lvl6pPr>
            <a:lvl7pPr lvl="6" rtl="0" algn="ctr">
              <a:lnSpc>
                <a:spcPct val="100000"/>
              </a:lnSpc>
              <a:spcBef>
                <a:spcPts val="1600"/>
              </a:spcBef>
              <a:spcAft>
                <a:spcPts val="0"/>
              </a:spcAft>
              <a:buNone/>
              <a:defRPr sz="1300">
                <a:solidFill>
                  <a:schemeClr val="lt1"/>
                </a:solidFill>
              </a:defRPr>
            </a:lvl7pPr>
            <a:lvl8pPr lvl="7" rtl="0" algn="ctr">
              <a:lnSpc>
                <a:spcPct val="100000"/>
              </a:lnSpc>
              <a:spcBef>
                <a:spcPts val="1600"/>
              </a:spcBef>
              <a:spcAft>
                <a:spcPts val="0"/>
              </a:spcAft>
              <a:buNone/>
              <a:defRPr sz="1300">
                <a:solidFill>
                  <a:schemeClr val="lt1"/>
                </a:solidFill>
              </a:defRPr>
            </a:lvl8pPr>
            <a:lvl9pPr lvl="8" rtl="0" algn="ctr">
              <a:lnSpc>
                <a:spcPct val="100000"/>
              </a:lnSpc>
              <a:spcBef>
                <a:spcPts val="1600"/>
              </a:spcBef>
              <a:spcAft>
                <a:spcPts val="1600"/>
              </a:spcAft>
              <a:buNone/>
              <a:defRPr sz="13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18" name="Shape 18"/>
        <p:cNvGrpSpPr/>
        <p:nvPr/>
      </p:nvGrpSpPr>
      <p:grpSpPr>
        <a:xfrm>
          <a:off x="0" y="0"/>
          <a:ext cx="0" cy="0"/>
          <a:chOff x="0" y="0"/>
          <a:chExt cx="0" cy="0"/>
        </a:xfrm>
      </p:grpSpPr>
      <p:sp>
        <p:nvSpPr>
          <p:cNvPr id="19" name="Google Shape;19;p3"/>
          <p:cNvSpPr txBox="1"/>
          <p:nvPr>
            <p:ph type="ctrTitle"/>
          </p:nvPr>
        </p:nvSpPr>
        <p:spPr>
          <a:xfrm flipH="1">
            <a:off x="2474500" y="3214700"/>
            <a:ext cx="4194900" cy="604500"/>
          </a:xfrm>
          <a:prstGeom prst="rect">
            <a:avLst/>
          </a:prstGeom>
          <a:noFill/>
        </p:spPr>
        <p:txBody>
          <a:bodyPr anchorCtr="0" anchor="ctr" bIns="91425" lIns="91425" spcFirstLastPara="1" rIns="91425" wrap="square" tIns="91425">
            <a:noAutofit/>
          </a:bodyPr>
          <a:lstStyle>
            <a:lvl1pPr lvl="0" rtl="0" algn="ctr">
              <a:lnSpc>
                <a:spcPct val="110000"/>
              </a:lnSpc>
              <a:spcBef>
                <a:spcPts val="0"/>
              </a:spcBef>
              <a:spcAft>
                <a:spcPts val="0"/>
              </a:spcAft>
              <a:buSzPts val="6000"/>
              <a:buNone/>
              <a:defRPr>
                <a:solidFill>
                  <a:schemeClr val="lt1"/>
                </a:solidFill>
              </a:defRPr>
            </a:lvl1pPr>
            <a:lvl2pPr lvl="1" rtl="0" algn="ctr">
              <a:spcBef>
                <a:spcPts val="0"/>
              </a:spcBef>
              <a:spcAft>
                <a:spcPts val="0"/>
              </a:spcAft>
              <a:buSzPts val="6000"/>
              <a:buFont typeface="Bahiana"/>
              <a:buNone/>
              <a:defRPr sz="6000">
                <a:latin typeface="Bahiana"/>
                <a:ea typeface="Bahiana"/>
                <a:cs typeface="Bahiana"/>
                <a:sym typeface="Bahiana"/>
              </a:defRPr>
            </a:lvl2pPr>
            <a:lvl3pPr lvl="2" rtl="0" algn="ctr">
              <a:spcBef>
                <a:spcPts val="0"/>
              </a:spcBef>
              <a:spcAft>
                <a:spcPts val="0"/>
              </a:spcAft>
              <a:buSzPts val="6000"/>
              <a:buFont typeface="Bahiana"/>
              <a:buNone/>
              <a:defRPr sz="6000">
                <a:latin typeface="Bahiana"/>
                <a:ea typeface="Bahiana"/>
                <a:cs typeface="Bahiana"/>
                <a:sym typeface="Bahiana"/>
              </a:defRPr>
            </a:lvl3pPr>
            <a:lvl4pPr lvl="3" rtl="0" algn="ctr">
              <a:spcBef>
                <a:spcPts val="0"/>
              </a:spcBef>
              <a:spcAft>
                <a:spcPts val="0"/>
              </a:spcAft>
              <a:buSzPts val="6000"/>
              <a:buFont typeface="Bahiana"/>
              <a:buNone/>
              <a:defRPr sz="6000">
                <a:latin typeface="Bahiana"/>
                <a:ea typeface="Bahiana"/>
                <a:cs typeface="Bahiana"/>
                <a:sym typeface="Bahiana"/>
              </a:defRPr>
            </a:lvl4pPr>
            <a:lvl5pPr lvl="4" rtl="0" algn="ctr">
              <a:spcBef>
                <a:spcPts val="0"/>
              </a:spcBef>
              <a:spcAft>
                <a:spcPts val="0"/>
              </a:spcAft>
              <a:buSzPts val="6000"/>
              <a:buFont typeface="Bahiana"/>
              <a:buNone/>
              <a:defRPr sz="6000">
                <a:latin typeface="Bahiana"/>
                <a:ea typeface="Bahiana"/>
                <a:cs typeface="Bahiana"/>
                <a:sym typeface="Bahiana"/>
              </a:defRPr>
            </a:lvl5pPr>
            <a:lvl6pPr lvl="5" rtl="0" algn="ctr">
              <a:spcBef>
                <a:spcPts val="0"/>
              </a:spcBef>
              <a:spcAft>
                <a:spcPts val="0"/>
              </a:spcAft>
              <a:buSzPts val="6000"/>
              <a:buFont typeface="Bahiana"/>
              <a:buNone/>
              <a:defRPr sz="6000">
                <a:latin typeface="Bahiana"/>
                <a:ea typeface="Bahiana"/>
                <a:cs typeface="Bahiana"/>
                <a:sym typeface="Bahiana"/>
              </a:defRPr>
            </a:lvl6pPr>
            <a:lvl7pPr lvl="6" rtl="0" algn="ctr">
              <a:spcBef>
                <a:spcPts val="0"/>
              </a:spcBef>
              <a:spcAft>
                <a:spcPts val="0"/>
              </a:spcAft>
              <a:buSzPts val="6000"/>
              <a:buFont typeface="Bahiana"/>
              <a:buNone/>
              <a:defRPr sz="6000">
                <a:latin typeface="Bahiana"/>
                <a:ea typeface="Bahiana"/>
                <a:cs typeface="Bahiana"/>
                <a:sym typeface="Bahiana"/>
              </a:defRPr>
            </a:lvl7pPr>
            <a:lvl8pPr lvl="7" rtl="0" algn="ctr">
              <a:spcBef>
                <a:spcPts val="0"/>
              </a:spcBef>
              <a:spcAft>
                <a:spcPts val="0"/>
              </a:spcAft>
              <a:buSzPts val="6000"/>
              <a:buFont typeface="Bahiana"/>
              <a:buNone/>
              <a:defRPr sz="6000">
                <a:latin typeface="Bahiana"/>
                <a:ea typeface="Bahiana"/>
                <a:cs typeface="Bahiana"/>
                <a:sym typeface="Bahiana"/>
              </a:defRPr>
            </a:lvl8pPr>
            <a:lvl9pPr lvl="8" rtl="0" algn="ctr">
              <a:spcBef>
                <a:spcPts val="0"/>
              </a:spcBef>
              <a:spcAft>
                <a:spcPts val="0"/>
              </a:spcAft>
              <a:buSzPts val="6000"/>
              <a:buFont typeface="Bahiana"/>
              <a:buNone/>
              <a:defRPr sz="6000">
                <a:latin typeface="Bahiana"/>
                <a:ea typeface="Bahiana"/>
                <a:cs typeface="Bahiana"/>
                <a:sym typeface="Bahiana"/>
              </a:defRPr>
            </a:lvl9pPr>
          </a:lstStyle>
          <a:p/>
        </p:txBody>
      </p:sp>
      <p:sp>
        <p:nvSpPr>
          <p:cNvPr id="20" name="Google Shape;20;p3"/>
          <p:cNvSpPr txBox="1"/>
          <p:nvPr>
            <p:ph idx="1" type="subTitle"/>
          </p:nvPr>
        </p:nvSpPr>
        <p:spPr>
          <a:xfrm flipH="1">
            <a:off x="2474500" y="3744825"/>
            <a:ext cx="4194900" cy="46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rgbClr val="434343"/>
                </a:solidFill>
              </a:defRPr>
            </a:lvl1pPr>
            <a:lvl2pPr lvl="1" rtl="0" algn="ctr">
              <a:lnSpc>
                <a:spcPct val="100000"/>
              </a:lnSpc>
              <a:spcBef>
                <a:spcPts val="1600"/>
              </a:spcBef>
              <a:spcAft>
                <a:spcPts val="0"/>
              </a:spcAft>
              <a:buNone/>
              <a:defRPr sz="1800">
                <a:solidFill>
                  <a:srgbClr val="434343"/>
                </a:solidFill>
              </a:defRPr>
            </a:lvl2pPr>
            <a:lvl3pPr lvl="2" rtl="0" algn="ctr">
              <a:lnSpc>
                <a:spcPct val="100000"/>
              </a:lnSpc>
              <a:spcBef>
                <a:spcPts val="1600"/>
              </a:spcBef>
              <a:spcAft>
                <a:spcPts val="0"/>
              </a:spcAft>
              <a:buNone/>
              <a:defRPr sz="1800">
                <a:solidFill>
                  <a:srgbClr val="434343"/>
                </a:solidFill>
              </a:defRPr>
            </a:lvl3pPr>
            <a:lvl4pPr lvl="3" rtl="0" algn="ctr">
              <a:lnSpc>
                <a:spcPct val="100000"/>
              </a:lnSpc>
              <a:spcBef>
                <a:spcPts val="1600"/>
              </a:spcBef>
              <a:spcAft>
                <a:spcPts val="0"/>
              </a:spcAft>
              <a:buNone/>
              <a:defRPr sz="1800">
                <a:solidFill>
                  <a:srgbClr val="434343"/>
                </a:solidFill>
              </a:defRPr>
            </a:lvl4pPr>
            <a:lvl5pPr lvl="4" rtl="0" algn="ctr">
              <a:lnSpc>
                <a:spcPct val="100000"/>
              </a:lnSpc>
              <a:spcBef>
                <a:spcPts val="1600"/>
              </a:spcBef>
              <a:spcAft>
                <a:spcPts val="0"/>
              </a:spcAft>
              <a:buNone/>
              <a:defRPr sz="1800">
                <a:solidFill>
                  <a:srgbClr val="434343"/>
                </a:solidFill>
              </a:defRPr>
            </a:lvl5pPr>
            <a:lvl6pPr lvl="5" rtl="0" algn="ctr">
              <a:lnSpc>
                <a:spcPct val="100000"/>
              </a:lnSpc>
              <a:spcBef>
                <a:spcPts val="1600"/>
              </a:spcBef>
              <a:spcAft>
                <a:spcPts val="0"/>
              </a:spcAft>
              <a:buNone/>
              <a:defRPr sz="1800">
                <a:solidFill>
                  <a:srgbClr val="434343"/>
                </a:solidFill>
              </a:defRPr>
            </a:lvl6pPr>
            <a:lvl7pPr lvl="6" rtl="0" algn="ctr">
              <a:lnSpc>
                <a:spcPct val="100000"/>
              </a:lnSpc>
              <a:spcBef>
                <a:spcPts val="1600"/>
              </a:spcBef>
              <a:spcAft>
                <a:spcPts val="0"/>
              </a:spcAft>
              <a:buNone/>
              <a:defRPr sz="1800">
                <a:solidFill>
                  <a:srgbClr val="434343"/>
                </a:solidFill>
              </a:defRPr>
            </a:lvl7pPr>
            <a:lvl8pPr lvl="7" rtl="0" algn="ctr">
              <a:lnSpc>
                <a:spcPct val="100000"/>
              </a:lnSpc>
              <a:spcBef>
                <a:spcPts val="1600"/>
              </a:spcBef>
              <a:spcAft>
                <a:spcPts val="0"/>
              </a:spcAft>
              <a:buNone/>
              <a:defRPr sz="1800">
                <a:solidFill>
                  <a:srgbClr val="434343"/>
                </a:solidFill>
              </a:defRPr>
            </a:lvl8pPr>
            <a:lvl9pPr lvl="8" rtl="0" algn="ctr">
              <a:lnSpc>
                <a:spcPct val="100000"/>
              </a:lnSpc>
              <a:spcBef>
                <a:spcPts val="1600"/>
              </a:spcBef>
              <a:spcAft>
                <a:spcPts val="1600"/>
              </a:spcAft>
              <a:buNone/>
              <a:defRPr sz="1800">
                <a:solidFill>
                  <a:srgbClr val="434343"/>
                </a:solidFill>
              </a:defRPr>
            </a:lvl9pPr>
          </a:lstStyle>
          <a:p/>
        </p:txBody>
      </p:sp>
      <p:sp>
        <p:nvSpPr>
          <p:cNvPr id="21" name="Google Shape;21;p3"/>
          <p:cNvSpPr txBox="1"/>
          <p:nvPr>
            <p:ph hasCustomPrompt="1" idx="2" type="title"/>
          </p:nvPr>
        </p:nvSpPr>
        <p:spPr>
          <a:xfrm flipH="1">
            <a:off x="4041613" y="1790175"/>
            <a:ext cx="1060800" cy="517800"/>
          </a:xfrm>
          <a:prstGeom prst="rect">
            <a:avLst/>
          </a:prstGeom>
          <a:noFill/>
        </p:spPr>
        <p:txBody>
          <a:bodyPr anchorCtr="0" anchor="ctr" bIns="91425" lIns="91425" spcFirstLastPara="1" rIns="91425" wrap="square" tIns="91425">
            <a:noAutofit/>
          </a:bodyPr>
          <a:lstStyle>
            <a:lvl1pPr lvl="0" marR="27432" rtl="0" algn="ctr">
              <a:spcBef>
                <a:spcPts val="0"/>
              </a:spcBef>
              <a:spcAft>
                <a:spcPts val="0"/>
              </a:spcAft>
              <a:buClr>
                <a:schemeClr val="lt1"/>
              </a:buClr>
              <a:buSzPts val="3600"/>
              <a:buNone/>
              <a:defRPr sz="3000">
                <a:solidFill>
                  <a:schemeClr val="lt1"/>
                </a:solidFill>
              </a:defRPr>
            </a:lvl1pPr>
            <a:lvl2pPr lvl="1"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bg>
      <p:bgPr>
        <a:solidFill>
          <a:schemeClr val="lt2"/>
        </a:solidFill>
      </p:bgPr>
    </p:bg>
    <p:spTree>
      <p:nvGrpSpPr>
        <p:cNvPr id="156" name="Shape 156"/>
        <p:cNvGrpSpPr/>
        <p:nvPr/>
      </p:nvGrpSpPr>
      <p:grpSpPr>
        <a:xfrm>
          <a:off x="0" y="0"/>
          <a:ext cx="0" cy="0"/>
          <a:chOff x="0" y="0"/>
          <a:chExt cx="0" cy="0"/>
        </a:xfrm>
      </p:grpSpPr>
      <p:grpSp>
        <p:nvGrpSpPr>
          <p:cNvPr id="157" name="Google Shape;157;p21"/>
          <p:cNvGrpSpPr/>
          <p:nvPr/>
        </p:nvGrpSpPr>
        <p:grpSpPr>
          <a:xfrm>
            <a:off x="445050" y="393000"/>
            <a:ext cx="8254054" cy="4266544"/>
            <a:chOff x="279122" y="532095"/>
            <a:chExt cx="8585452" cy="4437845"/>
          </a:xfrm>
        </p:grpSpPr>
        <p:sp>
          <p:nvSpPr>
            <p:cNvPr id="158" name="Google Shape;158;p21"/>
            <p:cNvSpPr/>
            <p:nvPr/>
          </p:nvSpPr>
          <p:spPr>
            <a:xfrm>
              <a:off x="279174" y="537140"/>
              <a:ext cx="8585400" cy="4432800"/>
            </a:xfrm>
            <a:prstGeom prst="roundRect">
              <a:avLst>
                <a:gd fmla="val 5570" name="adj"/>
              </a:avLst>
            </a:prstGeom>
            <a:solidFill>
              <a:schemeClr val="dk1"/>
            </a:solidFill>
            <a:ln>
              <a:noFill/>
            </a:ln>
            <a:effectLst>
              <a:outerShdw blurRad="57150" rotWithShape="0" algn="bl" dir="2940000" dist="47625">
                <a:schemeClr val="accent5">
                  <a:alpha val="4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 name="Google Shape;159;p21"/>
            <p:cNvGrpSpPr/>
            <p:nvPr/>
          </p:nvGrpSpPr>
          <p:grpSpPr>
            <a:xfrm>
              <a:off x="279122" y="532095"/>
              <a:ext cx="8585400" cy="414300"/>
              <a:chOff x="279122" y="532095"/>
              <a:chExt cx="8585400" cy="414300"/>
            </a:xfrm>
          </p:grpSpPr>
          <p:sp>
            <p:nvSpPr>
              <p:cNvPr id="160" name="Google Shape;160;p21"/>
              <p:cNvSpPr/>
              <p:nvPr/>
            </p:nvSpPr>
            <p:spPr>
              <a:xfrm>
                <a:off x="279122" y="532095"/>
                <a:ext cx="8585400" cy="414300"/>
              </a:xfrm>
              <a:prstGeom prst="round2SameRect">
                <a:avLst>
                  <a:gd fmla="val 38309"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p:nvPr/>
            </p:nvSpPr>
            <p:spPr>
              <a:xfrm>
                <a:off x="558375" y="690638"/>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p:nvPr/>
            </p:nvSpPr>
            <p:spPr>
              <a:xfrm>
                <a:off x="772975" y="690638"/>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p:nvPr/>
            </p:nvSpPr>
            <p:spPr>
              <a:xfrm>
                <a:off x="987575" y="690638"/>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4" name="Google Shape;164;p21"/>
          <p:cNvSpPr txBox="1"/>
          <p:nvPr>
            <p:ph type="title"/>
          </p:nvPr>
        </p:nvSpPr>
        <p:spPr>
          <a:xfrm>
            <a:off x="2204275" y="1004250"/>
            <a:ext cx="47355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4200"/>
              <a:buNone/>
              <a:defRPr>
                <a:solidFill>
                  <a:schemeClr val="lt1"/>
                </a:solidFill>
              </a:defRPr>
            </a:lvl1pPr>
            <a:lvl2pPr lvl="1" rtl="0" algn="ctr">
              <a:spcBef>
                <a:spcPts val="0"/>
              </a:spcBef>
              <a:spcAft>
                <a:spcPts val="0"/>
              </a:spcAft>
              <a:buClr>
                <a:schemeClr val="dk1"/>
              </a:buClr>
              <a:buSzPts val="4200"/>
              <a:buNone/>
              <a:defRPr b="0" sz="4200">
                <a:solidFill>
                  <a:schemeClr val="dk1"/>
                </a:solidFill>
              </a:defRPr>
            </a:lvl2pPr>
            <a:lvl3pPr lvl="2" rtl="0" algn="ctr">
              <a:spcBef>
                <a:spcPts val="0"/>
              </a:spcBef>
              <a:spcAft>
                <a:spcPts val="0"/>
              </a:spcAft>
              <a:buClr>
                <a:schemeClr val="dk1"/>
              </a:buClr>
              <a:buSzPts val="4200"/>
              <a:buNone/>
              <a:defRPr b="0" sz="4200">
                <a:solidFill>
                  <a:schemeClr val="dk1"/>
                </a:solidFill>
              </a:defRPr>
            </a:lvl3pPr>
            <a:lvl4pPr lvl="3" rtl="0" algn="ctr">
              <a:spcBef>
                <a:spcPts val="0"/>
              </a:spcBef>
              <a:spcAft>
                <a:spcPts val="0"/>
              </a:spcAft>
              <a:buClr>
                <a:schemeClr val="dk1"/>
              </a:buClr>
              <a:buSzPts val="4200"/>
              <a:buNone/>
              <a:defRPr b="0" sz="4200">
                <a:solidFill>
                  <a:schemeClr val="dk1"/>
                </a:solidFill>
              </a:defRPr>
            </a:lvl4pPr>
            <a:lvl5pPr lvl="4" rtl="0" algn="ctr">
              <a:spcBef>
                <a:spcPts val="0"/>
              </a:spcBef>
              <a:spcAft>
                <a:spcPts val="0"/>
              </a:spcAft>
              <a:buClr>
                <a:schemeClr val="dk1"/>
              </a:buClr>
              <a:buSzPts val="4200"/>
              <a:buNone/>
              <a:defRPr b="0" sz="4200">
                <a:solidFill>
                  <a:schemeClr val="dk1"/>
                </a:solidFill>
              </a:defRPr>
            </a:lvl5pPr>
            <a:lvl6pPr lvl="5" rtl="0" algn="ctr">
              <a:spcBef>
                <a:spcPts val="0"/>
              </a:spcBef>
              <a:spcAft>
                <a:spcPts val="0"/>
              </a:spcAft>
              <a:buClr>
                <a:schemeClr val="dk1"/>
              </a:buClr>
              <a:buSzPts val="4200"/>
              <a:buNone/>
              <a:defRPr b="0" sz="4200">
                <a:solidFill>
                  <a:schemeClr val="dk1"/>
                </a:solidFill>
              </a:defRPr>
            </a:lvl6pPr>
            <a:lvl7pPr lvl="6" rtl="0" algn="ctr">
              <a:spcBef>
                <a:spcPts val="0"/>
              </a:spcBef>
              <a:spcAft>
                <a:spcPts val="0"/>
              </a:spcAft>
              <a:buClr>
                <a:schemeClr val="dk1"/>
              </a:buClr>
              <a:buSzPts val="4200"/>
              <a:buNone/>
              <a:defRPr b="0" sz="4200">
                <a:solidFill>
                  <a:schemeClr val="dk1"/>
                </a:solidFill>
              </a:defRPr>
            </a:lvl7pPr>
            <a:lvl8pPr lvl="7" rtl="0" algn="ctr">
              <a:spcBef>
                <a:spcPts val="0"/>
              </a:spcBef>
              <a:spcAft>
                <a:spcPts val="0"/>
              </a:spcAft>
              <a:buClr>
                <a:schemeClr val="dk1"/>
              </a:buClr>
              <a:buSzPts val="4200"/>
              <a:buNone/>
              <a:defRPr b="0" sz="4200">
                <a:solidFill>
                  <a:schemeClr val="dk1"/>
                </a:solidFill>
              </a:defRPr>
            </a:lvl8pPr>
            <a:lvl9pPr lvl="8" rtl="0" algn="ctr">
              <a:spcBef>
                <a:spcPts val="0"/>
              </a:spcBef>
              <a:spcAft>
                <a:spcPts val="0"/>
              </a:spcAft>
              <a:buClr>
                <a:schemeClr val="dk1"/>
              </a:buClr>
              <a:buSzPts val="4200"/>
              <a:buNone/>
              <a:defRPr b="0" sz="4200">
                <a:solidFill>
                  <a:schemeClr val="dk1"/>
                </a:solidFill>
              </a:defRPr>
            </a:lvl9pPr>
          </a:lstStyle>
          <a:p/>
        </p:txBody>
      </p:sp>
      <p:sp>
        <p:nvSpPr>
          <p:cNvPr id="165" name="Google Shape;165;p21"/>
          <p:cNvSpPr txBox="1"/>
          <p:nvPr>
            <p:ph idx="1" type="subTitle"/>
          </p:nvPr>
        </p:nvSpPr>
        <p:spPr>
          <a:xfrm flipH="1">
            <a:off x="2204275" y="2155375"/>
            <a:ext cx="4735500" cy="142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1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166" name="Google Shape;166;p21"/>
          <p:cNvSpPr txBox="1"/>
          <p:nvPr/>
        </p:nvSpPr>
        <p:spPr>
          <a:xfrm>
            <a:off x="2194350" y="3689325"/>
            <a:ext cx="4755300" cy="42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lt1"/>
                </a:solidFill>
                <a:latin typeface="Abel"/>
                <a:ea typeface="Abel"/>
                <a:cs typeface="Abel"/>
                <a:sym typeface="Abel"/>
              </a:rPr>
              <a:t>CREDITS: This presentation template was created by </a:t>
            </a:r>
            <a:r>
              <a:rPr lang="en" sz="1200">
                <a:solidFill>
                  <a:schemeClr val="lt1"/>
                </a:solidFill>
                <a:uFill>
                  <a:noFill/>
                </a:uFill>
                <a:latin typeface="Abel"/>
                <a:ea typeface="Abel"/>
                <a:cs typeface="Abel"/>
                <a:sym typeface="Abel"/>
                <a:hlinkClick r:id="rId2">
                  <a:extLst>
                    <a:ext uri="{A12FA001-AC4F-418D-AE19-62706E023703}">
                      <ahyp:hlinkClr val="tx"/>
                    </a:ext>
                  </a:extLst>
                </a:hlinkClick>
              </a:rPr>
              <a:t>Slidesgo</a:t>
            </a:r>
            <a:r>
              <a:rPr lang="en" sz="1200">
                <a:solidFill>
                  <a:schemeClr val="lt1"/>
                </a:solidFill>
                <a:latin typeface="Abel"/>
                <a:ea typeface="Abel"/>
                <a:cs typeface="Abel"/>
                <a:sym typeface="Abel"/>
              </a:rPr>
              <a:t>, including icons by </a:t>
            </a:r>
            <a:r>
              <a:rPr lang="en" sz="1200">
                <a:solidFill>
                  <a:schemeClr val="lt1"/>
                </a:solidFill>
                <a:uFill>
                  <a:noFill/>
                </a:uFill>
                <a:latin typeface="Abel"/>
                <a:ea typeface="Abel"/>
                <a:cs typeface="Abel"/>
                <a:sym typeface="Abel"/>
                <a:hlinkClick r:id="rId3">
                  <a:extLst>
                    <a:ext uri="{A12FA001-AC4F-418D-AE19-62706E023703}">
                      <ahyp:hlinkClr val="tx"/>
                    </a:ext>
                  </a:extLst>
                </a:hlinkClick>
              </a:rPr>
              <a:t>Flaticon</a:t>
            </a:r>
            <a:r>
              <a:rPr lang="en" sz="1200">
                <a:solidFill>
                  <a:schemeClr val="lt1"/>
                </a:solidFill>
                <a:latin typeface="Abel"/>
                <a:ea typeface="Abel"/>
                <a:cs typeface="Abel"/>
                <a:sym typeface="Abel"/>
              </a:rPr>
              <a:t>, and infographics &amp; images by </a:t>
            </a:r>
            <a:r>
              <a:rPr lang="en" sz="1200">
                <a:solidFill>
                  <a:schemeClr val="lt1"/>
                </a:solidFill>
                <a:uFill>
                  <a:noFill/>
                </a:uFill>
                <a:latin typeface="Abel"/>
                <a:ea typeface="Abel"/>
                <a:cs typeface="Abel"/>
                <a:sym typeface="Abel"/>
                <a:hlinkClick r:id="rId4">
                  <a:extLst>
                    <a:ext uri="{A12FA001-AC4F-418D-AE19-62706E023703}">
                      <ahyp:hlinkClr val="tx"/>
                    </a:ext>
                  </a:extLst>
                </a:hlinkClick>
              </a:rPr>
              <a:t>Freepik</a:t>
            </a:r>
            <a:endParaRPr sz="1200">
              <a:solidFill>
                <a:schemeClr val="lt1"/>
              </a:solidFill>
              <a:latin typeface="Abel"/>
              <a:ea typeface="Abel"/>
              <a:cs typeface="Abel"/>
              <a:sym typeface="Abel"/>
            </a:endParaRPr>
          </a:p>
          <a:p>
            <a:pPr indent="0" lvl="0" marL="0" rtl="0" algn="ctr">
              <a:lnSpc>
                <a:spcPct val="100000"/>
              </a:lnSpc>
              <a:spcBef>
                <a:spcPts val="0"/>
              </a:spcBef>
              <a:spcAft>
                <a:spcPts val="0"/>
              </a:spcAft>
              <a:buNone/>
            </a:pPr>
            <a:r>
              <a:t/>
            </a:r>
            <a:endParaRPr sz="1200">
              <a:solidFill>
                <a:schemeClr val="lt1"/>
              </a:solidFill>
              <a:latin typeface="Abel"/>
              <a:ea typeface="Abel"/>
              <a:cs typeface="Abel"/>
              <a:sym typeface="Abel"/>
            </a:endParaRPr>
          </a:p>
          <a:p>
            <a:pPr indent="0" lvl="0" marL="0" rtl="0" algn="ctr">
              <a:lnSpc>
                <a:spcPct val="100000"/>
              </a:lnSpc>
              <a:spcBef>
                <a:spcPts val="300"/>
              </a:spcBef>
              <a:spcAft>
                <a:spcPts val="0"/>
              </a:spcAft>
              <a:buNone/>
            </a:pPr>
            <a:r>
              <a:t/>
            </a:r>
            <a:endParaRPr sz="1200">
              <a:solidFill>
                <a:schemeClr val="lt1"/>
              </a:solidFill>
              <a:latin typeface="Abel"/>
              <a:ea typeface="Abel"/>
              <a:cs typeface="Abel"/>
              <a:sym typeface="Abe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_1_1_1">
    <p:bg>
      <p:bgPr>
        <a:solidFill>
          <a:schemeClr val="lt2"/>
        </a:solidFill>
      </p:bgPr>
    </p:bg>
    <p:spTree>
      <p:nvGrpSpPr>
        <p:cNvPr id="167" name="Shape 167"/>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68" name="Shape 16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2"/>
        </a:solidFill>
      </p:bgPr>
    </p:bg>
    <p:spTree>
      <p:nvGrpSpPr>
        <p:cNvPr id="22" name="Shape 22"/>
        <p:cNvGrpSpPr/>
        <p:nvPr/>
      </p:nvGrpSpPr>
      <p:grpSpPr>
        <a:xfrm>
          <a:off x="0" y="0"/>
          <a:ext cx="0" cy="0"/>
          <a:chOff x="0" y="0"/>
          <a:chExt cx="0" cy="0"/>
        </a:xfrm>
      </p:grpSpPr>
      <p:sp>
        <p:nvSpPr>
          <p:cNvPr id="23" name="Google Shape;23;p4"/>
          <p:cNvSpPr txBox="1"/>
          <p:nvPr>
            <p:ph type="ctrTitle"/>
          </p:nvPr>
        </p:nvSpPr>
        <p:spPr>
          <a:xfrm>
            <a:off x="827400" y="1491650"/>
            <a:ext cx="2861400" cy="11316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3000">
                <a:solidFill>
                  <a:schemeClr val="lt1"/>
                </a:solidFill>
                <a:latin typeface="Hepta Slab Medium"/>
                <a:ea typeface="Hepta Slab Medium"/>
                <a:cs typeface="Hepta Slab Medium"/>
                <a:sym typeface="Hepta Slab Medium"/>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24" name="Google Shape;24;p4"/>
          <p:cNvSpPr txBox="1"/>
          <p:nvPr>
            <p:ph idx="1" type="subTitle"/>
          </p:nvPr>
        </p:nvSpPr>
        <p:spPr>
          <a:xfrm>
            <a:off x="1402950" y="2977050"/>
            <a:ext cx="2736600" cy="3489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lt1"/>
                </a:solidFill>
                <a:latin typeface="Abel"/>
                <a:ea typeface="Abel"/>
                <a:cs typeface="Abel"/>
                <a:sym typeface="Abel"/>
              </a:defRPr>
            </a:lvl1pPr>
            <a:lvl2pPr lvl="1" rtl="0">
              <a:lnSpc>
                <a:spcPct val="100000"/>
              </a:lnSpc>
              <a:spcBef>
                <a:spcPts val="1600"/>
              </a:spcBef>
              <a:spcAft>
                <a:spcPts val="0"/>
              </a:spcAft>
              <a:buNone/>
              <a:defRPr sz="1600">
                <a:solidFill>
                  <a:schemeClr val="lt1"/>
                </a:solidFill>
                <a:latin typeface="Abel"/>
                <a:ea typeface="Abel"/>
                <a:cs typeface="Abel"/>
                <a:sym typeface="Abel"/>
              </a:defRPr>
            </a:lvl2pPr>
            <a:lvl3pPr lvl="2" rtl="0">
              <a:lnSpc>
                <a:spcPct val="100000"/>
              </a:lnSpc>
              <a:spcBef>
                <a:spcPts val="1600"/>
              </a:spcBef>
              <a:spcAft>
                <a:spcPts val="0"/>
              </a:spcAft>
              <a:buNone/>
              <a:defRPr sz="1600">
                <a:solidFill>
                  <a:schemeClr val="lt1"/>
                </a:solidFill>
                <a:latin typeface="Abel"/>
                <a:ea typeface="Abel"/>
                <a:cs typeface="Abel"/>
                <a:sym typeface="Abel"/>
              </a:defRPr>
            </a:lvl3pPr>
            <a:lvl4pPr lvl="3" rtl="0">
              <a:lnSpc>
                <a:spcPct val="100000"/>
              </a:lnSpc>
              <a:spcBef>
                <a:spcPts val="1600"/>
              </a:spcBef>
              <a:spcAft>
                <a:spcPts val="0"/>
              </a:spcAft>
              <a:buNone/>
              <a:defRPr sz="1600">
                <a:solidFill>
                  <a:schemeClr val="lt1"/>
                </a:solidFill>
                <a:latin typeface="Abel"/>
                <a:ea typeface="Abel"/>
                <a:cs typeface="Abel"/>
                <a:sym typeface="Abel"/>
              </a:defRPr>
            </a:lvl4pPr>
            <a:lvl5pPr lvl="4" rtl="0">
              <a:lnSpc>
                <a:spcPct val="100000"/>
              </a:lnSpc>
              <a:spcBef>
                <a:spcPts val="1600"/>
              </a:spcBef>
              <a:spcAft>
                <a:spcPts val="0"/>
              </a:spcAft>
              <a:buNone/>
              <a:defRPr sz="1600">
                <a:solidFill>
                  <a:schemeClr val="lt1"/>
                </a:solidFill>
                <a:latin typeface="Abel"/>
                <a:ea typeface="Abel"/>
                <a:cs typeface="Abel"/>
                <a:sym typeface="Abel"/>
              </a:defRPr>
            </a:lvl5pPr>
            <a:lvl6pPr lvl="5" rtl="0">
              <a:lnSpc>
                <a:spcPct val="100000"/>
              </a:lnSpc>
              <a:spcBef>
                <a:spcPts val="1600"/>
              </a:spcBef>
              <a:spcAft>
                <a:spcPts val="0"/>
              </a:spcAft>
              <a:buNone/>
              <a:defRPr sz="1600">
                <a:solidFill>
                  <a:schemeClr val="lt1"/>
                </a:solidFill>
                <a:latin typeface="Abel"/>
                <a:ea typeface="Abel"/>
                <a:cs typeface="Abel"/>
                <a:sym typeface="Abel"/>
              </a:defRPr>
            </a:lvl6pPr>
            <a:lvl7pPr lvl="6" rtl="0">
              <a:lnSpc>
                <a:spcPct val="100000"/>
              </a:lnSpc>
              <a:spcBef>
                <a:spcPts val="1600"/>
              </a:spcBef>
              <a:spcAft>
                <a:spcPts val="0"/>
              </a:spcAft>
              <a:buNone/>
              <a:defRPr sz="1600">
                <a:solidFill>
                  <a:schemeClr val="lt1"/>
                </a:solidFill>
                <a:latin typeface="Abel"/>
                <a:ea typeface="Abel"/>
                <a:cs typeface="Abel"/>
                <a:sym typeface="Abel"/>
              </a:defRPr>
            </a:lvl7pPr>
            <a:lvl8pPr lvl="7" rtl="0">
              <a:lnSpc>
                <a:spcPct val="100000"/>
              </a:lnSpc>
              <a:spcBef>
                <a:spcPts val="1600"/>
              </a:spcBef>
              <a:spcAft>
                <a:spcPts val="0"/>
              </a:spcAft>
              <a:buNone/>
              <a:defRPr sz="1600">
                <a:solidFill>
                  <a:schemeClr val="lt1"/>
                </a:solidFill>
                <a:latin typeface="Abel"/>
                <a:ea typeface="Abel"/>
                <a:cs typeface="Abel"/>
                <a:sym typeface="Abel"/>
              </a:defRPr>
            </a:lvl8pPr>
            <a:lvl9pPr lvl="8" rtl="0">
              <a:lnSpc>
                <a:spcPct val="100000"/>
              </a:lnSpc>
              <a:spcBef>
                <a:spcPts val="1600"/>
              </a:spcBef>
              <a:spcAft>
                <a:spcPts val="1600"/>
              </a:spcAft>
              <a:buNone/>
              <a:defRPr sz="1600">
                <a:solidFill>
                  <a:schemeClr val="lt1"/>
                </a:solidFill>
                <a:latin typeface="Abel"/>
                <a:ea typeface="Abel"/>
                <a:cs typeface="Abel"/>
                <a:sym typeface="Abel"/>
              </a:defRPr>
            </a:lvl9pPr>
          </a:lstStyle>
          <a:p/>
        </p:txBody>
      </p:sp>
      <p:sp>
        <p:nvSpPr>
          <p:cNvPr id="25" name="Google Shape;25;p4"/>
          <p:cNvSpPr txBox="1"/>
          <p:nvPr>
            <p:ph idx="2" type="subTitle"/>
          </p:nvPr>
        </p:nvSpPr>
        <p:spPr>
          <a:xfrm>
            <a:off x="1402950" y="3642075"/>
            <a:ext cx="2736600" cy="3489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lt1"/>
                </a:solidFill>
                <a:latin typeface="Abel"/>
                <a:ea typeface="Abel"/>
                <a:cs typeface="Abel"/>
                <a:sym typeface="Abel"/>
              </a:defRPr>
            </a:lvl1pPr>
            <a:lvl2pPr lvl="1" rtl="0">
              <a:lnSpc>
                <a:spcPct val="100000"/>
              </a:lnSpc>
              <a:spcBef>
                <a:spcPts val="1600"/>
              </a:spcBef>
              <a:spcAft>
                <a:spcPts val="0"/>
              </a:spcAft>
              <a:buNone/>
              <a:defRPr sz="1600">
                <a:solidFill>
                  <a:schemeClr val="lt1"/>
                </a:solidFill>
                <a:latin typeface="Abel"/>
                <a:ea typeface="Abel"/>
                <a:cs typeface="Abel"/>
                <a:sym typeface="Abel"/>
              </a:defRPr>
            </a:lvl2pPr>
            <a:lvl3pPr lvl="2" rtl="0">
              <a:lnSpc>
                <a:spcPct val="100000"/>
              </a:lnSpc>
              <a:spcBef>
                <a:spcPts val="1600"/>
              </a:spcBef>
              <a:spcAft>
                <a:spcPts val="0"/>
              </a:spcAft>
              <a:buNone/>
              <a:defRPr sz="1600">
                <a:solidFill>
                  <a:schemeClr val="lt1"/>
                </a:solidFill>
                <a:latin typeface="Abel"/>
                <a:ea typeface="Abel"/>
                <a:cs typeface="Abel"/>
                <a:sym typeface="Abel"/>
              </a:defRPr>
            </a:lvl3pPr>
            <a:lvl4pPr lvl="3" rtl="0">
              <a:lnSpc>
                <a:spcPct val="100000"/>
              </a:lnSpc>
              <a:spcBef>
                <a:spcPts val="1600"/>
              </a:spcBef>
              <a:spcAft>
                <a:spcPts val="0"/>
              </a:spcAft>
              <a:buNone/>
              <a:defRPr sz="1600">
                <a:solidFill>
                  <a:schemeClr val="lt1"/>
                </a:solidFill>
                <a:latin typeface="Abel"/>
                <a:ea typeface="Abel"/>
                <a:cs typeface="Abel"/>
                <a:sym typeface="Abel"/>
              </a:defRPr>
            </a:lvl4pPr>
            <a:lvl5pPr lvl="4" rtl="0">
              <a:lnSpc>
                <a:spcPct val="100000"/>
              </a:lnSpc>
              <a:spcBef>
                <a:spcPts val="1600"/>
              </a:spcBef>
              <a:spcAft>
                <a:spcPts val="0"/>
              </a:spcAft>
              <a:buNone/>
              <a:defRPr sz="1600">
                <a:solidFill>
                  <a:schemeClr val="lt1"/>
                </a:solidFill>
                <a:latin typeface="Abel"/>
                <a:ea typeface="Abel"/>
                <a:cs typeface="Abel"/>
                <a:sym typeface="Abel"/>
              </a:defRPr>
            </a:lvl5pPr>
            <a:lvl6pPr lvl="5" rtl="0">
              <a:lnSpc>
                <a:spcPct val="100000"/>
              </a:lnSpc>
              <a:spcBef>
                <a:spcPts val="1600"/>
              </a:spcBef>
              <a:spcAft>
                <a:spcPts val="0"/>
              </a:spcAft>
              <a:buNone/>
              <a:defRPr sz="1600">
                <a:solidFill>
                  <a:schemeClr val="lt1"/>
                </a:solidFill>
                <a:latin typeface="Abel"/>
                <a:ea typeface="Abel"/>
                <a:cs typeface="Abel"/>
                <a:sym typeface="Abel"/>
              </a:defRPr>
            </a:lvl6pPr>
            <a:lvl7pPr lvl="6" rtl="0">
              <a:lnSpc>
                <a:spcPct val="100000"/>
              </a:lnSpc>
              <a:spcBef>
                <a:spcPts val="1600"/>
              </a:spcBef>
              <a:spcAft>
                <a:spcPts val="0"/>
              </a:spcAft>
              <a:buNone/>
              <a:defRPr sz="1600">
                <a:solidFill>
                  <a:schemeClr val="lt1"/>
                </a:solidFill>
                <a:latin typeface="Abel"/>
                <a:ea typeface="Abel"/>
                <a:cs typeface="Abel"/>
                <a:sym typeface="Abel"/>
              </a:defRPr>
            </a:lvl7pPr>
            <a:lvl8pPr lvl="7" rtl="0">
              <a:lnSpc>
                <a:spcPct val="100000"/>
              </a:lnSpc>
              <a:spcBef>
                <a:spcPts val="1600"/>
              </a:spcBef>
              <a:spcAft>
                <a:spcPts val="0"/>
              </a:spcAft>
              <a:buNone/>
              <a:defRPr sz="1600">
                <a:solidFill>
                  <a:schemeClr val="lt1"/>
                </a:solidFill>
                <a:latin typeface="Abel"/>
                <a:ea typeface="Abel"/>
                <a:cs typeface="Abel"/>
                <a:sym typeface="Abel"/>
              </a:defRPr>
            </a:lvl8pPr>
            <a:lvl9pPr lvl="8" rtl="0">
              <a:lnSpc>
                <a:spcPct val="100000"/>
              </a:lnSpc>
              <a:spcBef>
                <a:spcPts val="1600"/>
              </a:spcBef>
              <a:spcAft>
                <a:spcPts val="1600"/>
              </a:spcAft>
              <a:buNone/>
              <a:defRPr sz="1600">
                <a:solidFill>
                  <a:schemeClr val="lt1"/>
                </a:solidFill>
                <a:latin typeface="Abel"/>
                <a:ea typeface="Abel"/>
                <a:cs typeface="Abel"/>
                <a:sym typeface="Abe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2"/>
        </a:solidFill>
      </p:bgPr>
    </p:bg>
    <p:spTree>
      <p:nvGrpSpPr>
        <p:cNvPr id="26" name="Shape 26"/>
        <p:cNvGrpSpPr/>
        <p:nvPr/>
      </p:nvGrpSpPr>
      <p:grpSpPr>
        <a:xfrm>
          <a:off x="0" y="0"/>
          <a:ext cx="0" cy="0"/>
          <a:chOff x="0" y="0"/>
          <a:chExt cx="0" cy="0"/>
        </a:xfrm>
      </p:grpSpPr>
      <p:grpSp>
        <p:nvGrpSpPr>
          <p:cNvPr id="27" name="Google Shape;27;p5"/>
          <p:cNvGrpSpPr/>
          <p:nvPr/>
        </p:nvGrpSpPr>
        <p:grpSpPr>
          <a:xfrm>
            <a:off x="445050" y="757163"/>
            <a:ext cx="8253900" cy="3871737"/>
            <a:chOff x="445050" y="349737"/>
            <a:chExt cx="8253900" cy="3871737"/>
          </a:xfrm>
        </p:grpSpPr>
        <p:sp>
          <p:nvSpPr>
            <p:cNvPr id="28" name="Google Shape;28;p5"/>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p5"/>
            <p:cNvGrpSpPr/>
            <p:nvPr/>
          </p:nvGrpSpPr>
          <p:grpSpPr>
            <a:xfrm>
              <a:off x="445050" y="349737"/>
              <a:ext cx="8253900" cy="392400"/>
              <a:chOff x="-8550475" y="393000"/>
              <a:chExt cx="8253900" cy="392400"/>
            </a:xfrm>
          </p:grpSpPr>
          <p:sp>
            <p:nvSpPr>
              <p:cNvPr id="30" name="Google Shape;30;p5"/>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 name="Google Shape;34;p5"/>
          <p:cNvSpPr txBox="1"/>
          <p:nvPr>
            <p:ph idx="1" type="subTitle"/>
          </p:nvPr>
        </p:nvSpPr>
        <p:spPr>
          <a:xfrm>
            <a:off x="1209312" y="3342975"/>
            <a:ext cx="3138600" cy="7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Abel"/>
                <a:ea typeface="Abel"/>
                <a:cs typeface="Abel"/>
                <a:sym typeface="Abel"/>
              </a:defRPr>
            </a:lvl1pPr>
            <a:lvl2pPr lvl="1" rtl="0" algn="ctr">
              <a:lnSpc>
                <a:spcPct val="100000"/>
              </a:lnSpc>
              <a:spcBef>
                <a:spcPts val="1600"/>
              </a:spcBef>
              <a:spcAft>
                <a:spcPts val="0"/>
              </a:spcAft>
              <a:buNone/>
              <a:defRPr sz="1600">
                <a:solidFill>
                  <a:schemeClr val="lt1"/>
                </a:solidFill>
                <a:latin typeface="Abel"/>
                <a:ea typeface="Abel"/>
                <a:cs typeface="Abel"/>
                <a:sym typeface="Abel"/>
              </a:defRPr>
            </a:lvl2pPr>
            <a:lvl3pPr lvl="2" rtl="0" algn="ctr">
              <a:lnSpc>
                <a:spcPct val="100000"/>
              </a:lnSpc>
              <a:spcBef>
                <a:spcPts val="1600"/>
              </a:spcBef>
              <a:spcAft>
                <a:spcPts val="0"/>
              </a:spcAft>
              <a:buNone/>
              <a:defRPr sz="1600">
                <a:solidFill>
                  <a:schemeClr val="lt1"/>
                </a:solidFill>
                <a:latin typeface="Abel"/>
                <a:ea typeface="Abel"/>
                <a:cs typeface="Abel"/>
                <a:sym typeface="Abel"/>
              </a:defRPr>
            </a:lvl3pPr>
            <a:lvl4pPr lvl="3" rtl="0" algn="ctr">
              <a:lnSpc>
                <a:spcPct val="100000"/>
              </a:lnSpc>
              <a:spcBef>
                <a:spcPts val="1600"/>
              </a:spcBef>
              <a:spcAft>
                <a:spcPts val="0"/>
              </a:spcAft>
              <a:buNone/>
              <a:defRPr sz="1600">
                <a:solidFill>
                  <a:schemeClr val="lt1"/>
                </a:solidFill>
                <a:latin typeface="Abel"/>
                <a:ea typeface="Abel"/>
                <a:cs typeface="Abel"/>
                <a:sym typeface="Abel"/>
              </a:defRPr>
            </a:lvl4pPr>
            <a:lvl5pPr lvl="4" rtl="0" algn="ctr">
              <a:lnSpc>
                <a:spcPct val="100000"/>
              </a:lnSpc>
              <a:spcBef>
                <a:spcPts val="1600"/>
              </a:spcBef>
              <a:spcAft>
                <a:spcPts val="0"/>
              </a:spcAft>
              <a:buNone/>
              <a:defRPr sz="1600">
                <a:solidFill>
                  <a:schemeClr val="lt1"/>
                </a:solidFill>
                <a:latin typeface="Abel"/>
                <a:ea typeface="Abel"/>
                <a:cs typeface="Abel"/>
                <a:sym typeface="Abel"/>
              </a:defRPr>
            </a:lvl5pPr>
            <a:lvl6pPr lvl="5" rtl="0" algn="ctr">
              <a:lnSpc>
                <a:spcPct val="100000"/>
              </a:lnSpc>
              <a:spcBef>
                <a:spcPts val="1600"/>
              </a:spcBef>
              <a:spcAft>
                <a:spcPts val="0"/>
              </a:spcAft>
              <a:buNone/>
              <a:defRPr sz="1600">
                <a:solidFill>
                  <a:schemeClr val="lt1"/>
                </a:solidFill>
                <a:latin typeface="Abel"/>
                <a:ea typeface="Abel"/>
                <a:cs typeface="Abel"/>
                <a:sym typeface="Abel"/>
              </a:defRPr>
            </a:lvl6pPr>
            <a:lvl7pPr lvl="6" rtl="0" algn="ctr">
              <a:lnSpc>
                <a:spcPct val="100000"/>
              </a:lnSpc>
              <a:spcBef>
                <a:spcPts val="1600"/>
              </a:spcBef>
              <a:spcAft>
                <a:spcPts val="0"/>
              </a:spcAft>
              <a:buNone/>
              <a:defRPr sz="1600">
                <a:solidFill>
                  <a:schemeClr val="lt1"/>
                </a:solidFill>
                <a:latin typeface="Abel"/>
                <a:ea typeface="Abel"/>
                <a:cs typeface="Abel"/>
                <a:sym typeface="Abel"/>
              </a:defRPr>
            </a:lvl7pPr>
            <a:lvl8pPr lvl="7" rtl="0" algn="ctr">
              <a:lnSpc>
                <a:spcPct val="100000"/>
              </a:lnSpc>
              <a:spcBef>
                <a:spcPts val="1600"/>
              </a:spcBef>
              <a:spcAft>
                <a:spcPts val="0"/>
              </a:spcAft>
              <a:buNone/>
              <a:defRPr sz="1600">
                <a:solidFill>
                  <a:schemeClr val="lt1"/>
                </a:solidFill>
                <a:latin typeface="Abel"/>
                <a:ea typeface="Abel"/>
                <a:cs typeface="Abel"/>
                <a:sym typeface="Abel"/>
              </a:defRPr>
            </a:lvl8pPr>
            <a:lvl9pPr lvl="8" rtl="0" algn="ctr">
              <a:lnSpc>
                <a:spcPct val="100000"/>
              </a:lnSpc>
              <a:spcBef>
                <a:spcPts val="1600"/>
              </a:spcBef>
              <a:spcAft>
                <a:spcPts val="1600"/>
              </a:spcAft>
              <a:buNone/>
              <a:defRPr sz="1600">
                <a:solidFill>
                  <a:schemeClr val="lt1"/>
                </a:solidFill>
                <a:latin typeface="Abel"/>
                <a:ea typeface="Abel"/>
                <a:cs typeface="Abel"/>
                <a:sym typeface="Abel"/>
              </a:defRPr>
            </a:lvl9pPr>
          </a:lstStyle>
          <a:p/>
        </p:txBody>
      </p:sp>
      <p:sp>
        <p:nvSpPr>
          <p:cNvPr id="35" name="Google Shape;35;p5"/>
          <p:cNvSpPr txBox="1"/>
          <p:nvPr>
            <p:ph idx="2" type="subTitle"/>
          </p:nvPr>
        </p:nvSpPr>
        <p:spPr>
          <a:xfrm>
            <a:off x="4796057" y="3342975"/>
            <a:ext cx="3138600" cy="7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Abel"/>
                <a:ea typeface="Abel"/>
                <a:cs typeface="Abel"/>
                <a:sym typeface="Abel"/>
              </a:defRPr>
            </a:lvl1pPr>
            <a:lvl2pPr lvl="1" rtl="0" algn="ctr">
              <a:lnSpc>
                <a:spcPct val="100000"/>
              </a:lnSpc>
              <a:spcBef>
                <a:spcPts val="1600"/>
              </a:spcBef>
              <a:spcAft>
                <a:spcPts val="0"/>
              </a:spcAft>
              <a:buNone/>
              <a:defRPr sz="1600">
                <a:solidFill>
                  <a:schemeClr val="lt1"/>
                </a:solidFill>
                <a:latin typeface="Abel"/>
                <a:ea typeface="Abel"/>
                <a:cs typeface="Abel"/>
                <a:sym typeface="Abel"/>
              </a:defRPr>
            </a:lvl2pPr>
            <a:lvl3pPr lvl="2" rtl="0" algn="ctr">
              <a:lnSpc>
                <a:spcPct val="100000"/>
              </a:lnSpc>
              <a:spcBef>
                <a:spcPts val="1600"/>
              </a:spcBef>
              <a:spcAft>
                <a:spcPts val="0"/>
              </a:spcAft>
              <a:buNone/>
              <a:defRPr sz="1600">
                <a:solidFill>
                  <a:schemeClr val="lt1"/>
                </a:solidFill>
                <a:latin typeface="Abel"/>
                <a:ea typeface="Abel"/>
                <a:cs typeface="Abel"/>
                <a:sym typeface="Abel"/>
              </a:defRPr>
            </a:lvl3pPr>
            <a:lvl4pPr lvl="3" rtl="0" algn="ctr">
              <a:lnSpc>
                <a:spcPct val="100000"/>
              </a:lnSpc>
              <a:spcBef>
                <a:spcPts val="1600"/>
              </a:spcBef>
              <a:spcAft>
                <a:spcPts val="0"/>
              </a:spcAft>
              <a:buNone/>
              <a:defRPr sz="1600">
                <a:solidFill>
                  <a:schemeClr val="lt1"/>
                </a:solidFill>
                <a:latin typeface="Abel"/>
                <a:ea typeface="Abel"/>
                <a:cs typeface="Abel"/>
                <a:sym typeface="Abel"/>
              </a:defRPr>
            </a:lvl4pPr>
            <a:lvl5pPr lvl="4" rtl="0" algn="ctr">
              <a:lnSpc>
                <a:spcPct val="100000"/>
              </a:lnSpc>
              <a:spcBef>
                <a:spcPts val="1600"/>
              </a:spcBef>
              <a:spcAft>
                <a:spcPts val="0"/>
              </a:spcAft>
              <a:buNone/>
              <a:defRPr sz="1600">
                <a:solidFill>
                  <a:schemeClr val="lt1"/>
                </a:solidFill>
                <a:latin typeface="Abel"/>
                <a:ea typeface="Abel"/>
                <a:cs typeface="Abel"/>
                <a:sym typeface="Abel"/>
              </a:defRPr>
            </a:lvl5pPr>
            <a:lvl6pPr lvl="5" rtl="0" algn="ctr">
              <a:lnSpc>
                <a:spcPct val="100000"/>
              </a:lnSpc>
              <a:spcBef>
                <a:spcPts val="1600"/>
              </a:spcBef>
              <a:spcAft>
                <a:spcPts val="0"/>
              </a:spcAft>
              <a:buNone/>
              <a:defRPr sz="1600">
                <a:solidFill>
                  <a:schemeClr val="lt1"/>
                </a:solidFill>
                <a:latin typeface="Abel"/>
                <a:ea typeface="Abel"/>
                <a:cs typeface="Abel"/>
                <a:sym typeface="Abel"/>
              </a:defRPr>
            </a:lvl6pPr>
            <a:lvl7pPr lvl="6" rtl="0" algn="ctr">
              <a:lnSpc>
                <a:spcPct val="100000"/>
              </a:lnSpc>
              <a:spcBef>
                <a:spcPts val="1600"/>
              </a:spcBef>
              <a:spcAft>
                <a:spcPts val="0"/>
              </a:spcAft>
              <a:buNone/>
              <a:defRPr sz="1600">
                <a:solidFill>
                  <a:schemeClr val="lt1"/>
                </a:solidFill>
                <a:latin typeface="Abel"/>
                <a:ea typeface="Abel"/>
                <a:cs typeface="Abel"/>
                <a:sym typeface="Abel"/>
              </a:defRPr>
            </a:lvl7pPr>
            <a:lvl8pPr lvl="7" rtl="0" algn="ctr">
              <a:lnSpc>
                <a:spcPct val="100000"/>
              </a:lnSpc>
              <a:spcBef>
                <a:spcPts val="1600"/>
              </a:spcBef>
              <a:spcAft>
                <a:spcPts val="0"/>
              </a:spcAft>
              <a:buNone/>
              <a:defRPr sz="1600">
                <a:solidFill>
                  <a:schemeClr val="lt1"/>
                </a:solidFill>
                <a:latin typeface="Abel"/>
                <a:ea typeface="Abel"/>
                <a:cs typeface="Abel"/>
                <a:sym typeface="Abel"/>
              </a:defRPr>
            </a:lvl8pPr>
            <a:lvl9pPr lvl="8" rtl="0" algn="ctr">
              <a:lnSpc>
                <a:spcPct val="100000"/>
              </a:lnSpc>
              <a:spcBef>
                <a:spcPts val="1600"/>
              </a:spcBef>
              <a:spcAft>
                <a:spcPts val="1600"/>
              </a:spcAft>
              <a:buNone/>
              <a:defRPr sz="1600">
                <a:solidFill>
                  <a:schemeClr val="lt1"/>
                </a:solidFill>
                <a:latin typeface="Abel"/>
                <a:ea typeface="Abel"/>
                <a:cs typeface="Abel"/>
                <a:sym typeface="Abel"/>
              </a:defRPr>
            </a:lvl9pPr>
          </a:lstStyle>
          <a:p/>
        </p:txBody>
      </p:sp>
      <p:sp>
        <p:nvSpPr>
          <p:cNvPr id="36" name="Google Shape;36;p5"/>
          <p:cNvSpPr txBox="1"/>
          <p:nvPr>
            <p:ph idx="3" type="subTitle"/>
          </p:nvPr>
        </p:nvSpPr>
        <p:spPr>
          <a:xfrm>
            <a:off x="1209300" y="2927150"/>
            <a:ext cx="3138600" cy="493200"/>
          </a:xfrm>
          <a:prstGeom prst="rect">
            <a:avLst/>
          </a:prstGeom>
          <a:noFill/>
        </p:spPr>
        <p:txBody>
          <a:bodyPr anchorCtr="0" anchor="b" bIns="0" lIns="91425" spcFirstLastPara="1" rIns="91425" wrap="square" tIns="91425">
            <a:noAutofit/>
          </a:bodyPr>
          <a:lstStyle>
            <a:lvl1pPr lvl="0" rtl="0" algn="ctr">
              <a:lnSpc>
                <a:spcPct val="110000"/>
              </a:lnSpc>
              <a:spcBef>
                <a:spcPts val="0"/>
              </a:spcBef>
              <a:spcAft>
                <a:spcPts val="0"/>
              </a:spcAft>
              <a:buNone/>
              <a:defRPr sz="1800">
                <a:solidFill>
                  <a:schemeClr val="lt1"/>
                </a:solidFill>
                <a:latin typeface="Hepta Slab Medium"/>
                <a:ea typeface="Hepta Slab Medium"/>
                <a:cs typeface="Hepta Slab Medium"/>
                <a:sym typeface="Hepta Slab Medium"/>
              </a:defRPr>
            </a:lvl1pPr>
            <a:lvl2pPr lvl="1"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2pPr>
            <a:lvl3pPr lvl="2"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3pPr>
            <a:lvl4pPr lvl="3"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4pPr>
            <a:lvl5pPr lvl="4"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5pPr>
            <a:lvl6pPr lvl="5"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6pPr>
            <a:lvl7pPr lvl="6"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7pPr>
            <a:lvl8pPr lvl="7"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8pPr>
            <a:lvl9pPr lvl="8" rtl="0" algn="ctr">
              <a:lnSpc>
                <a:spcPct val="110000"/>
              </a:lnSpc>
              <a:spcBef>
                <a:spcPts val="1600"/>
              </a:spcBef>
              <a:spcAft>
                <a:spcPts val="1600"/>
              </a:spcAft>
              <a:buNone/>
              <a:defRPr sz="1800">
                <a:solidFill>
                  <a:schemeClr val="lt1"/>
                </a:solidFill>
                <a:latin typeface="Hepta Slab Medium"/>
                <a:ea typeface="Hepta Slab Medium"/>
                <a:cs typeface="Hepta Slab Medium"/>
                <a:sym typeface="Hepta Slab Medium"/>
              </a:defRPr>
            </a:lvl9pPr>
          </a:lstStyle>
          <a:p/>
        </p:txBody>
      </p:sp>
      <p:sp>
        <p:nvSpPr>
          <p:cNvPr id="37" name="Google Shape;37;p5"/>
          <p:cNvSpPr txBox="1"/>
          <p:nvPr>
            <p:ph idx="4" type="subTitle"/>
          </p:nvPr>
        </p:nvSpPr>
        <p:spPr>
          <a:xfrm>
            <a:off x="4796051" y="2927150"/>
            <a:ext cx="3138600" cy="493200"/>
          </a:xfrm>
          <a:prstGeom prst="rect">
            <a:avLst/>
          </a:prstGeom>
          <a:noFill/>
        </p:spPr>
        <p:txBody>
          <a:bodyPr anchorCtr="0" anchor="b" bIns="0" lIns="91425" spcFirstLastPara="1" rIns="91425" wrap="square" tIns="91425">
            <a:noAutofit/>
          </a:bodyPr>
          <a:lstStyle>
            <a:lvl1pPr lvl="0" rtl="0" algn="ctr">
              <a:lnSpc>
                <a:spcPct val="110000"/>
              </a:lnSpc>
              <a:spcBef>
                <a:spcPts val="0"/>
              </a:spcBef>
              <a:spcAft>
                <a:spcPts val="0"/>
              </a:spcAft>
              <a:buNone/>
              <a:defRPr sz="1800">
                <a:solidFill>
                  <a:schemeClr val="lt1"/>
                </a:solidFill>
                <a:latin typeface="Hepta Slab Medium"/>
                <a:ea typeface="Hepta Slab Medium"/>
                <a:cs typeface="Hepta Slab Medium"/>
                <a:sym typeface="Hepta Slab Medium"/>
              </a:defRPr>
            </a:lvl1pPr>
            <a:lvl2pPr lvl="1"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2pPr>
            <a:lvl3pPr lvl="2"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3pPr>
            <a:lvl4pPr lvl="3"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4pPr>
            <a:lvl5pPr lvl="4"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5pPr>
            <a:lvl6pPr lvl="5"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6pPr>
            <a:lvl7pPr lvl="6"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7pPr>
            <a:lvl8pPr lvl="7"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8pPr>
            <a:lvl9pPr lvl="8" rtl="0" algn="ctr">
              <a:lnSpc>
                <a:spcPct val="110000"/>
              </a:lnSpc>
              <a:spcBef>
                <a:spcPts val="1600"/>
              </a:spcBef>
              <a:spcAft>
                <a:spcPts val="1600"/>
              </a:spcAft>
              <a:buNone/>
              <a:defRPr sz="1800">
                <a:solidFill>
                  <a:schemeClr val="lt1"/>
                </a:solidFill>
                <a:latin typeface="Hepta Slab Medium"/>
                <a:ea typeface="Hepta Slab Medium"/>
                <a:cs typeface="Hepta Slab Medium"/>
                <a:sym typeface="Hepta Slab Medium"/>
              </a:defRPr>
            </a:lvl9pPr>
          </a:lstStyle>
          <a:p/>
        </p:txBody>
      </p:sp>
      <p:sp>
        <p:nvSpPr>
          <p:cNvPr id="38" name="Google Shape;38;p5"/>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2"/>
        </a:solidFill>
      </p:bgPr>
    </p:bg>
    <p:spTree>
      <p:nvGrpSpPr>
        <p:cNvPr id="39" name="Shape 39"/>
        <p:cNvGrpSpPr/>
        <p:nvPr/>
      </p:nvGrpSpPr>
      <p:grpSpPr>
        <a:xfrm>
          <a:off x="0" y="0"/>
          <a:ext cx="0" cy="0"/>
          <a:chOff x="0" y="0"/>
          <a:chExt cx="0" cy="0"/>
        </a:xfrm>
      </p:grpSpPr>
      <p:sp>
        <p:nvSpPr>
          <p:cNvPr id="40" name="Google Shape;40;p6"/>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2"/>
        </a:solidFill>
      </p:bgPr>
    </p:bg>
    <p:spTree>
      <p:nvGrpSpPr>
        <p:cNvPr id="41" name="Shape 41"/>
        <p:cNvGrpSpPr/>
        <p:nvPr/>
      </p:nvGrpSpPr>
      <p:grpSpPr>
        <a:xfrm>
          <a:off x="0" y="0"/>
          <a:ext cx="0" cy="0"/>
          <a:chOff x="0" y="0"/>
          <a:chExt cx="0" cy="0"/>
        </a:xfrm>
      </p:grpSpPr>
      <p:sp>
        <p:nvSpPr>
          <p:cNvPr id="42" name="Google Shape;42;p7"/>
          <p:cNvSpPr txBox="1"/>
          <p:nvPr>
            <p:ph type="ctrTitle"/>
          </p:nvPr>
        </p:nvSpPr>
        <p:spPr>
          <a:xfrm>
            <a:off x="6448075" y="1586063"/>
            <a:ext cx="1982700" cy="113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000"/>
              <a:buNone/>
              <a:defRPr sz="3000">
                <a:solidFill>
                  <a:schemeClr val="lt1"/>
                </a:solidFill>
                <a:latin typeface="Hepta Slab Medium"/>
                <a:ea typeface="Hepta Slab Medium"/>
                <a:cs typeface="Hepta Slab Medium"/>
                <a:sym typeface="Hepta Slab Medium"/>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3" name="Google Shape;43;p7"/>
          <p:cNvSpPr txBox="1"/>
          <p:nvPr>
            <p:ph idx="1" type="subTitle"/>
          </p:nvPr>
        </p:nvSpPr>
        <p:spPr>
          <a:xfrm>
            <a:off x="5633875" y="3099163"/>
            <a:ext cx="2796900" cy="1206600"/>
          </a:xfrm>
          <a:prstGeom prst="rect">
            <a:avLst/>
          </a:prstGeom>
          <a:noFill/>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solidFill>
                  <a:schemeClr val="lt1"/>
                </a:solidFill>
                <a:latin typeface="Abel"/>
                <a:ea typeface="Abel"/>
                <a:cs typeface="Abel"/>
                <a:sym typeface="Abel"/>
              </a:defRPr>
            </a:lvl1pPr>
            <a:lvl2pPr lvl="1" rtl="0" algn="r">
              <a:lnSpc>
                <a:spcPct val="100000"/>
              </a:lnSpc>
              <a:spcBef>
                <a:spcPts val="1600"/>
              </a:spcBef>
              <a:spcAft>
                <a:spcPts val="0"/>
              </a:spcAft>
              <a:buNone/>
              <a:defRPr sz="1600">
                <a:solidFill>
                  <a:schemeClr val="lt1"/>
                </a:solidFill>
                <a:latin typeface="Abel"/>
                <a:ea typeface="Abel"/>
                <a:cs typeface="Abel"/>
                <a:sym typeface="Abel"/>
              </a:defRPr>
            </a:lvl2pPr>
            <a:lvl3pPr lvl="2" rtl="0" algn="r">
              <a:lnSpc>
                <a:spcPct val="100000"/>
              </a:lnSpc>
              <a:spcBef>
                <a:spcPts val="1600"/>
              </a:spcBef>
              <a:spcAft>
                <a:spcPts val="0"/>
              </a:spcAft>
              <a:buNone/>
              <a:defRPr sz="1600">
                <a:solidFill>
                  <a:schemeClr val="lt1"/>
                </a:solidFill>
                <a:latin typeface="Abel"/>
                <a:ea typeface="Abel"/>
                <a:cs typeface="Abel"/>
                <a:sym typeface="Abel"/>
              </a:defRPr>
            </a:lvl3pPr>
            <a:lvl4pPr lvl="3" rtl="0" algn="r">
              <a:lnSpc>
                <a:spcPct val="100000"/>
              </a:lnSpc>
              <a:spcBef>
                <a:spcPts val="1600"/>
              </a:spcBef>
              <a:spcAft>
                <a:spcPts val="0"/>
              </a:spcAft>
              <a:buNone/>
              <a:defRPr sz="1600">
                <a:solidFill>
                  <a:schemeClr val="lt1"/>
                </a:solidFill>
                <a:latin typeface="Abel"/>
                <a:ea typeface="Abel"/>
                <a:cs typeface="Abel"/>
                <a:sym typeface="Abel"/>
              </a:defRPr>
            </a:lvl4pPr>
            <a:lvl5pPr lvl="4" rtl="0" algn="r">
              <a:lnSpc>
                <a:spcPct val="100000"/>
              </a:lnSpc>
              <a:spcBef>
                <a:spcPts val="1600"/>
              </a:spcBef>
              <a:spcAft>
                <a:spcPts val="0"/>
              </a:spcAft>
              <a:buNone/>
              <a:defRPr sz="1600">
                <a:solidFill>
                  <a:schemeClr val="lt1"/>
                </a:solidFill>
                <a:latin typeface="Abel"/>
                <a:ea typeface="Abel"/>
                <a:cs typeface="Abel"/>
                <a:sym typeface="Abel"/>
              </a:defRPr>
            </a:lvl5pPr>
            <a:lvl6pPr lvl="5" rtl="0" algn="r">
              <a:lnSpc>
                <a:spcPct val="100000"/>
              </a:lnSpc>
              <a:spcBef>
                <a:spcPts val="1600"/>
              </a:spcBef>
              <a:spcAft>
                <a:spcPts val="0"/>
              </a:spcAft>
              <a:buNone/>
              <a:defRPr sz="1600">
                <a:solidFill>
                  <a:schemeClr val="lt1"/>
                </a:solidFill>
                <a:latin typeface="Abel"/>
                <a:ea typeface="Abel"/>
                <a:cs typeface="Abel"/>
                <a:sym typeface="Abel"/>
              </a:defRPr>
            </a:lvl6pPr>
            <a:lvl7pPr lvl="6" rtl="0" algn="r">
              <a:lnSpc>
                <a:spcPct val="100000"/>
              </a:lnSpc>
              <a:spcBef>
                <a:spcPts val="1600"/>
              </a:spcBef>
              <a:spcAft>
                <a:spcPts val="0"/>
              </a:spcAft>
              <a:buNone/>
              <a:defRPr sz="1600">
                <a:solidFill>
                  <a:schemeClr val="lt1"/>
                </a:solidFill>
                <a:latin typeface="Abel"/>
                <a:ea typeface="Abel"/>
                <a:cs typeface="Abel"/>
                <a:sym typeface="Abel"/>
              </a:defRPr>
            </a:lvl7pPr>
            <a:lvl8pPr lvl="7" rtl="0" algn="r">
              <a:lnSpc>
                <a:spcPct val="100000"/>
              </a:lnSpc>
              <a:spcBef>
                <a:spcPts val="1600"/>
              </a:spcBef>
              <a:spcAft>
                <a:spcPts val="0"/>
              </a:spcAft>
              <a:buNone/>
              <a:defRPr sz="1600">
                <a:solidFill>
                  <a:schemeClr val="lt1"/>
                </a:solidFill>
                <a:latin typeface="Abel"/>
                <a:ea typeface="Abel"/>
                <a:cs typeface="Abel"/>
                <a:sym typeface="Abel"/>
              </a:defRPr>
            </a:lvl8pPr>
            <a:lvl9pPr lvl="8" rtl="0" algn="r">
              <a:lnSpc>
                <a:spcPct val="100000"/>
              </a:lnSpc>
              <a:spcBef>
                <a:spcPts val="1600"/>
              </a:spcBef>
              <a:spcAft>
                <a:spcPts val="1600"/>
              </a:spcAft>
              <a:buNone/>
              <a:defRPr sz="1600">
                <a:solidFill>
                  <a:schemeClr val="lt1"/>
                </a:solidFill>
                <a:latin typeface="Abel"/>
                <a:ea typeface="Abel"/>
                <a:cs typeface="Abel"/>
                <a:sym typeface="Abe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sp>
        <p:nvSpPr>
          <p:cNvPr id="45" name="Google Shape;45;p8"/>
          <p:cNvSpPr txBox="1"/>
          <p:nvPr>
            <p:ph type="title"/>
          </p:nvPr>
        </p:nvSpPr>
        <p:spPr>
          <a:xfrm>
            <a:off x="2144500" y="2240775"/>
            <a:ext cx="4854900" cy="1125600"/>
          </a:xfrm>
          <a:prstGeom prst="rect">
            <a:avLst/>
          </a:prstGeom>
        </p:spPr>
        <p:txBody>
          <a:bodyPr anchorCtr="0" anchor="ctr" bIns="91425" lIns="91425" spcFirstLastPara="1" rIns="91425" wrap="square" tIns="91425">
            <a:noAutofit/>
          </a:bodyPr>
          <a:lstStyle>
            <a:lvl1pPr lvl="0" algn="ctr">
              <a:lnSpc>
                <a:spcPct val="110000"/>
              </a:lnSpc>
              <a:spcBef>
                <a:spcPts val="0"/>
              </a:spcBef>
              <a:spcAft>
                <a:spcPts val="0"/>
              </a:spcAft>
              <a:buClr>
                <a:schemeClr val="lt2"/>
              </a:buClr>
              <a:buSzPts val="4800"/>
              <a:buNone/>
              <a:defRPr sz="3600">
                <a:solidFill>
                  <a:schemeClr val="lt1"/>
                </a:solidFill>
              </a:defRPr>
            </a:lvl1pPr>
            <a:lvl2pPr lvl="1">
              <a:spcBef>
                <a:spcPts val="0"/>
              </a:spcBef>
              <a:spcAft>
                <a:spcPts val="0"/>
              </a:spcAft>
              <a:buClr>
                <a:schemeClr val="accent3"/>
              </a:buClr>
              <a:buSzPts val="4800"/>
              <a:buNone/>
              <a:defRPr sz="4800">
                <a:solidFill>
                  <a:schemeClr val="accent3"/>
                </a:solidFill>
                <a:highlight>
                  <a:schemeClr val="accent4"/>
                </a:highlight>
              </a:defRPr>
            </a:lvl2pPr>
            <a:lvl3pPr lvl="2">
              <a:spcBef>
                <a:spcPts val="0"/>
              </a:spcBef>
              <a:spcAft>
                <a:spcPts val="0"/>
              </a:spcAft>
              <a:buClr>
                <a:schemeClr val="accent3"/>
              </a:buClr>
              <a:buSzPts val="4800"/>
              <a:buNone/>
              <a:defRPr sz="4800">
                <a:solidFill>
                  <a:schemeClr val="accent3"/>
                </a:solidFill>
                <a:highlight>
                  <a:schemeClr val="accent4"/>
                </a:highlight>
              </a:defRPr>
            </a:lvl3pPr>
            <a:lvl4pPr lvl="3">
              <a:spcBef>
                <a:spcPts val="0"/>
              </a:spcBef>
              <a:spcAft>
                <a:spcPts val="0"/>
              </a:spcAft>
              <a:buClr>
                <a:schemeClr val="accent3"/>
              </a:buClr>
              <a:buSzPts val="4800"/>
              <a:buNone/>
              <a:defRPr sz="4800">
                <a:solidFill>
                  <a:schemeClr val="accent3"/>
                </a:solidFill>
                <a:highlight>
                  <a:schemeClr val="accent4"/>
                </a:highlight>
              </a:defRPr>
            </a:lvl4pPr>
            <a:lvl5pPr lvl="4">
              <a:spcBef>
                <a:spcPts val="0"/>
              </a:spcBef>
              <a:spcAft>
                <a:spcPts val="0"/>
              </a:spcAft>
              <a:buClr>
                <a:schemeClr val="accent3"/>
              </a:buClr>
              <a:buSzPts val="4800"/>
              <a:buNone/>
              <a:defRPr sz="4800">
                <a:solidFill>
                  <a:schemeClr val="accent3"/>
                </a:solidFill>
                <a:highlight>
                  <a:schemeClr val="accent4"/>
                </a:highlight>
              </a:defRPr>
            </a:lvl5pPr>
            <a:lvl6pPr lvl="5">
              <a:spcBef>
                <a:spcPts val="0"/>
              </a:spcBef>
              <a:spcAft>
                <a:spcPts val="0"/>
              </a:spcAft>
              <a:buClr>
                <a:schemeClr val="accent3"/>
              </a:buClr>
              <a:buSzPts val="4800"/>
              <a:buNone/>
              <a:defRPr sz="4800">
                <a:solidFill>
                  <a:schemeClr val="accent3"/>
                </a:solidFill>
                <a:highlight>
                  <a:schemeClr val="accent4"/>
                </a:highlight>
              </a:defRPr>
            </a:lvl6pPr>
            <a:lvl7pPr lvl="6">
              <a:spcBef>
                <a:spcPts val="0"/>
              </a:spcBef>
              <a:spcAft>
                <a:spcPts val="0"/>
              </a:spcAft>
              <a:buClr>
                <a:schemeClr val="accent3"/>
              </a:buClr>
              <a:buSzPts val="4800"/>
              <a:buNone/>
              <a:defRPr sz="4800">
                <a:solidFill>
                  <a:schemeClr val="accent3"/>
                </a:solidFill>
                <a:highlight>
                  <a:schemeClr val="accent4"/>
                </a:highlight>
              </a:defRPr>
            </a:lvl7pPr>
            <a:lvl8pPr lvl="7">
              <a:spcBef>
                <a:spcPts val="0"/>
              </a:spcBef>
              <a:spcAft>
                <a:spcPts val="0"/>
              </a:spcAft>
              <a:buClr>
                <a:schemeClr val="accent3"/>
              </a:buClr>
              <a:buSzPts val="4800"/>
              <a:buNone/>
              <a:defRPr sz="4800">
                <a:solidFill>
                  <a:schemeClr val="accent3"/>
                </a:solidFill>
                <a:highlight>
                  <a:schemeClr val="accent4"/>
                </a:highlight>
              </a:defRPr>
            </a:lvl8pPr>
            <a:lvl9pPr lvl="8">
              <a:spcBef>
                <a:spcPts val="0"/>
              </a:spcBef>
              <a:spcAft>
                <a:spcPts val="0"/>
              </a:spcAft>
              <a:buClr>
                <a:schemeClr val="accent3"/>
              </a:buClr>
              <a:buSzPts val="4800"/>
              <a:buNone/>
              <a:defRPr sz="4800">
                <a:solidFill>
                  <a:schemeClr val="accent3"/>
                </a:solidFill>
                <a:highlight>
                  <a:schemeClr val="accent4"/>
                </a:highligh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2"/>
        </a:solidFill>
      </p:bgPr>
    </p:bg>
    <p:spTree>
      <p:nvGrpSpPr>
        <p:cNvPr id="46" name="Shape 46"/>
        <p:cNvGrpSpPr/>
        <p:nvPr/>
      </p:nvGrpSpPr>
      <p:grpSpPr>
        <a:xfrm>
          <a:off x="0" y="0"/>
          <a:ext cx="0" cy="0"/>
          <a:chOff x="0" y="0"/>
          <a:chExt cx="0" cy="0"/>
        </a:xfrm>
      </p:grpSpPr>
      <p:sp>
        <p:nvSpPr>
          <p:cNvPr id="47" name="Google Shape;47;p9"/>
          <p:cNvSpPr txBox="1"/>
          <p:nvPr>
            <p:ph type="ctrTitle"/>
          </p:nvPr>
        </p:nvSpPr>
        <p:spPr>
          <a:xfrm flipH="1">
            <a:off x="2474500" y="2849525"/>
            <a:ext cx="4194900" cy="604500"/>
          </a:xfrm>
          <a:prstGeom prst="rect">
            <a:avLst/>
          </a:prstGeom>
          <a:noFill/>
        </p:spPr>
        <p:txBody>
          <a:bodyPr anchorCtr="0" anchor="ctr" bIns="91425" lIns="91425" spcFirstLastPara="1" rIns="91425" wrap="square" tIns="91425">
            <a:noAutofit/>
          </a:bodyPr>
          <a:lstStyle>
            <a:lvl1pPr lvl="0" rtl="0" algn="ctr">
              <a:lnSpc>
                <a:spcPct val="110000"/>
              </a:lnSpc>
              <a:spcBef>
                <a:spcPts val="0"/>
              </a:spcBef>
              <a:spcAft>
                <a:spcPts val="0"/>
              </a:spcAft>
              <a:buSzPts val="6000"/>
              <a:buNone/>
              <a:defRPr>
                <a:solidFill>
                  <a:schemeClr val="lt1"/>
                </a:solidFill>
              </a:defRPr>
            </a:lvl1pPr>
            <a:lvl2pPr lvl="1" rtl="0" algn="ctr">
              <a:spcBef>
                <a:spcPts val="0"/>
              </a:spcBef>
              <a:spcAft>
                <a:spcPts val="0"/>
              </a:spcAft>
              <a:buSzPts val="6000"/>
              <a:buFont typeface="Bahiana"/>
              <a:buNone/>
              <a:defRPr sz="6000">
                <a:latin typeface="Bahiana"/>
                <a:ea typeface="Bahiana"/>
                <a:cs typeface="Bahiana"/>
                <a:sym typeface="Bahiana"/>
              </a:defRPr>
            </a:lvl2pPr>
            <a:lvl3pPr lvl="2" rtl="0" algn="ctr">
              <a:spcBef>
                <a:spcPts val="0"/>
              </a:spcBef>
              <a:spcAft>
                <a:spcPts val="0"/>
              </a:spcAft>
              <a:buSzPts val="6000"/>
              <a:buFont typeface="Bahiana"/>
              <a:buNone/>
              <a:defRPr sz="6000">
                <a:latin typeface="Bahiana"/>
                <a:ea typeface="Bahiana"/>
                <a:cs typeface="Bahiana"/>
                <a:sym typeface="Bahiana"/>
              </a:defRPr>
            </a:lvl3pPr>
            <a:lvl4pPr lvl="3" rtl="0" algn="ctr">
              <a:spcBef>
                <a:spcPts val="0"/>
              </a:spcBef>
              <a:spcAft>
                <a:spcPts val="0"/>
              </a:spcAft>
              <a:buSzPts val="6000"/>
              <a:buFont typeface="Bahiana"/>
              <a:buNone/>
              <a:defRPr sz="6000">
                <a:latin typeface="Bahiana"/>
                <a:ea typeface="Bahiana"/>
                <a:cs typeface="Bahiana"/>
                <a:sym typeface="Bahiana"/>
              </a:defRPr>
            </a:lvl4pPr>
            <a:lvl5pPr lvl="4" rtl="0" algn="ctr">
              <a:spcBef>
                <a:spcPts val="0"/>
              </a:spcBef>
              <a:spcAft>
                <a:spcPts val="0"/>
              </a:spcAft>
              <a:buSzPts val="6000"/>
              <a:buFont typeface="Bahiana"/>
              <a:buNone/>
              <a:defRPr sz="6000">
                <a:latin typeface="Bahiana"/>
                <a:ea typeface="Bahiana"/>
                <a:cs typeface="Bahiana"/>
                <a:sym typeface="Bahiana"/>
              </a:defRPr>
            </a:lvl5pPr>
            <a:lvl6pPr lvl="5" rtl="0" algn="ctr">
              <a:spcBef>
                <a:spcPts val="0"/>
              </a:spcBef>
              <a:spcAft>
                <a:spcPts val="0"/>
              </a:spcAft>
              <a:buSzPts val="6000"/>
              <a:buFont typeface="Bahiana"/>
              <a:buNone/>
              <a:defRPr sz="6000">
                <a:latin typeface="Bahiana"/>
                <a:ea typeface="Bahiana"/>
                <a:cs typeface="Bahiana"/>
                <a:sym typeface="Bahiana"/>
              </a:defRPr>
            </a:lvl6pPr>
            <a:lvl7pPr lvl="6" rtl="0" algn="ctr">
              <a:spcBef>
                <a:spcPts val="0"/>
              </a:spcBef>
              <a:spcAft>
                <a:spcPts val="0"/>
              </a:spcAft>
              <a:buSzPts val="6000"/>
              <a:buFont typeface="Bahiana"/>
              <a:buNone/>
              <a:defRPr sz="6000">
                <a:latin typeface="Bahiana"/>
                <a:ea typeface="Bahiana"/>
                <a:cs typeface="Bahiana"/>
                <a:sym typeface="Bahiana"/>
              </a:defRPr>
            </a:lvl7pPr>
            <a:lvl8pPr lvl="7" rtl="0" algn="ctr">
              <a:spcBef>
                <a:spcPts val="0"/>
              </a:spcBef>
              <a:spcAft>
                <a:spcPts val="0"/>
              </a:spcAft>
              <a:buSzPts val="6000"/>
              <a:buFont typeface="Bahiana"/>
              <a:buNone/>
              <a:defRPr sz="6000">
                <a:latin typeface="Bahiana"/>
                <a:ea typeface="Bahiana"/>
                <a:cs typeface="Bahiana"/>
                <a:sym typeface="Bahiana"/>
              </a:defRPr>
            </a:lvl8pPr>
            <a:lvl9pPr lvl="8" rtl="0" algn="ctr">
              <a:spcBef>
                <a:spcPts val="0"/>
              </a:spcBef>
              <a:spcAft>
                <a:spcPts val="0"/>
              </a:spcAft>
              <a:buSzPts val="6000"/>
              <a:buFont typeface="Bahiana"/>
              <a:buNone/>
              <a:defRPr sz="6000">
                <a:latin typeface="Bahiana"/>
                <a:ea typeface="Bahiana"/>
                <a:cs typeface="Bahiana"/>
                <a:sym typeface="Bahiana"/>
              </a:defRPr>
            </a:lvl9pPr>
          </a:lstStyle>
          <a:p/>
        </p:txBody>
      </p:sp>
      <p:sp>
        <p:nvSpPr>
          <p:cNvPr id="48" name="Google Shape;48;p9"/>
          <p:cNvSpPr txBox="1"/>
          <p:nvPr>
            <p:ph idx="1" type="subTitle"/>
          </p:nvPr>
        </p:nvSpPr>
        <p:spPr>
          <a:xfrm flipH="1">
            <a:off x="2474500" y="3379650"/>
            <a:ext cx="4194900" cy="46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rgbClr val="434343"/>
                </a:solidFill>
              </a:defRPr>
            </a:lvl1pPr>
            <a:lvl2pPr lvl="1" rtl="0" algn="ctr">
              <a:lnSpc>
                <a:spcPct val="100000"/>
              </a:lnSpc>
              <a:spcBef>
                <a:spcPts val="1600"/>
              </a:spcBef>
              <a:spcAft>
                <a:spcPts val="0"/>
              </a:spcAft>
              <a:buNone/>
              <a:defRPr sz="1800">
                <a:solidFill>
                  <a:srgbClr val="434343"/>
                </a:solidFill>
              </a:defRPr>
            </a:lvl2pPr>
            <a:lvl3pPr lvl="2" rtl="0" algn="ctr">
              <a:lnSpc>
                <a:spcPct val="100000"/>
              </a:lnSpc>
              <a:spcBef>
                <a:spcPts val="1600"/>
              </a:spcBef>
              <a:spcAft>
                <a:spcPts val="0"/>
              </a:spcAft>
              <a:buNone/>
              <a:defRPr sz="1800">
                <a:solidFill>
                  <a:srgbClr val="434343"/>
                </a:solidFill>
              </a:defRPr>
            </a:lvl3pPr>
            <a:lvl4pPr lvl="3" rtl="0" algn="ctr">
              <a:lnSpc>
                <a:spcPct val="100000"/>
              </a:lnSpc>
              <a:spcBef>
                <a:spcPts val="1600"/>
              </a:spcBef>
              <a:spcAft>
                <a:spcPts val="0"/>
              </a:spcAft>
              <a:buNone/>
              <a:defRPr sz="1800">
                <a:solidFill>
                  <a:srgbClr val="434343"/>
                </a:solidFill>
              </a:defRPr>
            </a:lvl4pPr>
            <a:lvl5pPr lvl="4" rtl="0" algn="ctr">
              <a:lnSpc>
                <a:spcPct val="100000"/>
              </a:lnSpc>
              <a:spcBef>
                <a:spcPts val="1600"/>
              </a:spcBef>
              <a:spcAft>
                <a:spcPts val="0"/>
              </a:spcAft>
              <a:buNone/>
              <a:defRPr sz="1800">
                <a:solidFill>
                  <a:srgbClr val="434343"/>
                </a:solidFill>
              </a:defRPr>
            </a:lvl5pPr>
            <a:lvl6pPr lvl="5" rtl="0" algn="ctr">
              <a:lnSpc>
                <a:spcPct val="100000"/>
              </a:lnSpc>
              <a:spcBef>
                <a:spcPts val="1600"/>
              </a:spcBef>
              <a:spcAft>
                <a:spcPts val="0"/>
              </a:spcAft>
              <a:buNone/>
              <a:defRPr sz="1800">
                <a:solidFill>
                  <a:srgbClr val="434343"/>
                </a:solidFill>
              </a:defRPr>
            </a:lvl6pPr>
            <a:lvl7pPr lvl="6" rtl="0" algn="ctr">
              <a:lnSpc>
                <a:spcPct val="100000"/>
              </a:lnSpc>
              <a:spcBef>
                <a:spcPts val="1600"/>
              </a:spcBef>
              <a:spcAft>
                <a:spcPts val="0"/>
              </a:spcAft>
              <a:buNone/>
              <a:defRPr sz="1800">
                <a:solidFill>
                  <a:srgbClr val="434343"/>
                </a:solidFill>
              </a:defRPr>
            </a:lvl7pPr>
            <a:lvl8pPr lvl="7" rtl="0" algn="ctr">
              <a:lnSpc>
                <a:spcPct val="100000"/>
              </a:lnSpc>
              <a:spcBef>
                <a:spcPts val="1600"/>
              </a:spcBef>
              <a:spcAft>
                <a:spcPts val="0"/>
              </a:spcAft>
              <a:buNone/>
              <a:defRPr sz="1800">
                <a:solidFill>
                  <a:srgbClr val="434343"/>
                </a:solidFill>
              </a:defRPr>
            </a:lvl8pPr>
            <a:lvl9pPr lvl="8" rtl="0" algn="ctr">
              <a:lnSpc>
                <a:spcPct val="100000"/>
              </a:lnSpc>
              <a:spcBef>
                <a:spcPts val="1600"/>
              </a:spcBef>
              <a:spcAft>
                <a:spcPts val="1600"/>
              </a:spcAft>
              <a:buNone/>
              <a:defRPr sz="1800">
                <a:solidFill>
                  <a:srgbClr val="434343"/>
                </a:solidFill>
              </a:defRPr>
            </a:lvl9pPr>
          </a:lstStyle>
          <a:p/>
        </p:txBody>
      </p:sp>
      <p:sp>
        <p:nvSpPr>
          <p:cNvPr id="49" name="Google Shape;49;p9"/>
          <p:cNvSpPr txBox="1"/>
          <p:nvPr>
            <p:ph hasCustomPrompt="1" idx="2" type="title"/>
          </p:nvPr>
        </p:nvSpPr>
        <p:spPr>
          <a:xfrm flipH="1">
            <a:off x="4041613" y="1523975"/>
            <a:ext cx="1060800" cy="517800"/>
          </a:xfrm>
          <a:prstGeom prst="rect">
            <a:avLst/>
          </a:prstGeom>
          <a:noFill/>
        </p:spPr>
        <p:txBody>
          <a:bodyPr anchorCtr="0" anchor="ctr" bIns="91425" lIns="91425" spcFirstLastPara="1" rIns="91425" wrap="square" tIns="91425">
            <a:noAutofit/>
          </a:bodyPr>
          <a:lstStyle>
            <a:lvl1pPr lvl="0" marR="27432" rtl="0" algn="ctr">
              <a:spcBef>
                <a:spcPts val="0"/>
              </a:spcBef>
              <a:spcAft>
                <a:spcPts val="0"/>
              </a:spcAft>
              <a:buClr>
                <a:schemeClr val="lt1"/>
              </a:buClr>
              <a:buSzPts val="3600"/>
              <a:buNone/>
              <a:defRPr sz="3000">
                <a:solidFill>
                  <a:schemeClr val="lt1"/>
                </a:solidFill>
              </a:defRPr>
            </a:lvl1pPr>
            <a:lvl2pPr lvl="1"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50" name="Shape 50"/>
        <p:cNvGrpSpPr/>
        <p:nvPr/>
      </p:nvGrpSpPr>
      <p:grpSpPr>
        <a:xfrm>
          <a:off x="0" y="0"/>
          <a:ext cx="0" cy="0"/>
          <a:chOff x="0" y="0"/>
          <a:chExt cx="0" cy="0"/>
        </a:xfrm>
      </p:grpSpPr>
      <p:grpSp>
        <p:nvGrpSpPr>
          <p:cNvPr id="51" name="Google Shape;51;p10"/>
          <p:cNvGrpSpPr/>
          <p:nvPr/>
        </p:nvGrpSpPr>
        <p:grpSpPr>
          <a:xfrm>
            <a:off x="445050" y="757163"/>
            <a:ext cx="8253900" cy="3871737"/>
            <a:chOff x="445050" y="349737"/>
            <a:chExt cx="8253900" cy="3871737"/>
          </a:xfrm>
        </p:grpSpPr>
        <p:sp>
          <p:nvSpPr>
            <p:cNvPr id="52" name="Google Shape;52;p10"/>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10"/>
            <p:cNvGrpSpPr/>
            <p:nvPr/>
          </p:nvGrpSpPr>
          <p:grpSpPr>
            <a:xfrm>
              <a:off x="445050" y="349737"/>
              <a:ext cx="8253900" cy="392400"/>
              <a:chOff x="-8550475" y="393000"/>
              <a:chExt cx="8253900" cy="392400"/>
            </a:xfrm>
          </p:grpSpPr>
          <p:sp>
            <p:nvSpPr>
              <p:cNvPr id="54" name="Google Shape;54;p10"/>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0"/>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0"/>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8" name="Google Shape;58;p10"/>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957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1pPr>
            <a:lvl2pPr lvl="1">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2pPr>
            <a:lvl3pPr lvl="2">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3pPr>
            <a:lvl4pPr lvl="3">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4pPr>
            <a:lvl5pPr lvl="4">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5pPr>
            <a:lvl6pPr lvl="5">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6pPr>
            <a:lvl7pPr lvl="6">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7pPr>
            <a:lvl8pPr lvl="7">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8pPr>
            <a:lvl9pPr lvl="8">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indent="-317500" lvl="1" marL="9144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indent="-317500" lvl="2" marL="13716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indent="-317500" lvl="3" marL="18288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indent="-317500" lvl="4" marL="22860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indent="-317500" lvl="5" marL="27432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indent="-317500" lvl="6" marL="32004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indent="-317500" lvl="7" marL="36576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indent="-317500" lvl="8" marL="41148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slide" Target="/ppt/slides/slide6.xml"/><Relationship Id="rId5" Type="http://schemas.openxmlformats.org/officeDocument/2006/relationships/slide" Target="/ppt/slides/slide2.xml"/><Relationship Id="rId6" Type="http://schemas.openxmlformats.org/officeDocument/2006/relationships/slide" Target="/ppt/slides/slide12.xml"/><Relationship Id="rId7" Type="http://schemas.openxmlformats.org/officeDocument/2006/relationships/slide" Target="/ppt/slid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slide" Target="/ppt/slides/slide6.xml"/><Relationship Id="rId5" Type="http://schemas.openxmlformats.org/officeDocument/2006/relationships/slide" Target="/ppt/slides/slide2.xml"/><Relationship Id="rId6" Type="http://schemas.openxmlformats.org/officeDocument/2006/relationships/slide" Target="/ppt/slides/slide12.xml"/><Relationship Id="rId7" Type="http://schemas.openxmlformats.org/officeDocument/2006/relationships/slide" Target="/ppt/slid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slide" Target="/ppt/slides/slide2.xml"/><Relationship Id="rId4" Type="http://schemas.openxmlformats.org/officeDocument/2006/relationships/slide" Target="/ppt/slides/slide6.xml"/><Relationship Id="rId5" Type="http://schemas.openxmlformats.org/officeDocument/2006/relationships/slide" Target="/ppt/slid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slide" Target="/ppt/slides/slide6.xml"/><Relationship Id="rId5" Type="http://schemas.openxmlformats.org/officeDocument/2006/relationships/slide" Target="/ppt/slides/slide2.xml"/><Relationship Id="rId6" Type="http://schemas.openxmlformats.org/officeDocument/2006/relationships/slide" Target="/ppt/slides/slide12.xml"/><Relationship Id="rId7" Type="http://schemas.openxmlformats.org/officeDocument/2006/relationships/slide" Target="/ppt/slid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slide" Target="/ppt/slides/slide6.xml"/><Relationship Id="rId5" Type="http://schemas.openxmlformats.org/officeDocument/2006/relationships/slide" Target="/ppt/slides/slide2.xml"/><Relationship Id="rId6" Type="http://schemas.openxmlformats.org/officeDocument/2006/relationships/slide" Target="/ppt/slides/slide12.xml"/><Relationship Id="rId7" Type="http://schemas.openxmlformats.org/officeDocument/2006/relationships/slide" Target="/ppt/slid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slide" Target="/ppt/slides/slide2.xml"/><Relationship Id="rId4" Type="http://schemas.openxmlformats.org/officeDocument/2006/relationships/slide" Target="/ppt/slides/slide6.xml"/><Relationship Id="rId5" Type="http://schemas.openxmlformats.org/officeDocument/2006/relationships/slide" Target="/ppt/slid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slide" Target="/ppt/slides/slide6.xml"/><Relationship Id="rId5" Type="http://schemas.openxmlformats.org/officeDocument/2006/relationships/slide" Target="/ppt/slides/slide2.xml"/><Relationship Id="rId6" Type="http://schemas.openxmlformats.org/officeDocument/2006/relationships/slide" Target="/ppt/slides/slide12.xml"/><Relationship Id="rId7" Type="http://schemas.openxmlformats.org/officeDocument/2006/relationships/slide" Target="/ppt/slid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slide" Target="/ppt/slides/slide6.xml"/><Relationship Id="rId5" Type="http://schemas.openxmlformats.org/officeDocument/2006/relationships/slide" Target="/ppt/slides/slide2.xml"/><Relationship Id="rId6" Type="http://schemas.openxmlformats.org/officeDocument/2006/relationships/slide" Target="/ppt/slides/slide12.xml"/><Relationship Id="rId7" Type="http://schemas.openxmlformats.org/officeDocument/2006/relationships/slide" Target="/ppt/slid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2.xml"/><Relationship Id="rId4" Type="http://schemas.openxmlformats.org/officeDocument/2006/relationships/slide" Target="/ppt/slides/slide6.xml"/><Relationship Id="rId5" Type="http://schemas.openxmlformats.org/officeDocument/2006/relationships/slide" Target="/ppt/slides/slide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slide" Target="/ppt/slides/slide2.xml"/><Relationship Id="rId4" Type="http://schemas.openxmlformats.org/officeDocument/2006/relationships/slide" Target="/ppt/slides/slide6.xml"/><Relationship Id="rId5" Type="http://schemas.openxmlformats.org/officeDocument/2006/relationships/slide" Target="/ppt/slid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slide" Target="/ppt/slides/slide6.xml"/><Relationship Id="rId4" Type="http://schemas.openxmlformats.org/officeDocument/2006/relationships/slide" Target="/ppt/slides/slide2.xml"/><Relationship Id="rId5" Type="http://schemas.openxmlformats.org/officeDocument/2006/relationships/slide" Target="/ppt/slides/slide3.xml"/><Relationship Id="rId6" Type="http://schemas.openxmlformats.org/officeDocument/2006/relationships/slide" Target="/ppt/slides/slide12.xml"/><Relationship Id="rId7"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slide" Target="/ppt/slides/slide6.xml"/><Relationship Id="rId4" Type="http://schemas.openxmlformats.org/officeDocument/2006/relationships/slide" Target="/ppt/slides/slide2.xml"/><Relationship Id="rId5" Type="http://schemas.openxmlformats.org/officeDocument/2006/relationships/slide" Target="/ppt/slides/slide4.xml"/><Relationship Id="rId6" Type="http://schemas.openxmlformats.org/officeDocument/2006/relationships/slide" Target="/ppt/slides/slide12.xml"/><Relationship Id="rId7" Type="http://schemas.openxmlformats.org/officeDocument/2006/relationships/image" Target="../media/image4.png"/><Relationship Id="rId8" Type="http://schemas.openxmlformats.org/officeDocument/2006/relationships/image" Target="../media/image16.png"/></Relationships>
</file>

<file path=ppt/slides/_rels/slide5.xml.rels><?xml version="1.0" encoding="UTF-8" standalone="yes"?><Relationships xmlns="http://schemas.openxmlformats.org/package/2006/relationships"><Relationship Id="rId10" Type="http://schemas.openxmlformats.org/officeDocument/2006/relationships/image" Target="../media/image3.png"/><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2.png"/><Relationship Id="rId9" Type="http://schemas.openxmlformats.org/officeDocument/2006/relationships/image" Target="../media/image18.png"/><Relationship Id="rId5" Type="http://schemas.openxmlformats.org/officeDocument/2006/relationships/slide" Target="/ppt/slides/slide6.xml"/><Relationship Id="rId6" Type="http://schemas.openxmlformats.org/officeDocument/2006/relationships/slide" Target="/ppt/slides/slide2.xml"/><Relationship Id="rId7" Type="http://schemas.openxmlformats.org/officeDocument/2006/relationships/slide" Target="/ppt/slides/slide5.xml"/><Relationship Id="rId8" Type="http://schemas.openxmlformats.org/officeDocument/2006/relationships/slide" Target="/ppt/slides/slide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slide" Target="/ppt/slides/slide6.xml"/><Relationship Id="rId4" Type="http://schemas.openxmlformats.org/officeDocument/2006/relationships/slide" Target="/ppt/slides/slide2.xml"/><Relationship Id="rId5" Type="http://schemas.openxmlformats.org/officeDocument/2006/relationships/slide" Target="/ppt/slides/slide12.xml"/><Relationship Id="rId6" Type="http://schemas.openxmlformats.org/officeDocument/2006/relationships/slide" Target="/ppt/slid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slide" Target="/ppt/slides/slide6.xml"/><Relationship Id="rId5" Type="http://schemas.openxmlformats.org/officeDocument/2006/relationships/slide" Target="/ppt/slides/slide2.xml"/><Relationship Id="rId6" Type="http://schemas.openxmlformats.org/officeDocument/2006/relationships/slide" Target="/ppt/slides/slide12.xml"/><Relationship Id="rId7" Type="http://schemas.openxmlformats.org/officeDocument/2006/relationships/slide" Target="/ppt/slid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slide" Target="/ppt/slides/slide6.xml"/><Relationship Id="rId5" Type="http://schemas.openxmlformats.org/officeDocument/2006/relationships/slide" Target="/ppt/slides/slide2.xml"/><Relationship Id="rId6" Type="http://schemas.openxmlformats.org/officeDocument/2006/relationships/slide" Target="/ppt/slides/slide12.xml"/><Relationship Id="rId7" Type="http://schemas.openxmlformats.org/officeDocument/2006/relationships/slide" Target="/ppt/slid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2" name="Shape 172"/>
        <p:cNvGrpSpPr/>
        <p:nvPr/>
      </p:nvGrpSpPr>
      <p:grpSpPr>
        <a:xfrm>
          <a:off x="0" y="0"/>
          <a:ext cx="0" cy="0"/>
          <a:chOff x="0" y="0"/>
          <a:chExt cx="0" cy="0"/>
        </a:xfrm>
      </p:grpSpPr>
      <p:sp>
        <p:nvSpPr>
          <p:cNvPr id="173" name="Google Shape;173;p24"/>
          <p:cNvSpPr txBox="1"/>
          <p:nvPr>
            <p:ph type="ctrTitle"/>
          </p:nvPr>
        </p:nvSpPr>
        <p:spPr>
          <a:xfrm>
            <a:off x="2720175" y="2687200"/>
            <a:ext cx="3703800" cy="89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SUTD 2022 50.041 Final Checkpoint</a:t>
            </a:r>
            <a:endParaRPr/>
          </a:p>
        </p:txBody>
      </p:sp>
      <p:sp>
        <p:nvSpPr>
          <p:cNvPr id="174" name="Google Shape;174;p24">
            <a:hlinkClick action="ppaction://hlinkshowjump?jump=nextslide"/>
          </p:cNvPr>
          <p:cNvSpPr/>
          <p:nvPr/>
        </p:nvSpPr>
        <p:spPr>
          <a:xfrm>
            <a:off x="3651900" y="3820488"/>
            <a:ext cx="1840200" cy="3330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4"/>
          <p:cNvSpPr txBox="1"/>
          <p:nvPr>
            <p:ph idx="1" type="subTitle"/>
          </p:nvPr>
        </p:nvSpPr>
        <p:spPr>
          <a:xfrm>
            <a:off x="3933800" y="3850938"/>
            <a:ext cx="1276200" cy="272100"/>
          </a:xfrm>
          <a:prstGeom prst="rect">
            <a:avLst/>
          </a:prstGeom>
        </p:spPr>
        <p:txBody>
          <a:bodyPr anchorCtr="0" anchor="t" bIns="0" lIns="91425" spcFirstLastPara="1" rIns="91425" wrap="square" tIns="0">
            <a:noAutofit/>
          </a:bodyPr>
          <a:lstStyle/>
          <a:p>
            <a:pPr indent="0" lvl="0" marL="0" rtl="0" algn="ctr">
              <a:spcBef>
                <a:spcPts val="0"/>
              </a:spcBef>
              <a:spcAft>
                <a:spcPts val="1600"/>
              </a:spcAft>
              <a:buNone/>
            </a:pPr>
            <a:r>
              <a:rPr lang="en">
                <a:solidFill>
                  <a:schemeClr val="hlink"/>
                </a:solidFill>
                <a:uFill>
                  <a:noFill/>
                </a:uFill>
                <a:hlinkClick/>
              </a:rPr>
              <a:t>Start now!</a:t>
            </a:r>
            <a:endParaRPr/>
          </a:p>
        </p:txBody>
      </p:sp>
      <p:grpSp>
        <p:nvGrpSpPr>
          <p:cNvPr id="176" name="Google Shape;176;p24"/>
          <p:cNvGrpSpPr/>
          <p:nvPr/>
        </p:nvGrpSpPr>
        <p:grpSpPr>
          <a:xfrm>
            <a:off x="4113100" y="1276538"/>
            <a:ext cx="917706" cy="1174675"/>
            <a:chOff x="4113100" y="1178700"/>
            <a:chExt cx="917706" cy="1174675"/>
          </a:xfrm>
        </p:grpSpPr>
        <p:sp>
          <p:nvSpPr>
            <p:cNvPr id="177" name="Google Shape;177;p24"/>
            <p:cNvSpPr/>
            <p:nvPr/>
          </p:nvSpPr>
          <p:spPr>
            <a:xfrm>
              <a:off x="4113100" y="1435675"/>
              <a:ext cx="917700" cy="917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 name="Google Shape;178;p24"/>
            <p:cNvGrpSpPr/>
            <p:nvPr/>
          </p:nvGrpSpPr>
          <p:grpSpPr>
            <a:xfrm>
              <a:off x="4288705" y="1666315"/>
              <a:ext cx="565941" cy="456406"/>
              <a:chOff x="5221613" y="2784802"/>
              <a:chExt cx="406567" cy="327855"/>
            </a:xfrm>
          </p:grpSpPr>
          <p:sp>
            <p:nvSpPr>
              <p:cNvPr id="179" name="Google Shape;179;p24"/>
              <p:cNvSpPr/>
              <p:nvPr/>
            </p:nvSpPr>
            <p:spPr>
              <a:xfrm>
                <a:off x="5221613" y="2811049"/>
                <a:ext cx="406567" cy="301608"/>
              </a:xfrm>
              <a:custGeom>
                <a:rect b="b" l="l" r="r" t="t"/>
                <a:pathLst>
                  <a:path extrusionOk="0" h="11480" w="15475">
                    <a:moveTo>
                      <a:pt x="749" y="0"/>
                    </a:moveTo>
                    <a:cubicBezTo>
                      <a:pt x="340" y="0"/>
                      <a:pt x="0" y="333"/>
                      <a:pt x="0" y="749"/>
                    </a:cubicBezTo>
                    <a:lnTo>
                      <a:pt x="0" y="10730"/>
                    </a:lnTo>
                    <a:cubicBezTo>
                      <a:pt x="0" y="11140"/>
                      <a:pt x="340" y="11479"/>
                      <a:pt x="749" y="11479"/>
                    </a:cubicBezTo>
                    <a:lnTo>
                      <a:pt x="14726" y="11479"/>
                    </a:lnTo>
                    <a:cubicBezTo>
                      <a:pt x="15135" y="11479"/>
                      <a:pt x="15475" y="11140"/>
                      <a:pt x="15475" y="10730"/>
                    </a:cubicBezTo>
                    <a:lnTo>
                      <a:pt x="15475" y="749"/>
                    </a:lnTo>
                    <a:cubicBezTo>
                      <a:pt x="15475" y="333"/>
                      <a:pt x="15135" y="0"/>
                      <a:pt x="147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p:nvPr/>
            </p:nvSpPr>
            <p:spPr>
              <a:xfrm>
                <a:off x="5221613" y="2811049"/>
                <a:ext cx="406567" cy="39382"/>
              </a:xfrm>
              <a:custGeom>
                <a:rect b="b" l="l" r="r" t="t"/>
                <a:pathLst>
                  <a:path extrusionOk="0" h="1499" w="15475">
                    <a:moveTo>
                      <a:pt x="749" y="0"/>
                    </a:moveTo>
                    <a:cubicBezTo>
                      <a:pt x="340" y="0"/>
                      <a:pt x="0" y="333"/>
                      <a:pt x="0" y="749"/>
                    </a:cubicBezTo>
                    <a:lnTo>
                      <a:pt x="0" y="1498"/>
                    </a:lnTo>
                    <a:lnTo>
                      <a:pt x="15475" y="1498"/>
                    </a:lnTo>
                    <a:lnTo>
                      <a:pt x="15475" y="749"/>
                    </a:lnTo>
                    <a:cubicBezTo>
                      <a:pt x="15475" y="333"/>
                      <a:pt x="15135" y="0"/>
                      <a:pt x="147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p:nvPr/>
            </p:nvSpPr>
            <p:spPr>
              <a:xfrm>
                <a:off x="5247833" y="2811049"/>
                <a:ext cx="52519" cy="26246"/>
              </a:xfrm>
              <a:custGeom>
                <a:rect b="b" l="l" r="r" t="t"/>
                <a:pathLst>
                  <a:path extrusionOk="0" h="999" w="1999">
                    <a:moveTo>
                      <a:pt x="1" y="0"/>
                    </a:moveTo>
                    <a:lnTo>
                      <a:pt x="1" y="250"/>
                    </a:lnTo>
                    <a:cubicBezTo>
                      <a:pt x="1" y="659"/>
                      <a:pt x="341" y="999"/>
                      <a:pt x="750" y="999"/>
                    </a:cubicBezTo>
                    <a:lnTo>
                      <a:pt x="1249" y="999"/>
                    </a:lnTo>
                    <a:cubicBezTo>
                      <a:pt x="1666" y="999"/>
                      <a:pt x="1999" y="659"/>
                      <a:pt x="1999" y="250"/>
                    </a:cubicBezTo>
                    <a:lnTo>
                      <a:pt x="1999" y="0"/>
                    </a:ln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5549441" y="2811049"/>
                <a:ext cx="52492" cy="26246"/>
              </a:xfrm>
              <a:custGeom>
                <a:rect b="b" l="l" r="r" t="t"/>
                <a:pathLst>
                  <a:path extrusionOk="0" h="999" w="1998">
                    <a:moveTo>
                      <a:pt x="0" y="0"/>
                    </a:moveTo>
                    <a:lnTo>
                      <a:pt x="0" y="250"/>
                    </a:lnTo>
                    <a:cubicBezTo>
                      <a:pt x="0" y="659"/>
                      <a:pt x="333" y="999"/>
                      <a:pt x="749" y="999"/>
                    </a:cubicBezTo>
                    <a:lnTo>
                      <a:pt x="1249" y="999"/>
                    </a:lnTo>
                    <a:cubicBezTo>
                      <a:pt x="1658" y="999"/>
                      <a:pt x="1998" y="659"/>
                      <a:pt x="1998" y="250"/>
                    </a:cubicBezTo>
                    <a:lnTo>
                      <a:pt x="19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5260969" y="2784802"/>
                <a:ext cx="26272" cy="39382"/>
              </a:xfrm>
              <a:custGeom>
                <a:rect b="b" l="l" r="r" t="t"/>
                <a:pathLst>
                  <a:path extrusionOk="0" h="1499" w="1000">
                    <a:moveTo>
                      <a:pt x="250" y="0"/>
                    </a:moveTo>
                    <a:cubicBezTo>
                      <a:pt x="111" y="0"/>
                      <a:pt x="0" y="111"/>
                      <a:pt x="0" y="250"/>
                    </a:cubicBezTo>
                    <a:lnTo>
                      <a:pt x="0" y="1249"/>
                    </a:lnTo>
                    <a:cubicBezTo>
                      <a:pt x="0" y="1381"/>
                      <a:pt x="111" y="1498"/>
                      <a:pt x="250" y="1498"/>
                    </a:cubicBezTo>
                    <a:lnTo>
                      <a:pt x="749" y="1498"/>
                    </a:lnTo>
                    <a:cubicBezTo>
                      <a:pt x="888" y="1498"/>
                      <a:pt x="999" y="1388"/>
                      <a:pt x="999" y="1249"/>
                    </a:cubicBezTo>
                    <a:lnTo>
                      <a:pt x="999" y="250"/>
                    </a:lnTo>
                    <a:cubicBezTo>
                      <a:pt x="999" y="111"/>
                      <a:pt x="888" y="0"/>
                      <a:pt x="7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p:nvPr/>
            </p:nvSpPr>
            <p:spPr>
              <a:xfrm>
                <a:off x="5260969" y="2784802"/>
                <a:ext cx="26272" cy="19704"/>
              </a:xfrm>
              <a:custGeom>
                <a:rect b="b" l="l" r="r" t="t"/>
                <a:pathLst>
                  <a:path extrusionOk="0" h="750" w="1000">
                    <a:moveTo>
                      <a:pt x="250" y="0"/>
                    </a:moveTo>
                    <a:cubicBezTo>
                      <a:pt x="111" y="0"/>
                      <a:pt x="0" y="111"/>
                      <a:pt x="0" y="250"/>
                    </a:cubicBezTo>
                    <a:lnTo>
                      <a:pt x="0" y="500"/>
                    </a:lnTo>
                    <a:cubicBezTo>
                      <a:pt x="0" y="638"/>
                      <a:pt x="111" y="749"/>
                      <a:pt x="250" y="749"/>
                    </a:cubicBezTo>
                    <a:lnTo>
                      <a:pt x="749" y="749"/>
                    </a:lnTo>
                    <a:cubicBezTo>
                      <a:pt x="888" y="749"/>
                      <a:pt x="999" y="638"/>
                      <a:pt x="999" y="500"/>
                    </a:cubicBezTo>
                    <a:lnTo>
                      <a:pt x="999" y="250"/>
                    </a:lnTo>
                    <a:cubicBezTo>
                      <a:pt x="999" y="111"/>
                      <a:pt x="888" y="0"/>
                      <a:pt x="7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p:nvPr/>
            </p:nvSpPr>
            <p:spPr>
              <a:xfrm>
                <a:off x="5562551" y="2784802"/>
                <a:ext cx="26456" cy="39382"/>
              </a:xfrm>
              <a:custGeom>
                <a:rect b="b" l="l" r="r" t="t"/>
                <a:pathLst>
                  <a:path extrusionOk="0" h="1499" w="1007">
                    <a:moveTo>
                      <a:pt x="250" y="0"/>
                    </a:moveTo>
                    <a:cubicBezTo>
                      <a:pt x="119" y="0"/>
                      <a:pt x="1" y="111"/>
                      <a:pt x="1" y="250"/>
                    </a:cubicBezTo>
                    <a:lnTo>
                      <a:pt x="1" y="1249"/>
                    </a:lnTo>
                    <a:cubicBezTo>
                      <a:pt x="1" y="1381"/>
                      <a:pt x="119" y="1498"/>
                      <a:pt x="250" y="1498"/>
                    </a:cubicBezTo>
                    <a:lnTo>
                      <a:pt x="757" y="1498"/>
                    </a:lnTo>
                    <a:cubicBezTo>
                      <a:pt x="889" y="1498"/>
                      <a:pt x="1000" y="1388"/>
                      <a:pt x="1006" y="1249"/>
                    </a:cubicBezTo>
                    <a:lnTo>
                      <a:pt x="1006" y="250"/>
                    </a:lnTo>
                    <a:cubicBezTo>
                      <a:pt x="1006" y="111"/>
                      <a:pt x="889" y="0"/>
                      <a:pt x="7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p:nvPr/>
            </p:nvSpPr>
            <p:spPr>
              <a:xfrm>
                <a:off x="5562551" y="2784802"/>
                <a:ext cx="26456" cy="19704"/>
              </a:xfrm>
              <a:custGeom>
                <a:rect b="b" l="l" r="r" t="t"/>
                <a:pathLst>
                  <a:path extrusionOk="0" h="750" w="1007">
                    <a:moveTo>
                      <a:pt x="250" y="0"/>
                    </a:moveTo>
                    <a:cubicBezTo>
                      <a:pt x="119" y="0"/>
                      <a:pt x="1" y="111"/>
                      <a:pt x="1" y="250"/>
                    </a:cubicBezTo>
                    <a:lnTo>
                      <a:pt x="1" y="500"/>
                    </a:lnTo>
                    <a:cubicBezTo>
                      <a:pt x="1" y="638"/>
                      <a:pt x="119" y="749"/>
                      <a:pt x="250" y="749"/>
                    </a:cubicBezTo>
                    <a:lnTo>
                      <a:pt x="757" y="749"/>
                    </a:lnTo>
                    <a:cubicBezTo>
                      <a:pt x="889" y="749"/>
                      <a:pt x="1006" y="638"/>
                      <a:pt x="1006" y="500"/>
                    </a:cubicBezTo>
                    <a:lnTo>
                      <a:pt x="1006" y="250"/>
                    </a:lnTo>
                    <a:cubicBezTo>
                      <a:pt x="1006" y="111"/>
                      <a:pt x="889" y="0"/>
                      <a:pt x="7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p:nvPr/>
            </p:nvSpPr>
            <p:spPr>
              <a:xfrm>
                <a:off x="5221613" y="2850405"/>
                <a:ext cx="406567" cy="13136"/>
              </a:xfrm>
              <a:custGeom>
                <a:rect b="b" l="l" r="r" t="t"/>
                <a:pathLst>
                  <a:path extrusionOk="0" h="500" w="15475">
                    <a:moveTo>
                      <a:pt x="0" y="0"/>
                    </a:moveTo>
                    <a:lnTo>
                      <a:pt x="0" y="500"/>
                    </a:lnTo>
                    <a:lnTo>
                      <a:pt x="15475" y="500"/>
                    </a:lnTo>
                    <a:lnTo>
                      <a:pt x="1547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4"/>
              <p:cNvSpPr/>
              <p:nvPr/>
            </p:nvSpPr>
            <p:spPr>
              <a:xfrm>
                <a:off x="5260969" y="2889577"/>
                <a:ext cx="52492" cy="26272"/>
              </a:xfrm>
              <a:custGeom>
                <a:rect b="b" l="l" r="r" t="t"/>
                <a:pathLst>
                  <a:path extrusionOk="0" h="1000" w="1998">
                    <a:moveTo>
                      <a:pt x="250" y="1"/>
                    </a:moveTo>
                    <a:cubicBezTo>
                      <a:pt x="111" y="1"/>
                      <a:pt x="0" y="112"/>
                      <a:pt x="0" y="250"/>
                    </a:cubicBezTo>
                    <a:lnTo>
                      <a:pt x="0" y="750"/>
                    </a:lnTo>
                    <a:cubicBezTo>
                      <a:pt x="0" y="888"/>
                      <a:pt x="111" y="999"/>
                      <a:pt x="250" y="999"/>
                    </a:cubicBezTo>
                    <a:lnTo>
                      <a:pt x="1748" y="999"/>
                    </a:lnTo>
                    <a:cubicBezTo>
                      <a:pt x="1887" y="999"/>
                      <a:pt x="1998" y="888"/>
                      <a:pt x="1998" y="750"/>
                    </a:cubicBezTo>
                    <a:lnTo>
                      <a:pt x="1998" y="250"/>
                    </a:lnTo>
                    <a:cubicBezTo>
                      <a:pt x="1998" y="112"/>
                      <a:pt x="1887" y="1"/>
                      <a:pt x="17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4"/>
              <p:cNvSpPr/>
              <p:nvPr/>
            </p:nvSpPr>
            <p:spPr>
              <a:xfrm>
                <a:off x="5260969" y="2942070"/>
                <a:ext cx="52492" cy="26272"/>
              </a:xfrm>
              <a:custGeom>
                <a:rect b="b" l="l" r="r" t="t"/>
                <a:pathLst>
                  <a:path extrusionOk="0" h="1000" w="1998">
                    <a:moveTo>
                      <a:pt x="250" y="0"/>
                    </a:moveTo>
                    <a:cubicBezTo>
                      <a:pt x="111" y="0"/>
                      <a:pt x="0" y="111"/>
                      <a:pt x="0" y="250"/>
                    </a:cubicBezTo>
                    <a:lnTo>
                      <a:pt x="0" y="749"/>
                    </a:lnTo>
                    <a:cubicBezTo>
                      <a:pt x="0" y="888"/>
                      <a:pt x="111" y="999"/>
                      <a:pt x="250" y="999"/>
                    </a:cubicBezTo>
                    <a:lnTo>
                      <a:pt x="1748" y="999"/>
                    </a:lnTo>
                    <a:cubicBezTo>
                      <a:pt x="1887" y="999"/>
                      <a:pt x="1998" y="888"/>
                      <a:pt x="1998" y="749"/>
                    </a:cubicBezTo>
                    <a:lnTo>
                      <a:pt x="1998" y="250"/>
                    </a:lnTo>
                    <a:cubicBezTo>
                      <a:pt x="1998" y="111"/>
                      <a:pt x="1887" y="0"/>
                      <a:pt x="17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4"/>
              <p:cNvSpPr/>
              <p:nvPr/>
            </p:nvSpPr>
            <p:spPr>
              <a:xfrm>
                <a:off x="5260969" y="2994536"/>
                <a:ext cx="52492" cy="26272"/>
              </a:xfrm>
              <a:custGeom>
                <a:rect b="b" l="l" r="r" t="t"/>
                <a:pathLst>
                  <a:path extrusionOk="0" h="1000" w="1998">
                    <a:moveTo>
                      <a:pt x="250" y="1"/>
                    </a:moveTo>
                    <a:cubicBezTo>
                      <a:pt x="111" y="1"/>
                      <a:pt x="0" y="112"/>
                      <a:pt x="0" y="251"/>
                    </a:cubicBezTo>
                    <a:lnTo>
                      <a:pt x="0" y="750"/>
                    </a:lnTo>
                    <a:cubicBezTo>
                      <a:pt x="0" y="889"/>
                      <a:pt x="111" y="1000"/>
                      <a:pt x="250" y="1000"/>
                    </a:cubicBezTo>
                    <a:lnTo>
                      <a:pt x="1748" y="1000"/>
                    </a:lnTo>
                    <a:cubicBezTo>
                      <a:pt x="1887" y="1000"/>
                      <a:pt x="1998" y="889"/>
                      <a:pt x="1998" y="750"/>
                    </a:cubicBezTo>
                    <a:lnTo>
                      <a:pt x="1998" y="251"/>
                    </a:lnTo>
                    <a:cubicBezTo>
                      <a:pt x="1998" y="112"/>
                      <a:pt x="1887" y="1"/>
                      <a:pt x="17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
              <p:cNvSpPr/>
              <p:nvPr/>
            </p:nvSpPr>
            <p:spPr>
              <a:xfrm>
                <a:off x="5352818" y="2994536"/>
                <a:ext cx="52492" cy="26272"/>
              </a:xfrm>
              <a:custGeom>
                <a:rect b="b" l="l" r="r" t="t"/>
                <a:pathLst>
                  <a:path extrusionOk="0" h="1000" w="1998">
                    <a:moveTo>
                      <a:pt x="250" y="1"/>
                    </a:moveTo>
                    <a:cubicBezTo>
                      <a:pt x="111" y="1"/>
                      <a:pt x="0" y="112"/>
                      <a:pt x="0" y="251"/>
                    </a:cubicBezTo>
                    <a:lnTo>
                      <a:pt x="0" y="750"/>
                    </a:lnTo>
                    <a:cubicBezTo>
                      <a:pt x="0" y="889"/>
                      <a:pt x="111" y="1000"/>
                      <a:pt x="250" y="1000"/>
                    </a:cubicBezTo>
                    <a:lnTo>
                      <a:pt x="1748" y="1000"/>
                    </a:lnTo>
                    <a:cubicBezTo>
                      <a:pt x="1880" y="1000"/>
                      <a:pt x="1998" y="889"/>
                      <a:pt x="1998" y="750"/>
                    </a:cubicBezTo>
                    <a:lnTo>
                      <a:pt x="1998" y="251"/>
                    </a:lnTo>
                    <a:cubicBezTo>
                      <a:pt x="1998" y="112"/>
                      <a:pt x="1887" y="1"/>
                      <a:pt x="17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5444482" y="2994536"/>
                <a:ext cx="52492" cy="26272"/>
              </a:xfrm>
              <a:custGeom>
                <a:rect b="b" l="l" r="r" t="t"/>
                <a:pathLst>
                  <a:path extrusionOk="0" h="1000" w="1998">
                    <a:moveTo>
                      <a:pt x="250" y="1"/>
                    </a:moveTo>
                    <a:cubicBezTo>
                      <a:pt x="111" y="1"/>
                      <a:pt x="0" y="112"/>
                      <a:pt x="0" y="251"/>
                    </a:cubicBezTo>
                    <a:lnTo>
                      <a:pt x="0" y="750"/>
                    </a:lnTo>
                    <a:cubicBezTo>
                      <a:pt x="0" y="889"/>
                      <a:pt x="111" y="1000"/>
                      <a:pt x="250" y="1000"/>
                    </a:cubicBezTo>
                    <a:lnTo>
                      <a:pt x="1748" y="1000"/>
                    </a:lnTo>
                    <a:cubicBezTo>
                      <a:pt x="1887" y="1000"/>
                      <a:pt x="1998" y="889"/>
                      <a:pt x="1998" y="750"/>
                    </a:cubicBezTo>
                    <a:lnTo>
                      <a:pt x="1998" y="251"/>
                    </a:lnTo>
                    <a:cubicBezTo>
                      <a:pt x="1998" y="112"/>
                      <a:pt x="1887" y="1"/>
                      <a:pt x="17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a:off x="5352818" y="2942070"/>
                <a:ext cx="52492" cy="26272"/>
              </a:xfrm>
              <a:custGeom>
                <a:rect b="b" l="l" r="r" t="t"/>
                <a:pathLst>
                  <a:path extrusionOk="0" h="1000" w="1998">
                    <a:moveTo>
                      <a:pt x="250" y="0"/>
                    </a:moveTo>
                    <a:cubicBezTo>
                      <a:pt x="111" y="0"/>
                      <a:pt x="0" y="111"/>
                      <a:pt x="0" y="250"/>
                    </a:cubicBezTo>
                    <a:lnTo>
                      <a:pt x="0" y="749"/>
                    </a:lnTo>
                    <a:cubicBezTo>
                      <a:pt x="0" y="888"/>
                      <a:pt x="111" y="999"/>
                      <a:pt x="250" y="999"/>
                    </a:cubicBezTo>
                    <a:lnTo>
                      <a:pt x="1748" y="999"/>
                    </a:lnTo>
                    <a:cubicBezTo>
                      <a:pt x="1880" y="999"/>
                      <a:pt x="1998" y="888"/>
                      <a:pt x="1998" y="749"/>
                    </a:cubicBezTo>
                    <a:lnTo>
                      <a:pt x="1998" y="250"/>
                    </a:lnTo>
                    <a:cubicBezTo>
                      <a:pt x="1998" y="111"/>
                      <a:pt x="1887" y="0"/>
                      <a:pt x="17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5260969" y="3047028"/>
                <a:ext cx="52492" cy="26272"/>
              </a:xfrm>
              <a:custGeom>
                <a:rect b="b" l="l" r="r" t="t"/>
                <a:pathLst>
                  <a:path extrusionOk="0" h="1000" w="1998">
                    <a:moveTo>
                      <a:pt x="250" y="0"/>
                    </a:moveTo>
                    <a:cubicBezTo>
                      <a:pt x="111" y="0"/>
                      <a:pt x="0" y="111"/>
                      <a:pt x="0" y="250"/>
                    </a:cubicBezTo>
                    <a:lnTo>
                      <a:pt x="0" y="750"/>
                    </a:lnTo>
                    <a:cubicBezTo>
                      <a:pt x="0" y="888"/>
                      <a:pt x="111" y="999"/>
                      <a:pt x="250" y="999"/>
                    </a:cubicBezTo>
                    <a:lnTo>
                      <a:pt x="1748" y="999"/>
                    </a:lnTo>
                    <a:cubicBezTo>
                      <a:pt x="1887" y="999"/>
                      <a:pt x="1998" y="888"/>
                      <a:pt x="1998" y="750"/>
                    </a:cubicBezTo>
                    <a:lnTo>
                      <a:pt x="1998" y="250"/>
                    </a:lnTo>
                    <a:cubicBezTo>
                      <a:pt x="1998" y="111"/>
                      <a:pt x="1887" y="0"/>
                      <a:pt x="17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p:nvPr/>
            </p:nvSpPr>
            <p:spPr>
              <a:xfrm>
                <a:off x="5352818" y="2889577"/>
                <a:ext cx="52492" cy="26272"/>
              </a:xfrm>
              <a:custGeom>
                <a:rect b="b" l="l" r="r" t="t"/>
                <a:pathLst>
                  <a:path extrusionOk="0" h="1000" w="1998">
                    <a:moveTo>
                      <a:pt x="250" y="1"/>
                    </a:moveTo>
                    <a:cubicBezTo>
                      <a:pt x="111" y="1"/>
                      <a:pt x="0" y="112"/>
                      <a:pt x="0" y="250"/>
                    </a:cubicBezTo>
                    <a:lnTo>
                      <a:pt x="0" y="750"/>
                    </a:lnTo>
                    <a:cubicBezTo>
                      <a:pt x="0" y="888"/>
                      <a:pt x="111" y="999"/>
                      <a:pt x="250" y="999"/>
                    </a:cubicBezTo>
                    <a:lnTo>
                      <a:pt x="1748" y="999"/>
                    </a:lnTo>
                    <a:cubicBezTo>
                      <a:pt x="1880" y="999"/>
                      <a:pt x="1998" y="888"/>
                      <a:pt x="1998" y="750"/>
                    </a:cubicBezTo>
                    <a:lnTo>
                      <a:pt x="1998" y="250"/>
                    </a:lnTo>
                    <a:cubicBezTo>
                      <a:pt x="1998" y="112"/>
                      <a:pt x="1887" y="1"/>
                      <a:pt x="17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a:off x="5352818" y="3047028"/>
                <a:ext cx="52492" cy="26272"/>
              </a:xfrm>
              <a:custGeom>
                <a:rect b="b" l="l" r="r" t="t"/>
                <a:pathLst>
                  <a:path extrusionOk="0" h="1000" w="1998">
                    <a:moveTo>
                      <a:pt x="250" y="0"/>
                    </a:moveTo>
                    <a:cubicBezTo>
                      <a:pt x="111" y="0"/>
                      <a:pt x="0" y="111"/>
                      <a:pt x="0" y="250"/>
                    </a:cubicBezTo>
                    <a:lnTo>
                      <a:pt x="0" y="750"/>
                    </a:lnTo>
                    <a:cubicBezTo>
                      <a:pt x="0" y="888"/>
                      <a:pt x="111" y="999"/>
                      <a:pt x="250" y="999"/>
                    </a:cubicBezTo>
                    <a:lnTo>
                      <a:pt x="1748" y="999"/>
                    </a:lnTo>
                    <a:cubicBezTo>
                      <a:pt x="1880" y="999"/>
                      <a:pt x="1998" y="888"/>
                      <a:pt x="1998" y="750"/>
                    </a:cubicBezTo>
                    <a:lnTo>
                      <a:pt x="1998" y="250"/>
                    </a:lnTo>
                    <a:cubicBezTo>
                      <a:pt x="1998" y="111"/>
                      <a:pt x="1887" y="0"/>
                      <a:pt x="17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5536489" y="2994536"/>
                <a:ext cx="52519" cy="26272"/>
              </a:xfrm>
              <a:custGeom>
                <a:rect b="b" l="l" r="r" t="t"/>
                <a:pathLst>
                  <a:path extrusionOk="0" h="1000" w="1999">
                    <a:moveTo>
                      <a:pt x="251" y="1"/>
                    </a:moveTo>
                    <a:cubicBezTo>
                      <a:pt x="112" y="1"/>
                      <a:pt x="1" y="112"/>
                      <a:pt x="1" y="251"/>
                    </a:cubicBezTo>
                    <a:lnTo>
                      <a:pt x="1" y="750"/>
                    </a:lnTo>
                    <a:cubicBezTo>
                      <a:pt x="1" y="889"/>
                      <a:pt x="112" y="1000"/>
                      <a:pt x="251" y="1000"/>
                    </a:cubicBezTo>
                    <a:lnTo>
                      <a:pt x="1749" y="1000"/>
                    </a:lnTo>
                    <a:cubicBezTo>
                      <a:pt x="1881" y="1000"/>
                      <a:pt x="1998" y="889"/>
                      <a:pt x="1998" y="750"/>
                    </a:cubicBezTo>
                    <a:lnTo>
                      <a:pt x="1998" y="251"/>
                    </a:lnTo>
                    <a:cubicBezTo>
                      <a:pt x="1998" y="112"/>
                      <a:pt x="1881" y="1"/>
                      <a:pt x="17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5536489" y="2889577"/>
                <a:ext cx="52519" cy="26272"/>
              </a:xfrm>
              <a:custGeom>
                <a:rect b="b" l="l" r="r" t="t"/>
                <a:pathLst>
                  <a:path extrusionOk="0" h="1000" w="1999">
                    <a:moveTo>
                      <a:pt x="251" y="1"/>
                    </a:moveTo>
                    <a:cubicBezTo>
                      <a:pt x="112" y="1"/>
                      <a:pt x="1" y="112"/>
                      <a:pt x="1" y="250"/>
                    </a:cubicBezTo>
                    <a:lnTo>
                      <a:pt x="1" y="750"/>
                    </a:lnTo>
                    <a:cubicBezTo>
                      <a:pt x="1" y="888"/>
                      <a:pt x="112" y="999"/>
                      <a:pt x="251" y="999"/>
                    </a:cubicBezTo>
                    <a:lnTo>
                      <a:pt x="1749" y="999"/>
                    </a:lnTo>
                    <a:cubicBezTo>
                      <a:pt x="1881" y="999"/>
                      <a:pt x="1998" y="888"/>
                      <a:pt x="1998" y="750"/>
                    </a:cubicBezTo>
                    <a:lnTo>
                      <a:pt x="1998" y="250"/>
                    </a:lnTo>
                    <a:cubicBezTo>
                      <a:pt x="1998" y="112"/>
                      <a:pt x="1881" y="1"/>
                      <a:pt x="17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a:off x="5536489" y="3047028"/>
                <a:ext cx="52519" cy="26272"/>
              </a:xfrm>
              <a:custGeom>
                <a:rect b="b" l="l" r="r" t="t"/>
                <a:pathLst>
                  <a:path extrusionOk="0" h="1000" w="1999">
                    <a:moveTo>
                      <a:pt x="251" y="0"/>
                    </a:moveTo>
                    <a:cubicBezTo>
                      <a:pt x="112" y="0"/>
                      <a:pt x="1" y="111"/>
                      <a:pt x="1" y="250"/>
                    </a:cubicBezTo>
                    <a:lnTo>
                      <a:pt x="1" y="750"/>
                    </a:lnTo>
                    <a:cubicBezTo>
                      <a:pt x="1" y="888"/>
                      <a:pt x="112" y="999"/>
                      <a:pt x="251" y="999"/>
                    </a:cubicBezTo>
                    <a:lnTo>
                      <a:pt x="1749" y="999"/>
                    </a:lnTo>
                    <a:cubicBezTo>
                      <a:pt x="1881" y="999"/>
                      <a:pt x="1998" y="888"/>
                      <a:pt x="1998" y="750"/>
                    </a:cubicBezTo>
                    <a:lnTo>
                      <a:pt x="1998" y="250"/>
                    </a:lnTo>
                    <a:cubicBezTo>
                      <a:pt x="1998" y="111"/>
                      <a:pt x="1881" y="0"/>
                      <a:pt x="17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5444482" y="2942070"/>
                <a:ext cx="52492" cy="26272"/>
              </a:xfrm>
              <a:custGeom>
                <a:rect b="b" l="l" r="r" t="t"/>
                <a:pathLst>
                  <a:path extrusionOk="0" h="1000" w="1998">
                    <a:moveTo>
                      <a:pt x="250" y="0"/>
                    </a:moveTo>
                    <a:cubicBezTo>
                      <a:pt x="111" y="0"/>
                      <a:pt x="0" y="111"/>
                      <a:pt x="0" y="250"/>
                    </a:cubicBezTo>
                    <a:lnTo>
                      <a:pt x="0" y="749"/>
                    </a:lnTo>
                    <a:cubicBezTo>
                      <a:pt x="0" y="888"/>
                      <a:pt x="111" y="999"/>
                      <a:pt x="250" y="999"/>
                    </a:cubicBezTo>
                    <a:lnTo>
                      <a:pt x="1748" y="999"/>
                    </a:lnTo>
                    <a:cubicBezTo>
                      <a:pt x="1887" y="999"/>
                      <a:pt x="1998" y="888"/>
                      <a:pt x="1998" y="749"/>
                    </a:cubicBezTo>
                    <a:lnTo>
                      <a:pt x="1998" y="250"/>
                    </a:lnTo>
                    <a:cubicBezTo>
                      <a:pt x="1998" y="111"/>
                      <a:pt x="1887" y="0"/>
                      <a:pt x="17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5444482" y="2889577"/>
                <a:ext cx="52492" cy="26272"/>
              </a:xfrm>
              <a:custGeom>
                <a:rect b="b" l="l" r="r" t="t"/>
                <a:pathLst>
                  <a:path extrusionOk="0" h="1000" w="1998">
                    <a:moveTo>
                      <a:pt x="250" y="1"/>
                    </a:moveTo>
                    <a:cubicBezTo>
                      <a:pt x="111" y="1"/>
                      <a:pt x="0" y="112"/>
                      <a:pt x="0" y="250"/>
                    </a:cubicBezTo>
                    <a:lnTo>
                      <a:pt x="0" y="750"/>
                    </a:lnTo>
                    <a:cubicBezTo>
                      <a:pt x="0" y="888"/>
                      <a:pt x="111" y="999"/>
                      <a:pt x="250" y="999"/>
                    </a:cubicBezTo>
                    <a:lnTo>
                      <a:pt x="1748" y="999"/>
                    </a:lnTo>
                    <a:cubicBezTo>
                      <a:pt x="1887" y="999"/>
                      <a:pt x="1998" y="888"/>
                      <a:pt x="1998" y="750"/>
                    </a:cubicBezTo>
                    <a:lnTo>
                      <a:pt x="1998" y="250"/>
                    </a:lnTo>
                    <a:cubicBezTo>
                      <a:pt x="1998" y="112"/>
                      <a:pt x="1887" y="1"/>
                      <a:pt x="17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a:off x="5536489" y="2942070"/>
                <a:ext cx="52519" cy="26272"/>
              </a:xfrm>
              <a:custGeom>
                <a:rect b="b" l="l" r="r" t="t"/>
                <a:pathLst>
                  <a:path extrusionOk="0" h="1000" w="1999">
                    <a:moveTo>
                      <a:pt x="251" y="0"/>
                    </a:moveTo>
                    <a:cubicBezTo>
                      <a:pt x="112" y="0"/>
                      <a:pt x="1" y="111"/>
                      <a:pt x="1" y="250"/>
                    </a:cubicBezTo>
                    <a:lnTo>
                      <a:pt x="1" y="749"/>
                    </a:lnTo>
                    <a:cubicBezTo>
                      <a:pt x="1" y="888"/>
                      <a:pt x="112" y="999"/>
                      <a:pt x="251" y="999"/>
                    </a:cubicBezTo>
                    <a:lnTo>
                      <a:pt x="1749" y="999"/>
                    </a:lnTo>
                    <a:cubicBezTo>
                      <a:pt x="1881" y="999"/>
                      <a:pt x="1998" y="888"/>
                      <a:pt x="1998" y="749"/>
                    </a:cubicBezTo>
                    <a:lnTo>
                      <a:pt x="1998" y="250"/>
                    </a:lnTo>
                    <a:cubicBezTo>
                      <a:pt x="1998" y="111"/>
                      <a:pt x="1881" y="0"/>
                      <a:pt x="17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a:off x="5444482" y="3047028"/>
                <a:ext cx="52492" cy="26272"/>
              </a:xfrm>
              <a:custGeom>
                <a:rect b="b" l="l" r="r" t="t"/>
                <a:pathLst>
                  <a:path extrusionOk="0" h="1000" w="1998">
                    <a:moveTo>
                      <a:pt x="250" y="0"/>
                    </a:moveTo>
                    <a:cubicBezTo>
                      <a:pt x="111" y="0"/>
                      <a:pt x="0" y="111"/>
                      <a:pt x="0" y="250"/>
                    </a:cubicBezTo>
                    <a:lnTo>
                      <a:pt x="0" y="750"/>
                    </a:lnTo>
                    <a:cubicBezTo>
                      <a:pt x="0" y="888"/>
                      <a:pt x="111" y="999"/>
                      <a:pt x="250" y="999"/>
                    </a:cubicBezTo>
                    <a:lnTo>
                      <a:pt x="1748" y="999"/>
                    </a:lnTo>
                    <a:cubicBezTo>
                      <a:pt x="1887" y="999"/>
                      <a:pt x="1998" y="888"/>
                      <a:pt x="1998" y="750"/>
                    </a:cubicBezTo>
                    <a:lnTo>
                      <a:pt x="1998" y="250"/>
                    </a:lnTo>
                    <a:cubicBezTo>
                      <a:pt x="1998" y="111"/>
                      <a:pt x="1887" y="0"/>
                      <a:pt x="17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a:off x="5533178" y="2935239"/>
                <a:ext cx="58824" cy="39645"/>
              </a:xfrm>
              <a:custGeom>
                <a:rect b="b" l="l" r="r" t="t"/>
                <a:pathLst>
                  <a:path extrusionOk="0" h="1509" w="2239">
                    <a:moveTo>
                      <a:pt x="1875" y="0"/>
                    </a:moveTo>
                    <a:cubicBezTo>
                      <a:pt x="1814" y="0"/>
                      <a:pt x="1751" y="26"/>
                      <a:pt x="1694" y="87"/>
                    </a:cubicBezTo>
                    <a:lnTo>
                      <a:pt x="869" y="905"/>
                    </a:lnTo>
                    <a:lnTo>
                      <a:pt x="550" y="586"/>
                    </a:lnTo>
                    <a:cubicBezTo>
                      <a:pt x="494" y="525"/>
                      <a:pt x="430" y="500"/>
                      <a:pt x="369" y="500"/>
                    </a:cubicBezTo>
                    <a:cubicBezTo>
                      <a:pt x="172" y="500"/>
                      <a:pt x="1" y="760"/>
                      <a:pt x="196" y="940"/>
                    </a:cubicBezTo>
                    <a:lnTo>
                      <a:pt x="696" y="1439"/>
                    </a:lnTo>
                    <a:cubicBezTo>
                      <a:pt x="744" y="1481"/>
                      <a:pt x="807" y="1509"/>
                      <a:pt x="869" y="1509"/>
                    </a:cubicBezTo>
                    <a:cubicBezTo>
                      <a:pt x="938" y="1509"/>
                      <a:pt x="1001" y="1488"/>
                      <a:pt x="1049" y="1439"/>
                    </a:cubicBezTo>
                    <a:lnTo>
                      <a:pt x="2048" y="441"/>
                    </a:lnTo>
                    <a:cubicBezTo>
                      <a:pt x="2239" y="261"/>
                      <a:pt x="2070" y="0"/>
                      <a:pt x="18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a:off x="5349665" y="2935607"/>
                <a:ext cx="58141" cy="39277"/>
              </a:xfrm>
              <a:custGeom>
                <a:rect b="b" l="l" r="r" t="t"/>
                <a:pathLst>
                  <a:path extrusionOk="0" h="1495" w="2213">
                    <a:moveTo>
                      <a:pt x="1861" y="1"/>
                    </a:moveTo>
                    <a:cubicBezTo>
                      <a:pt x="1805" y="1"/>
                      <a:pt x="1747" y="22"/>
                      <a:pt x="1695" y="73"/>
                    </a:cubicBezTo>
                    <a:lnTo>
                      <a:pt x="869" y="891"/>
                    </a:lnTo>
                    <a:lnTo>
                      <a:pt x="550" y="572"/>
                    </a:lnTo>
                    <a:cubicBezTo>
                      <a:pt x="494" y="511"/>
                      <a:pt x="430" y="486"/>
                      <a:pt x="369" y="486"/>
                    </a:cubicBezTo>
                    <a:cubicBezTo>
                      <a:pt x="172" y="486"/>
                      <a:pt x="1" y="746"/>
                      <a:pt x="196" y="926"/>
                    </a:cubicBezTo>
                    <a:lnTo>
                      <a:pt x="696" y="1425"/>
                    </a:lnTo>
                    <a:cubicBezTo>
                      <a:pt x="738" y="1467"/>
                      <a:pt x="800" y="1495"/>
                      <a:pt x="869" y="1495"/>
                    </a:cubicBezTo>
                    <a:cubicBezTo>
                      <a:pt x="932" y="1495"/>
                      <a:pt x="1001" y="1474"/>
                      <a:pt x="1043" y="1425"/>
                    </a:cubicBezTo>
                    <a:lnTo>
                      <a:pt x="2042" y="427"/>
                    </a:lnTo>
                    <a:cubicBezTo>
                      <a:pt x="2213" y="245"/>
                      <a:pt x="2050" y="1"/>
                      <a:pt x="18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a:off x="5441487" y="2987731"/>
                <a:ext cx="58798" cy="39645"/>
              </a:xfrm>
              <a:custGeom>
                <a:rect b="b" l="l" r="r" t="t"/>
                <a:pathLst>
                  <a:path extrusionOk="0" h="1509" w="2238">
                    <a:moveTo>
                      <a:pt x="1870" y="0"/>
                    </a:moveTo>
                    <a:cubicBezTo>
                      <a:pt x="1809" y="0"/>
                      <a:pt x="1745" y="25"/>
                      <a:pt x="1689" y="86"/>
                    </a:cubicBezTo>
                    <a:lnTo>
                      <a:pt x="870" y="905"/>
                    </a:lnTo>
                    <a:lnTo>
                      <a:pt x="544" y="586"/>
                    </a:lnTo>
                    <a:cubicBezTo>
                      <a:pt x="488" y="525"/>
                      <a:pt x="425" y="499"/>
                      <a:pt x="364" y="499"/>
                    </a:cubicBezTo>
                    <a:cubicBezTo>
                      <a:pt x="168" y="499"/>
                      <a:pt x="0" y="760"/>
                      <a:pt x="190" y="940"/>
                    </a:cubicBezTo>
                    <a:lnTo>
                      <a:pt x="690" y="1439"/>
                    </a:lnTo>
                    <a:cubicBezTo>
                      <a:pt x="738" y="1481"/>
                      <a:pt x="801" y="1508"/>
                      <a:pt x="863" y="1508"/>
                    </a:cubicBezTo>
                    <a:cubicBezTo>
                      <a:pt x="933" y="1508"/>
                      <a:pt x="995" y="1481"/>
                      <a:pt x="1044" y="1432"/>
                    </a:cubicBezTo>
                    <a:lnTo>
                      <a:pt x="2042" y="440"/>
                    </a:lnTo>
                    <a:cubicBezTo>
                      <a:pt x="2238" y="260"/>
                      <a:pt x="2067" y="0"/>
                      <a:pt x="18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a:off x="5258631" y="3040565"/>
                <a:ext cx="57353" cy="39277"/>
              </a:xfrm>
              <a:custGeom>
                <a:rect b="b" l="l" r="r" t="t"/>
                <a:pathLst>
                  <a:path extrusionOk="0" h="1495" w="2183">
                    <a:moveTo>
                      <a:pt x="1835" y="0"/>
                    </a:moveTo>
                    <a:cubicBezTo>
                      <a:pt x="1778" y="0"/>
                      <a:pt x="1718" y="22"/>
                      <a:pt x="1664" y="73"/>
                    </a:cubicBezTo>
                    <a:lnTo>
                      <a:pt x="838" y="892"/>
                    </a:lnTo>
                    <a:lnTo>
                      <a:pt x="519" y="572"/>
                    </a:lnTo>
                    <a:cubicBezTo>
                      <a:pt x="465" y="521"/>
                      <a:pt x="405" y="499"/>
                      <a:pt x="348" y="499"/>
                    </a:cubicBezTo>
                    <a:cubicBezTo>
                      <a:pt x="159" y="499"/>
                      <a:pt x="0" y="738"/>
                      <a:pt x="166" y="919"/>
                    </a:cubicBezTo>
                    <a:lnTo>
                      <a:pt x="665" y="1419"/>
                    </a:lnTo>
                    <a:cubicBezTo>
                      <a:pt x="714" y="1467"/>
                      <a:pt x="776" y="1495"/>
                      <a:pt x="838" y="1495"/>
                    </a:cubicBezTo>
                    <a:cubicBezTo>
                      <a:pt x="908" y="1495"/>
                      <a:pt x="970" y="1467"/>
                      <a:pt x="1019" y="1419"/>
                    </a:cubicBezTo>
                    <a:lnTo>
                      <a:pt x="2018" y="420"/>
                    </a:lnTo>
                    <a:cubicBezTo>
                      <a:pt x="2183" y="239"/>
                      <a:pt x="2024" y="0"/>
                      <a:pt x="18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a:off x="5442118" y="2882746"/>
                <a:ext cx="58167" cy="39671"/>
              </a:xfrm>
              <a:custGeom>
                <a:rect b="b" l="l" r="r" t="t"/>
                <a:pathLst>
                  <a:path extrusionOk="0" h="1510" w="2214">
                    <a:moveTo>
                      <a:pt x="1846" y="1"/>
                    </a:moveTo>
                    <a:cubicBezTo>
                      <a:pt x="1785" y="1"/>
                      <a:pt x="1721" y="26"/>
                      <a:pt x="1665" y="87"/>
                    </a:cubicBezTo>
                    <a:lnTo>
                      <a:pt x="846" y="913"/>
                    </a:lnTo>
                    <a:lnTo>
                      <a:pt x="520" y="587"/>
                    </a:lnTo>
                    <a:cubicBezTo>
                      <a:pt x="467" y="538"/>
                      <a:pt x="408" y="517"/>
                      <a:pt x="353" y="517"/>
                    </a:cubicBezTo>
                    <a:cubicBezTo>
                      <a:pt x="162" y="517"/>
                      <a:pt x="0" y="758"/>
                      <a:pt x="166" y="940"/>
                    </a:cubicBezTo>
                    <a:lnTo>
                      <a:pt x="666" y="1440"/>
                    </a:lnTo>
                    <a:cubicBezTo>
                      <a:pt x="714" y="1488"/>
                      <a:pt x="777" y="1509"/>
                      <a:pt x="839" y="1509"/>
                    </a:cubicBezTo>
                    <a:cubicBezTo>
                      <a:pt x="909" y="1509"/>
                      <a:pt x="971" y="1488"/>
                      <a:pt x="1020" y="1440"/>
                    </a:cubicBezTo>
                    <a:lnTo>
                      <a:pt x="2018" y="441"/>
                    </a:lnTo>
                    <a:cubicBezTo>
                      <a:pt x="2214" y="261"/>
                      <a:pt x="2043" y="1"/>
                      <a:pt x="18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24"/>
            <p:cNvSpPr/>
            <p:nvPr/>
          </p:nvSpPr>
          <p:spPr>
            <a:xfrm>
              <a:off x="4152179" y="1443954"/>
              <a:ext cx="79500" cy="79500"/>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p:nvPr/>
          </p:nvSpPr>
          <p:spPr>
            <a:xfrm>
              <a:off x="4951306" y="1475439"/>
              <a:ext cx="79500" cy="79500"/>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a:off x="4688525" y="1326354"/>
              <a:ext cx="79500" cy="795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a:off x="4474951" y="1178700"/>
              <a:ext cx="79500" cy="795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p:nvPr/>
          </p:nvSpPr>
          <p:spPr>
            <a:xfrm>
              <a:off x="4817636" y="1258199"/>
              <a:ext cx="20700" cy="20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a:off x="4438563" y="1364456"/>
              <a:ext cx="20700" cy="20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a:off x="4268008" y="1305659"/>
              <a:ext cx="20700" cy="20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24"/>
          <p:cNvSpPr txBox="1"/>
          <p:nvPr>
            <p:ph type="ctrTitle"/>
          </p:nvPr>
        </p:nvSpPr>
        <p:spPr>
          <a:xfrm>
            <a:off x="5993675" y="4077300"/>
            <a:ext cx="3040200" cy="42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Team SandDB</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44" name="Shape 544"/>
        <p:cNvGrpSpPr/>
        <p:nvPr/>
      </p:nvGrpSpPr>
      <p:grpSpPr>
        <a:xfrm>
          <a:off x="0" y="0"/>
          <a:ext cx="0" cy="0"/>
          <a:chOff x="0" y="0"/>
          <a:chExt cx="0" cy="0"/>
        </a:xfrm>
      </p:grpSpPr>
      <p:pic>
        <p:nvPicPr>
          <p:cNvPr id="545" name="Google Shape;545;p33"/>
          <p:cNvPicPr preferRelativeResize="0"/>
          <p:nvPr/>
        </p:nvPicPr>
        <p:blipFill>
          <a:blip r:embed="rId3">
            <a:alphaModFix amt="25000"/>
          </a:blip>
          <a:stretch>
            <a:fillRect/>
          </a:stretch>
        </p:blipFill>
        <p:spPr>
          <a:xfrm>
            <a:off x="3156550" y="1438375"/>
            <a:ext cx="2830801" cy="2830801"/>
          </a:xfrm>
          <a:prstGeom prst="rect">
            <a:avLst/>
          </a:prstGeom>
          <a:noFill/>
          <a:ln>
            <a:noFill/>
          </a:ln>
        </p:spPr>
      </p:pic>
      <p:sp>
        <p:nvSpPr>
          <p:cNvPr id="546" name="Google Shape;546;p33"/>
          <p:cNvSpPr txBox="1"/>
          <p:nvPr>
            <p:ph idx="1" type="subTitle"/>
          </p:nvPr>
        </p:nvSpPr>
        <p:spPr>
          <a:xfrm>
            <a:off x="2172149" y="2070175"/>
            <a:ext cx="4799700" cy="4320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en" sz="3000"/>
              <a:t>Fault Detection</a:t>
            </a:r>
            <a:endParaRPr b="1" sz="3000"/>
          </a:p>
        </p:txBody>
      </p:sp>
      <p:sp>
        <p:nvSpPr>
          <p:cNvPr id="547" name="Google Shape;547;p33"/>
          <p:cNvSpPr txBox="1"/>
          <p:nvPr>
            <p:ph type="ctrTitle"/>
          </p:nvPr>
        </p:nvSpPr>
        <p:spPr>
          <a:xfrm>
            <a:off x="1346150" y="808775"/>
            <a:ext cx="70848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Stretch Goals (Not Implemented)</a:t>
            </a:r>
            <a:endParaRPr/>
          </a:p>
        </p:txBody>
      </p:sp>
      <p:sp>
        <p:nvSpPr>
          <p:cNvPr id="548" name="Google Shape;548;p33"/>
          <p:cNvSpPr txBox="1"/>
          <p:nvPr>
            <p:ph idx="3" type="subTitle"/>
          </p:nvPr>
        </p:nvSpPr>
        <p:spPr>
          <a:xfrm>
            <a:off x="1377446" y="2502181"/>
            <a:ext cx="6389100" cy="18957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2000"/>
              <a:t>Gossip-Based Membership Communication Protocol</a:t>
            </a:r>
            <a:endParaRPr sz="2000"/>
          </a:p>
        </p:txBody>
      </p:sp>
      <p:sp>
        <p:nvSpPr>
          <p:cNvPr id="549" name="Google Shape;549;p33"/>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3"/>
          <p:cNvSpPr/>
          <p:nvPr/>
        </p:nvSpPr>
        <p:spPr>
          <a:xfrm>
            <a:off x="-50" y="-1362"/>
            <a:ext cx="6939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1" name="Google Shape;551;p33"/>
          <p:cNvGrpSpPr/>
          <p:nvPr/>
        </p:nvGrpSpPr>
        <p:grpSpPr>
          <a:xfrm>
            <a:off x="238515" y="90242"/>
            <a:ext cx="216784" cy="199039"/>
            <a:chOff x="285677" y="4429254"/>
            <a:chExt cx="216784" cy="199039"/>
          </a:xfrm>
        </p:grpSpPr>
        <p:sp>
          <p:nvSpPr>
            <p:cNvPr id="552" name="Google Shape;552;p33"/>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3"/>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3"/>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3"/>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3"/>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3"/>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3"/>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3"/>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3"/>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1" name="Google Shape;561;p33">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3">
            <a:hlinkClick action="ppaction://hlinksldjump" r:id="rId4"/>
          </p:cNvPr>
          <p:cNvSpPr/>
          <p:nvPr/>
        </p:nvSpPr>
        <p:spPr>
          <a:xfrm>
            <a:off x="3496301" y="-6450"/>
            <a:ext cx="2151300" cy="3924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3"/>
          <p:cNvSpPr txBox="1"/>
          <p:nvPr/>
        </p:nvSpPr>
        <p:spPr>
          <a:xfrm>
            <a:off x="907288" y="90313"/>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5"/>
              </a:rPr>
              <a:t>Problem Scope and Definition</a:t>
            </a:r>
            <a:endParaRPr sz="1200">
              <a:solidFill>
                <a:schemeClr val="dk1"/>
              </a:solidFill>
              <a:latin typeface="Abel"/>
              <a:ea typeface="Abel"/>
              <a:cs typeface="Abel"/>
              <a:sym typeface="Abel"/>
            </a:endParaRPr>
          </a:p>
        </p:txBody>
      </p:sp>
      <p:sp>
        <p:nvSpPr>
          <p:cNvPr id="564" name="Google Shape;564;p33"/>
          <p:cNvSpPr txBox="1"/>
          <p:nvPr/>
        </p:nvSpPr>
        <p:spPr>
          <a:xfrm>
            <a:off x="6085288" y="95400"/>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6"/>
              </a:rPr>
              <a:t>Validation Plan</a:t>
            </a:r>
            <a:endParaRPr sz="1200">
              <a:solidFill>
                <a:schemeClr val="dk1"/>
              </a:solidFill>
              <a:latin typeface="Abel"/>
              <a:ea typeface="Abel"/>
              <a:cs typeface="Abel"/>
              <a:sym typeface="Abel"/>
            </a:endParaRPr>
          </a:p>
        </p:txBody>
      </p:sp>
      <p:sp>
        <p:nvSpPr>
          <p:cNvPr id="565" name="Google Shape;565;p33"/>
          <p:cNvSpPr txBox="1"/>
          <p:nvPr/>
        </p:nvSpPr>
        <p:spPr>
          <a:xfrm>
            <a:off x="3496288" y="95400"/>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7"/>
              </a:rPr>
              <a:t>Implementation Plan</a:t>
            </a:r>
            <a:endParaRPr sz="1200">
              <a:solidFill>
                <a:schemeClr val="dk1"/>
              </a:solidFill>
              <a:latin typeface="Abel"/>
              <a:ea typeface="Abel"/>
              <a:cs typeface="Abel"/>
              <a:sym typeface="Abe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9" name="Shape 569"/>
        <p:cNvGrpSpPr/>
        <p:nvPr/>
      </p:nvGrpSpPr>
      <p:grpSpPr>
        <a:xfrm>
          <a:off x="0" y="0"/>
          <a:ext cx="0" cy="0"/>
          <a:chOff x="0" y="0"/>
          <a:chExt cx="0" cy="0"/>
        </a:xfrm>
      </p:grpSpPr>
      <p:pic>
        <p:nvPicPr>
          <p:cNvPr id="570" name="Google Shape;570;p34"/>
          <p:cNvPicPr preferRelativeResize="0"/>
          <p:nvPr/>
        </p:nvPicPr>
        <p:blipFill>
          <a:blip r:embed="rId3">
            <a:alphaModFix amt="25000"/>
          </a:blip>
          <a:stretch>
            <a:fillRect/>
          </a:stretch>
        </p:blipFill>
        <p:spPr>
          <a:xfrm>
            <a:off x="3058700" y="1443650"/>
            <a:ext cx="3026600" cy="3026600"/>
          </a:xfrm>
          <a:prstGeom prst="rect">
            <a:avLst/>
          </a:prstGeom>
          <a:noFill/>
          <a:ln>
            <a:noFill/>
          </a:ln>
        </p:spPr>
      </p:pic>
      <p:sp>
        <p:nvSpPr>
          <p:cNvPr id="571" name="Google Shape;571;p34"/>
          <p:cNvSpPr txBox="1"/>
          <p:nvPr>
            <p:ph idx="1" type="subTitle"/>
          </p:nvPr>
        </p:nvSpPr>
        <p:spPr>
          <a:xfrm>
            <a:off x="2172149" y="2070175"/>
            <a:ext cx="4799700" cy="4320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en" sz="3000"/>
              <a:t>Byzantine Fault Tolerance</a:t>
            </a:r>
            <a:endParaRPr b="1" sz="3000"/>
          </a:p>
        </p:txBody>
      </p:sp>
      <p:sp>
        <p:nvSpPr>
          <p:cNvPr id="572" name="Google Shape;572;p34"/>
          <p:cNvSpPr txBox="1"/>
          <p:nvPr>
            <p:ph idx="3" type="subTitle"/>
          </p:nvPr>
        </p:nvSpPr>
        <p:spPr>
          <a:xfrm>
            <a:off x="1377446" y="2723181"/>
            <a:ext cx="6389100" cy="189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TLS, Byzantine Quorum, ECDSA PKI,</a:t>
            </a:r>
            <a:endParaRPr sz="2000"/>
          </a:p>
          <a:p>
            <a:pPr indent="0" lvl="0" marL="0" rtl="0" algn="ctr">
              <a:spcBef>
                <a:spcPts val="1600"/>
              </a:spcBef>
              <a:spcAft>
                <a:spcPts val="0"/>
              </a:spcAft>
              <a:buNone/>
            </a:pPr>
            <a:r>
              <a:rPr lang="en" sz="2000"/>
              <a:t>Full-Sym MAC Tags, Proxy ACK Verification,</a:t>
            </a:r>
            <a:endParaRPr sz="2000"/>
          </a:p>
          <a:p>
            <a:pPr indent="0" lvl="0" marL="0" rtl="0" algn="ctr">
              <a:spcBef>
                <a:spcPts val="1600"/>
              </a:spcBef>
              <a:spcAft>
                <a:spcPts val="1600"/>
              </a:spcAft>
              <a:buNone/>
            </a:pPr>
            <a:r>
              <a:rPr lang="en" sz="2000"/>
              <a:t>Local Data Encryption</a:t>
            </a:r>
            <a:endParaRPr sz="2000"/>
          </a:p>
        </p:txBody>
      </p:sp>
      <p:sp>
        <p:nvSpPr>
          <p:cNvPr id="573" name="Google Shape;573;p34"/>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4"/>
          <p:cNvSpPr/>
          <p:nvPr/>
        </p:nvSpPr>
        <p:spPr>
          <a:xfrm>
            <a:off x="-50" y="-1362"/>
            <a:ext cx="6939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5" name="Google Shape;575;p34"/>
          <p:cNvGrpSpPr/>
          <p:nvPr/>
        </p:nvGrpSpPr>
        <p:grpSpPr>
          <a:xfrm>
            <a:off x="238515" y="90242"/>
            <a:ext cx="216784" cy="199039"/>
            <a:chOff x="285677" y="4429254"/>
            <a:chExt cx="216784" cy="199039"/>
          </a:xfrm>
        </p:grpSpPr>
        <p:sp>
          <p:nvSpPr>
            <p:cNvPr id="576" name="Google Shape;576;p34"/>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4"/>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4"/>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4"/>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4"/>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4"/>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4"/>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4"/>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4"/>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5" name="Google Shape;585;p34">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4">
            <a:hlinkClick action="ppaction://hlinksldjump" r:id="rId4"/>
          </p:cNvPr>
          <p:cNvSpPr/>
          <p:nvPr/>
        </p:nvSpPr>
        <p:spPr>
          <a:xfrm>
            <a:off x="3496301" y="-6450"/>
            <a:ext cx="2151300" cy="3924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4"/>
          <p:cNvSpPr txBox="1"/>
          <p:nvPr/>
        </p:nvSpPr>
        <p:spPr>
          <a:xfrm>
            <a:off x="907288" y="90313"/>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5"/>
              </a:rPr>
              <a:t>Problem Scope and Definition</a:t>
            </a:r>
            <a:endParaRPr sz="1200">
              <a:solidFill>
                <a:schemeClr val="dk1"/>
              </a:solidFill>
              <a:latin typeface="Abel"/>
              <a:ea typeface="Abel"/>
              <a:cs typeface="Abel"/>
              <a:sym typeface="Abel"/>
            </a:endParaRPr>
          </a:p>
        </p:txBody>
      </p:sp>
      <p:sp>
        <p:nvSpPr>
          <p:cNvPr id="588" name="Google Shape;588;p34"/>
          <p:cNvSpPr txBox="1"/>
          <p:nvPr/>
        </p:nvSpPr>
        <p:spPr>
          <a:xfrm>
            <a:off x="6085288" y="95400"/>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6"/>
              </a:rPr>
              <a:t>Validation Plan</a:t>
            </a:r>
            <a:endParaRPr sz="1200">
              <a:solidFill>
                <a:schemeClr val="dk1"/>
              </a:solidFill>
              <a:latin typeface="Abel"/>
              <a:ea typeface="Abel"/>
              <a:cs typeface="Abel"/>
              <a:sym typeface="Abel"/>
            </a:endParaRPr>
          </a:p>
        </p:txBody>
      </p:sp>
      <p:sp>
        <p:nvSpPr>
          <p:cNvPr id="589" name="Google Shape;589;p34"/>
          <p:cNvSpPr txBox="1"/>
          <p:nvPr/>
        </p:nvSpPr>
        <p:spPr>
          <a:xfrm>
            <a:off x="3496288" y="95400"/>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7"/>
              </a:rPr>
              <a:t>Implementation Plan</a:t>
            </a:r>
            <a:endParaRPr sz="1200">
              <a:solidFill>
                <a:schemeClr val="dk1"/>
              </a:solidFill>
              <a:latin typeface="Abel"/>
              <a:ea typeface="Abel"/>
              <a:cs typeface="Abel"/>
              <a:sym typeface="Abel"/>
            </a:endParaRPr>
          </a:p>
        </p:txBody>
      </p:sp>
      <p:sp>
        <p:nvSpPr>
          <p:cNvPr id="590" name="Google Shape;590;p34"/>
          <p:cNvSpPr txBox="1"/>
          <p:nvPr>
            <p:ph type="ctrTitle"/>
          </p:nvPr>
        </p:nvSpPr>
        <p:spPr>
          <a:xfrm>
            <a:off x="1346150" y="808775"/>
            <a:ext cx="70848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Stretch Goals (Not Implemented)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4" name="Shape 594"/>
        <p:cNvGrpSpPr/>
        <p:nvPr/>
      </p:nvGrpSpPr>
      <p:grpSpPr>
        <a:xfrm>
          <a:off x="0" y="0"/>
          <a:ext cx="0" cy="0"/>
          <a:chOff x="0" y="0"/>
          <a:chExt cx="0" cy="0"/>
        </a:xfrm>
      </p:grpSpPr>
      <p:grpSp>
        <p:nvGrpSpPr>
          <p:cNvPr id="595" name="Google Shape;595;p35"/>
          <p:cNvGrpSpPr/>
          <p:nvPr/>
        </p:nvGrpSpPr>
        <p:grpSpPr>
          <a:xfrm>
            <a:off x="445050" y="1852863"/>
            <a:ext cx="8253925" cy="2776038"/>
            <a:chOff x="445050" y="1487688"/>
            <a:chExt cx="8253925" cy="2776038"/>
          </a:xfrm>
        </p:grpSpPr>
        <p:sp>
          <p:nvSpPr>
            <p:cNvPr id="596" name="Google Shape;596;p35"/>
            <p:cNvSpPr/>
            <p:nvPr/>
          </p:nvSpPr>
          <p:spPr>
            <a:xfrm>
              <a:off x="445050" y="1493225"/>
              <a:ext cx="8253900" cy="2770500"/>
            </a:xfrm>
            <a:prstGeom prst="roundRect">
              <a:avLst>
                <a:gd fmla="val 8573"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7" name="Google Shape;597;p35"/>
            <p:cNvGrpSpPr/>
            <p:nvPr/>
          </p:nvGrpSpPr>
          <p:grpSpPr>
            <a:xfrm>
              <a:off x="445075" y="1487688"/>
              <a:ext cx="8253900" cy="392400"/>
              <a:chOff x="-8550475" y="393000"/>
              <a:chExt cx="8253900" cy="392400"/>
            </a:xfrm>
          </p:grpSpPr>
          <p:sp>
            <p:nvSpPr>
              <p:cNvPr id="598" name="Google Shape;598;p35"/>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5"/>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5"/>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5"/>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02" name="Google Shape;602;p35"/>
          <p:cNvSpPr txBox="1"/>
          <p:nvPr>
            <p:ph type="ctrTitle"/>
          </p:nvPr>
        </p:nvSpPr>
        <p:spPr>
          <a:xfrm flipH="1">
            <a:off x="2474500" y="3305775"/>
            <a:ext cx="4194900" cy="87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Scalability</a:t>
            </a:r>
            <a:endParaRPr/>
          </a:p>
        </p:txBody>
      </p:sp>
      <p:grpSp>
        <p:nvGrpSpPr>
          <p:cNvPr id="603" name="Google Shape;603;p35"/>
          <p:cNvGrpSpPr/>
          <p:nvPr/>
        </p:nvGrpSpPr>
        <p:grpSpPr>
          <a:xfrm>
            <a:off x="2994100" y="759962"/>
            <a:ext cx="3155700" cy="2176913"/>
            <a:chOff x="2994100" y="343300"/>
            <a:chExt cx="3155700" cy="2176913"/>
          </a:xfrm>
        </p:grpSpPr>
        <p:sp>
          <p:nvSpPr>
            <p:cNvPr id="604" name="Google Shape;604;p35"/>
            <p:cNvSpPr/>
            <p:nvPr/>
          </p:nvSpPr>
          <p:spPr>
            <a:xfrm>
              <a:off x="2994100" y="346713"/>
              <a:ext cx="3155700" cy="2173500"/>
            </a:xfrm>
            <a:prstGeom prst="roundRect">
              <a:avLst>
                <a:gd fmla="val 8429" name="adj"/>
              </a:avLst>
            </a:prstGeom>
            <a:solidFill>
              <a:schemeClr val="accent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5" name="Google Shape;605;p35"/>
            <p:cNvGrpSpPr/>
            <p:nvPr/>
          </p:nvGrpSpPr>
          <p:grpSpPr>
            <a:xfrm>
              <a:off x="2994100" y="343300"/>
              <a:ext cx="3155700" cy="392400"/>
              <a:chOff x="-8550475" y="393000"/>
              <a:chExt cx="3155700" cy="392400"/>
            </a:xfrm>
          </p:grpSpPr>
          <p:sp>
            <p:nvSpPr>
              <p:cNvPr id="606" name="Google Shape;606;p35"/>
              <p:cNvSpPr/>
              <p:nvPr/>
            </p:nvSpPr>
            <p:spPr>
              <a:xfrm>
                <a:off x="-8550475" y="393000"/>
                <a:ext cx="31557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5"/>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5"/>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5"/>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10" name="Google Shape;610;p35"/>
          <p:cNvGrpSpPr/>
          <p:nvPr/>
        </p:nvGrpSpPr>
        <p:grpSpPr>
          <a:xfrm>
            <a:off x="4113150" y="1333250"/>
            <a:ext cx="917700" cy="1174663"/>
            <a:chOff x="4113150" y="1125000"/>
            <a:chExt cx="917700" cy="1174663"/>
          </a:xfrm>
        </p:grpSpPr>
        <p:sp>
          <p:nvSpPr>
            <p:cNvPr id="611" name="Google Shape;611;p35"/>
            <p:cNvSpPr/>
            <p:nvPr/>
          </p:nvSpPr>
          <p:spPr>
            <a:xfrm>
              <a:off x="4113150" y="1381963"/>
              <a:ext cx="917700" cy="917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2" name="Google Shape;612;p35"/>
            <p:cNvGrpSpPr/>
            <p:nvPr/>
          </p:nvGrpSpPr>
          <p:grpSpPr>
            <a:xfrm>
              <a:off x="4132691" y="1125000"/>
              <a:ext cx="878627" cy="376239"/>
              <a:chOff x="7100179" y="2134325"/>
              <a:chExt cx="878627" cy="376239"/>
            </a:xfrm>
          </p:grpSpPr>
          <p:sp>
            <p:nvSpPr>
              <p:cNvPr id="613" name="Google Shape;613;p35"/>
              <p:cNvSpPr/>
              <p:nvPr/>
            </p:nvSpPr>
            <p:spPr>
              <a:xfrm>
                <a:off x="7100179" y="2399579"/>
                <a:ext cx="79500" cy="79500"/>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5"/>
              <p:cNvSpPr/>
              <p:nvPr/>
            </p:nvSpPr>
            <p:spPr>
              <a:xfrm>
                <a:off x="7899306" y="2431064"/>
                <a:ext cx="79500" cy="79500"/>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5"/>
              <p:cNvSpPr/>
              <p:nvPr/>
            </p:nvSpPr>
            <p:spPr>
              <a:xfrm>
                <a:off x="7636525" y="2281979"/>
                <a:ext cx="79500" cy="79500"/>
              </a:xfrm>
              <a:prstGeom prst="mathPlus">
                <a:avLst>
                  <a:gd fmla="val 23520"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5"/>
              <p:cNvSpPr/>
              <p:nvPr/>
            </p:nvSpPr>
            <p:spPr>
              <a:xfrm>
                <a:off x="7422951" y="2134325"/>
                <a:ext cx="79500" cy="79500"/>
              </a:xfrm>
              <a:prstGeom prst="mathPlus">
                <a:avLst>
                  <a:gd fmla="val 23520"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5"/>
              <p:cNvSpPr/>
              <p:nvPr/>
            </p:nvSpPr>
            <p:spPr>
              <a:xfrm>
                <a:off x="7765636" y="2213824"/>
                <a:ext cx="20700" cy="20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5"/>
              <p:cNvSpPr/>
              <p:nvPr/>
            </p:nvSpPr>
            <p:spPr>
              <a:xfrm>
                <a:off x="7386563" y="2320081"/>
                <a:ext cx="20700" cy="20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5"/>
              <p:cNvSpPr/>
              <p:nvPr/>
            </p:nvSpPr>
            <p:spPr>
              <a:xfrm>
                <a:off x="7216008" y="2261284"/>
                <a:ext cx="20700" cy="20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0" name="Google Shape;620;p35"/>
          <p:cNvSpPr txBox="1"/>
          <p:nvPr>
            <p:ph idx="2" type="title"/>
          </p:nvPr>
        </p:nvSpPr>
        <p:spPr>
          <a:xfrm flipH="1">
            <a:off x="4041613" y="1790175"/>
            <a:ext cx="1060800" cy="51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621" name="Google Shape;621;p35"/>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2" name="Google Shape;622;p35"/>
          <p:cNvGrpSpPr/>
          <p:nvPr/>
        </p:nvGrpSpPr>
        <p:grpSpPr>
          <a:xfrm>
            <a:off x="238515" y="90242"/>
            <a:ext cx="216784" cy="199039"/>
            <a:chOff x="285677" y="4429254"/>
            <a:chExt cx="216784" cy="199039"/>
          </a:xfrm>
        </p:grpSpPr>
        <p:sp>
          <p:nvSpPr>
            <p:cNvPr id="623" name="Google Shape;623;p35"/>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5"/>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5"/>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5"/>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5"/>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5"/>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5"/>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5"/>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5"/>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2" name="Google Shape;632;p35"/>
          <p:cNvSpPr txBox="1"/>
          <p:nvPr/>
        </p:nvSpPr>
        <p:spPr>
          <a:xfrm>
            <a:off x="907288" y="90313"/>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3"/>
              </a:rPr>
              <a:t>Problem Scope and Definition</a:t>
            </a:r>
            <a:endParaRPr sz="1200">
              <a:solidFill>
                <a:schemeClr val="dk1"/>
              </a:solidFill>
              <a:latin typeface="Abel"/>
              <a:ea typeface="Abel"/>
              <a:cs typeface="Abel"/>
              <a:sym typeface="Abel"/>
            </a:endParaRPr>
          </a:p>
        </p:txBody>
      </p:sp>
      <p:sp>
        <p:nvSpPr>
          <p:cNvPr id="633" name="Google Shape;633;p35"/>
          <p:cNvSpPr txBox="1"/>
          <p:nvPr/>
        </p:nvSpPr>
        <p:spPr>
          <a:xfrm>
            <a:off x="3496288" y="95400"/>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4"/>
              </a:rPr>
              <a:t>Implementation Plan</a:t>
            </a:r>
            <a:endParaRPr sz="1200">
              <a:solidFill>
                <a:schemeClr val="dk1"/>
              </a:solidFill>
              <a:latin typeface="Abel"/>
              <a:ea typeface="Abel"/>
              <a:cs typeface="Abel"/>
              <a:sym typeface="Abel"/>
            </a:endParaRPr>
          </a:p>
        </p:txBody>
      </p:sp>
      <p:sp>
        <p:nvSpPr>
          <p:cNvPr id="634" name="Google Shape;634;p35"/>
          <p:cNvSpPr/>
          <p:nvPr/>
        </p:nvSpPr>
        <p:spPr>
          <a:xfrm>
            <a:off x="6087101" y="-6450"/>
            <a:ext cx="2151300" cy="3924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5"/>
          <p:cNvSpPr txBox="1"/>
          <p:nvPr/>
        </p:nvSpPr>
        <p:spPr>
          <a:xfrm>
            <a:off x="6085288" y="95400"/>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5"/>
              </a:rPr>
              <a:t>Validation Plan</a:t>
            </a:r>
            <a:endParaRPr sz="1200">
              <a:solidFill>
                <a:schemeClr val="dk1"/>
              </a:solidFill>
              <a:latin typeface="Abel"/>
              <a:ea typeface="Abel"/>
              <a:cs typeface="Abel"/>
              <a:sym typeface="Abe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pic>
        <p:nvPicPr>
          <p:cNvPr id="640" name="Google Shape;640;p36"/>
          <p:cNvPicPr preferRelativeResize="0"/>
          <p:nvPr/>
        </p:nvPicPr>
        <p:blipFill>
          <a:blip r:embed="rId3">
            <a:alphaModFix amt="25000"/>
          </a:blip>
          <a:stretch>
            <a:fillRect/>
          </a:stretch>
        </p:blipFill>
        <p:spPr>
          <a:xfrm>
            <a:off x="3133200" y="1404875"/>
            <a:ext cx="2877600" cy="2877600"/>
          </a:xfrm>
          <a:prstGeom prst="rect">
            <a:avLst/>
          </a:prstGeom>
          <a:noFill/>
          <a:ln>
            <a:noFill/>
          </a:ln>
        </p:spPr>
      </p:pic>
      <p:sp>
        <p:nvSpPr>
          <p:cNvPr id="641" name="Google Shape;641;p36"/>
          <p:cNvSpPr txBox="1"/>
          <p:nvPr>
            <p:ph idx="1" type="subTitle"/>
          </p:nvPr>
        </p:nvSpPr>
        <p:spPr>
          <a:xfrm>
            <a:off x="3681300" y="2070175"/>
            <a:ext cx="1781400" cy="4320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en" sz="3000"/>
              <a:t>Scalability</a:t>
            </a:r>
            <a:endParaRPr b="1" sz="3000"/>
          </a:p>
        </p:txBody>
      </p:sp>
      <p:sp>
        <p:nvSpPr>
          <p:cNvPr id="642" name="Google Shape;642;p36"/>
          <p:cNvSpPr txBox="1"/>
          <p:nvPr>
            <p:ph type="ctrTitle"/>
          </p:nvPr>
        </p:nvSpPr>
        <p:spPr>
          <a:xfrm>
            <a:off x="1346150" y="808775"/>
            <a:ext cx="70848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Implemented Features</a:t>
            </a:r>
            <a:endParaRPr/>
          </a:p>
        </p:txBody>
      </p:sp>
      <p:sp>
        <p:nvSpPr>
          <p:cNvPr id="643" name="Google Shape;643;p36"/>
          <p:cNvSpPr txBox="1"/>
          <p:nvPr>
            <p:ph idx="3" type="subTitle"/>
          </p:nvPr>
        </p:nvSpPr>
        <p:spPr>
          <a:xfrm>
            <a:off x="1377446" y="2502181"/>
            <a:ext cx="6389100" cy="189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Partitioning via Consistent Hashing</a:t>
            </a:r>
            <a:endParaRPr sz="2000"/>
          </a:p>
          <a:p>
            <a:pPr indent="0" lvl="0" marL="0" rtl="0" algn="ctr">
              <a:spcBef>
                <a:spcPts val="1600"/>
              </a:spcBef>
              <a:spcAft>
                <a:spcPts val="1600"/>
              </a:spcAft>
              <a:buNone/>
            </a:pPr>
            <a:r>
              <a:rPr lang="en" sz="2000"/>
              <a:t>(Ring-Based Topology)</a:t>
            </a:r>
            <a:endParaRPr sz="2000"/>
          </a:p>
        </p:txBody>
      </p:sp>
      <p:sp>
        <p:nvSpPr>
          <p:cNvPr id="644" name="Google Shape;644;p36"/>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6"/>
          <p:cNvSpPr/>
          <p:nvPr/>
        </p:nvSpPr>
        <p:spPr>
          <a:xfrm>
            <a:off x="-50" y="-1362"/>
            <a:ext cx="6939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6" name="Google Shape;646;p36"/>
          <p:cNvGrpSpPr/>
          <p:nvPr/>
        </p:nvGrpSpPr>
        <p:grpSpPr>
          <a:xfrm>
            <a:off x="238515" y="90242"/>
            <a:ext cx="216784" cy="199039"/>
            <a:chOff x="285677" y="4429254"/>
            <a:chExt cx="216784" cy="199039"/>
          </a:xfrm>
        </p:grpSpPr>
        <p:sp>
          <p:nvSpPr>
            <p:cNvPr id="647" name="Google Shape;647;p36"/>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6"/>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6"/>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6"/>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6"/>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6"/>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6"/>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6"/>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6"/>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6" name="Google Shape;656;p36">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6">
            <a:hlinkClick action="ppaction://hlinksldjump" r:id="rId4"/>
          </p:cNvPr>
          <p:cNvSpPr/>
          <p:nvPr/>
        </p:nvSpPr>
        <p:spPr>
          <a:xfrm>
            <a:off x="3496301" y="-6450"/>
            <a:ext cx="2151300" cy="3924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6"/>
          <p:cNvSpPr txBox="1"/>
          <p:nvPr/>
        </p:nvSpPr>
        <p:spPr>
          <a:xfrm>
            <a:off x="907288" y="90313"/>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5"/>
              </a:rPr>
              <a:t>Problem Scope and Definition</a:t>
            </a:r>
            <a:endParaRPr sz="1200">
              <a:solidFill>
                <a:schemeClr val="dk1"/>
              </a:solidFill>
              <a:latin typeface="Abel"/>
              <a:ea typeface="Abel"/>
              <a:cs typeface="Abel"/>
              <a:sym typeface="Abel"/>
            </a:endParaRPr>
          </a:p>
        </p:txBody>
      </p:sp>
      <p:sp>
        <p:nvSpPr>
          <p:cNvPr id="659" name="Google Shape;659;p36"/>
          <p:cNvSpPr txBox="1"/>
          <p:nvPr/>
        </p:nvSpPr>
        <p:spPr>
          <a:xfrm>
            <a:off x="6085288" y="95400"/>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6"/>
              </a:rPr>
              <a:t>Validation Plan</a:t>
            </a:r>
            <a:endParaRPr sz="1200">
              <a:solidFill>
                <a:schemeClr val="dk1"/>
              </a:solidFill>
              <a:latin typeface="Abel"/>
              <a:ea typeface="Abel"/>
              <a:cs typeface="Abel"/>
              <a:sym typeface="Abel"/>
            </a:endParaRPr>
          </a:p>
        </p:txBody>
      </p:sp>
      <p:sp>
        <p:nvSpPr>
          <p:cNvPr id="660" name="Google Shape;660;p36"/>
          <p:cNvSpPr txBox="1"/>
          <p:nvPr/>
        </p:nvSpPr>
        <p:spPr>
          <a:xfrm>
            <a:off x="3496288" y="95400"/>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7"/>
              </a:rPr>
              <a:t>Implementation Plan</a:t>
            </a:r>
            <a:endParaRPr sz="1200">
              <a:solidFill>
                <a:schemeClr val="dk1"/>
              </a:solidFill>
              <a:latin typeface="Abel"/>
              <a:ea typeface="Abel"/>
              <a:cs typeface="Abel"/>
              <a:sym typeface="Abe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pic>
        <p:nvPicPr>
          <p:cNvPr id="665" name="Google Shape;665;p37"/>
          <p:cNvPicPr preferRelativeResize="0"/>
          <p:nvPr/>
        </p:nvPicPr>
        <p:blipFill>
          <a:blip r:embed="rId3">
            <a:alphaModFix amt="25000"/>
          </a:blip>
          <a:stretch>
            <a:fillRect/>
          </a:stretch>
        </p:blipFill>
        <p:spPr>
          <a:xfrm>
            <a:off x="3162125" y="1474700"/>
            <a:ext cx="2819750" cy="2819750"/>
          </a:xfrm>
          <a:prstGeom prst="rect">
            <a:avLst/>
          </a:prstGeom>
          <a:noFill/>
          <a:ln>
            <a:noFill/>
          </a:ln>
        </p:spPr>
      </p:pic>
      <p:sp>
        <p:nvSpPr>
          <p:cNvPr id="666" name="Google Shape;666;p37"/>
          <p:cNvSpPr txBox="1"/>
          <p:nvPr>
            <p:ph idx="1" type="subTitle"/>
          </p:nvPr>
        </p:nvSpPr>
        <p:spPr>
          <a:xfrm>
            <a:off x="2306700" y="2070175"/>
            <a:ext cx="4530600" cy="4320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en" sz="3000"/>
              <a:t>High Write Availability</a:t>
            </a:r>
            <a:endParaRPr b="1" sz="3000"/>
          </a:p>
        </p:txBody>
      </p:sp>
      <p:sp>
        <p:nvSpPr>
          <p:cNvPr id="667" name="Google Shape;667;p37"/>
          <p:cNvSpPr txBox="1"/>
          <p:nvPr>
            <p:ph idx="3" type="subTitle"/>
          </p:nvPr>
        </p:nvSpPr>
        <p:spPr>
          <a:xfrm>
            <a:off x="1377446" y="2502181"/>
            <a:ext cx="6389100" cy="18957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2000"/>
              <a:t>Leaderless Replication &amp; Last-Write-Wins</a:t>
            </a:r>
            <a:endParaRPr sz="2000"/>
          </a:p>
        </p:txBody>
      </p:sp>
      <p:sp>
        <p:nvSpPr>
          <p:cNvPr id="668" name="Google Shape;668;p37"/>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7"/>
          <p:cNvSpPr/>
          <p:nvPr/>
        </p:nvSpPr>
        <p:spPr>
          <a:xfrm>
            <a:off x="-50" y="-1362"/>
            <a:ext cx="6939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0" name="Google Shape;670;p37"/>
          <p:cNvGrpSpPr/>
          <p:nvPr/>
        </p:nvGrpSpPr>
        <p:grpSpPr>
          <a:xfrm>
            <a:off x="238515" y="90242"/>
            <a:ext cx="216784" cy="199039"/>
            <a:chOff x="285677" y="4429254"/>
            <a:chExt cx="216784" cy="199039"/>
          </a:xfrm>
        </p:grpSpPr>
        <p:sp>
          <p:nvSpPr>
            <p:cNvPr id="671" name="Google Shape;671;p37"/>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7"/>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7"/>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7"/>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7"/>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7"/>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7"/>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7"/>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7"/>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0" name="Google Shape;680;p37">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7">
            <a:hlinkClick action="ppaction://hlinksldjump" r:id="rId4"/>
          </p:cNvPr>
          <p:cNvSpPr/>
          <p:nvPr/>
        </p:nvSpPr>
        <p:spPr>
          <a:xfrm>
            <a:off x="3496301" y="-6450"/>
            <a:ext cx="2151300" cy="3924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7"/>
          <p:cNvSpPr txBox="1"/>
          <p:nvPr/>
        </p:nvSpPr>
        <p:spPr>
          <a:xfrm>
            <a:off x="907288" y="90313"/>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5"/>
              </a:rPr>
              <a:t>Problem Scope and Definition</a:t>
            </a:r>
            <a:endParaRPr sz="1200">
              <a:solidFill>
                <a:schemeClr val="dk1"/>
              </a:solidFill>
              <a:latin typeface="Abel"/>
              <a:ea typeface="Abel"/>
              <a:cs typeface="Abel"/>
              <a:sym typeface="Abel"/>
            </a:endParaRPr>
          </a:p>
        </p:txBody>
      </p:sp>
      <p:sp>
        <p:nvSpPr>
          <p:cNvPr id="683" name="Google Shape;683;p37"/>
          <p:cNvSpPr txBox="1"/>
          <p:nvPr/>
        </p:nvSpPr>
        <p:spPr>
          <a:xfrm>
            <a:off x="6085288" y="95400"/>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6"/>
              </a:rPr>
              <a:t>Validation Plan</a:t>
            </a:r>
            <a:endParaRPr sz="1200">
              <a:solidFill>
                <a:schemeClr val="dk1"/>
              </a:solidFill>
              <a:latin typeface="Abel"/>
              <a:ea typeface="Abel"/>
              <a:cs typeface="Abel"/>
              <a:sym typeface="Abel"/>
            </a:endParaRPr>
          </a:p>
        </p:txBody>
      </p:sp>
      <p:sp>
        <p:nvSpPr>
          <p:cNvPr id="684" name="Google Shape;684;p37"/>
          <p:cNvSpPr txBox="1"/>
          <p:nvPr/>
        </p:nvSpPr>
        <p:spPr>
          <a:xfrm>
            <a:off x="3496288" y="95400"/>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7"/>
              </a:rPr>
              <a:t>Implementation Plan</a:t>
            </a:r>
            <a:endParaRPr sz="1200">
              <a:solidFill>
                <a:schemeClr val="dk1"/>
              </a:solidFill>
              <a:latin typeface="Abel"/>
              <a:ea typeface="Abel"/>
              <a:cs typeface="Abel"/>
              <a:sym typeface="Abel"/>
            </a:endParaRPr>
          </a:p>
        </p:txBody>
      </p:sp>
      <p:sp>
        <p:nvSpPr>
          <p:cNvPr id="685" name="Google Shape;685;p37"/>
          <p:cNvSpPr txBox="1"/>
          <p:nvPr>
            <p:ph type="ctrTitle"/>
          </p:nvPr>
        </p:nvSpPr>
        <p:spPr>
          <a:xfrm>
            <a:off x="1346150" y="808775"/>
            <a:ext cx="70848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Implemented Features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89" name="Shape 689"/>
        <p:cNvGrpSpPr/>
        <p:nvPr/>
      </p:nvGrpSpPr>
      <p:grpSpPr>
        <a:xfrm>
          <a:off x="0" y="0"/>
          <a:ext cx="0" cy="0"/>
          <a:chOff x="0" y="0"/>
          <a:chExt cx="0" cy="0"/>
        </a:xfrm>
      </p:grpSpPr>
      <p:grpSp>
        <p:nvGrpSpPr>
          <p:cNvPr id="690" name="Google Shape;690;p38"/>
          <p:cNvGrpSpPr/>
          <p:nvPr/>
        </p:nvGrpSpPr>
        <p:grpSpPr>
          <a:xfrm>
            <a:off x="445050" y="1852863"/>
            <a:ext cx="8253925" cy="2776038"/>
            <a:chOff x="445050" y="1487688"/>
            <a:chExt cx="8253925" cy="2776038"/>
          </a:xfrm>
        </p:grpSpPr>
        <p:sp>
          <p:nvSpPr>
            <p:cNvPr id="691" name="Google Shape;691;p38"/>
            <p:cNvSpPr/>
            <p:nvPr/>
          </p:nvSpPr>
          <p:spPr>
            <a:xfrm>
              <a:off x="445050" y="1493225"/>
              <a:ext cx="8253900" cy="2770500"/>
            </a:xfrm>
            <a:prstGeom prst="roundRect">
              <a:avLst>
                <a:gd fmla="val 8573"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2" name="Google Shape;692;p38"/>
            <p:cNvGrpSpPr/>
            <p:nvPr/>
          </p:nvGrpSpPr>
          <p:grpSpPr>
            <a:xfrm>
              <a:off x="445075" y="1487688"/>
              <a:ext cx="8253900" cy="392400"/>
              <a:chOff x="-8550475" y="393000"/>
              <a:chExt cx="8253900" cy="392400"/>
            </a:xfrm>
          </p:grpSpPr>
          <p:sp>
            <p:nvSpPr>
              <p:cNvPr id="693" name="Google Shape;693;p38"/>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8"/>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8"/>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8"/>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97" name="Google Shape;697;p38"/>
          <p:cNvSpPr txBox="1"/>
          <p:nvPr>
            <p:ph type="ctrTitle"/>
          </p:nvPr>
        </p:nvSpPr>
        <p:spPr>
          <a:xfrm flipH="1">
            <a:off x="2474500" y="3305775"/>
            <a:ext cx="4194900" cy="87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Correctness &amp; Fault Tolerance</a:t>
            </a:r>
            <a:endParaRPr/>
          </a:p>
        </p:txBody>
      </p:sp>
      <p:grpSp>
        <p:nvGrpSpPr>
          <p:cNvPr id="698" name="Google Shape;698;p38"/>
          <p:cNvGrpSpPr/>
          <p:nvPr/>
        </p:nvGrpSpPr>
        <p:grpSpPr>
          <a:xfrm>
            <a:off x="2994100" y="759962"/>
            <a:ext cx="3155700" cy="2176913"/>
            <a:chOff x="2994100" y="343300"/>
            <a:chExt cx="3155700" cy="2176913"/>
          </a:xfrm>
        </p:grpSpPr>
        <p:sp>
          <p:nvSpPr>
            <p:cNvPr id="699" name="Google Shape;699;p38"/>
            <p:cNvSpPr/>
            <p:nvPr/>
          </p:nvSpPr>
          <p:spPr>
            <a:xfrm>
              <a:off x="2994100" y="346713"/>
              <a:ext cx="3155700" cy="2173500"/>
            </a:xfrm>
            <a:prstGeom prst="roundRect">
              <a:avLst>
                <a:gd fmla="val 8429" name="adj"/>
              </a:avLst>
            </a:prstGeom>
            <a:solidFill>
              <a:schemeClr val="accent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0" name="Google Shape;700;p38"/>
            <p:cNvGrpSpPr/>
            <p:nvPr/>
          </p:nvGrpSpPr>
          <p:grpSpPr>
            <a:xfrm>
              <a:off x="2994100" y="343300"/>
              <a:ext cx="3155700" cy="392400"/>
              <a:chOff x="-8550475" y="393000"/>
              <a:chExt cx="3155700" cy="392400"/>
            </a:xfrm>
          </p:grpSpPr>
          <p:sp>
            <p:nvSpPr>
              <p:cNvPr id="701" name="Google Shape;701;p38"/>
              <p:cNvSpPr/>
              <p:nvPr/>
            </p:nvSpPr>
            <p:spPr>
              <a:xfrm>
                <a:off x="-8550475" y="393000"/>
                <a:ext cx="31557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8"/>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8"/>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8"/>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5" name="Google Shape;705;p38"/>
          <p:cNvGrpSpPr/>
          <p:nvPr/>
        </p:nvGrpSpPr>
        <p:grpSpPr>
          <a:xfrm>
            <a:off x="4113150" y="1333250"/>
            <a:ext cx="917700" cy="1174663"/>
            <a:chOff x="4113150" y="1125000"/>
            <a:chExt cx="917700" cy="1174663"/>
          </a:xfrm>
        </p:grpSpPr>
        <p:sp>
          <p:nvSpPr>
            <p:cNvPr id="706" name="Google Shape;706;p38"/>
            <p:cNvSpPr/>
            <p:nvPr/>
          </p:nvSpPr>
          <p:spPr>
            <a:xfrm>
              <a:off x="4113150" y="1381963"/>
              <a:ext cx="917700" cy="917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7" name="Google Shape;707;p38"/>
            <p:cNvGrpSpPr/>
            <p:nvPr/>
          </p:nvGrpSpPr>
          <p:grpSpPr>
            <a:xfrm>
              <a:off x="4132691" y="1125000"/>
              <a:ext cx="878627" cy="376239"/>
              <a:chOff x="7100179" y="2134325"/>
              <a:chExt cx="878627" cy="376239"/>
            </a:xfrm>
          </p:grpSpPr>
          <p:sp>
            <p:nvSpPr>
              <p:cNvPr id="708" name="Google Shape;708;p38"/>
              <p:cNvSpPr/>
              <p:nvPr/>
            </p:nvSpPr>
            <p:spPr>
              <a:xfrm>
                <a:off x="7100179" y="2399579"/>
                <a:ext cx="79500" cy="79500"/>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8"/>
              <p:cNvSpPr/>
              <p:nvPr/>
            </p:nvSpPr>
            <p:spPr>
              <a:xfrm>
                <a:off x="7899306" y="2431064"/>
                <a:ext cx="79500" cy="79500"/>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8"/>
              <p:cNvSpPr/>
              <p:nvPr/>
            </p:nvSpPr>
            <p:spPr>
              <a:xfrm>
                <a:off x="7636525" y="2281979"/>
                <a:ext cx="79500" cy="79500"/>
              </a:xfrm>
              <a:prstGeom prst="mathPlus">
                <a:avLst>
                  <a:gd fmla="val 23520"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8"/>
              <p:cNvSpPr/>
              <p:nvPr/>
            </p:nvSpPr>
            <p:spPr>
              <a:xfrm>
                <a:off x="7422951" y="2134325"/>
                <a:ext cx="79500" cy="79500"/>
              </a:xfrm>
              <a:prstGeom prst="mathPlus">
                <a:avLst>
                  <a:gd fmla="val 23520"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8"/>
              <p:cNvSpPr/>
              <p:nvPr/>
            </p:nvSpPr>
            <p:spPr>
              <a:xfrm>
                <a:off x="7765636" y="2213824"/>
                <a:ext cx="20700" cy="20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8"/>
              <p:cNvSpPr/>
              <p:nvPr/>
            </p:nvSpPr>
            <p:spPr>
              <a:xfrm>
                <a:off x="7386563" y="2320081"/>
                <a:ext cx="20700" cy="20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8"/>
              <p:cNvSpPr/>
              <p:nvPr/>
            </p:nvSpPr>
            <p:spPr>
              <a:xfrm>
                <a:off x="7216008" y="2261284"/>
                <a:ext cx="20700" cy="20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15" name="Google Shape;715;p38"/>
          <p:cNvSpPr txBox="1"/>
          <p:nvPr>
            <p:ph idx="2" type="title"/>
          </p:nvPr>
        </p:nvSpPr>
        <p:spPr>
          <a:xfrm flipH="1">
            <a:off x="4041613" y="1790175"/>
            <a:ext cx="1060800" cy="51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r>
              <a:rPr lang="en"/>
              <a:t>.</a:t>
            </a:r>
            <a:endParaRPr/>
          </a:p>
        </p:txBody>
      </p:sp>
      <p:sp>
        <p:nvSpPr>
          <p:cNvPr id="716" name="Google Shape;716;p38"/>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7" name="Google Shape;717;p38"/>
          <p:cNvGrpSpPr/>
          <p:nvPr/>
        </p:nvGrpSpPr>
        <p:grpSpPr>
          <a:xfrm>
            <a:off x="238515" y="90242"/>
            <a:ext cx="216784" cy="199039"/>
            <a:chOff x="285677" y="4429254"/>
            <a:chExt cx="216784" cy="199039"/>
          </a:xfrm>
        </p:grpSpPr>
        <p:sp>
          <p:nvSpPr>
            <p:cNvPr id="718" name="Google Shape;718;p38"/>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8"/>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8"/>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8"/>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8"/>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8"/>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8"/>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8"/>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8"/>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7" name="Google Shape;727;p38"/>
          <p:cNvSpPr txBox="1"/>
          <p:nvPr/>
        </p:nvSpPr>
        <p:spPr>
          <a:xfrm>
            <a:off x="907288" y="90313"/>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3"/>
              </a:rPr>
              <a:t>Problem Scope and Definition</a:t>
            </a:r>
            <a:endParaRPr sz="1200">
              <a:solidFill>
                <a:schemeClr val="dk1"/>
              </a:solidFill>
              <a:latin typeface="Abel"/>
              <a:ea typeface="Abel"/>
              <a:cs typeface="Abel"/>
              <a:sym typeface="Abel"/>
            </a:endParaRPr>
          </a:p>
        </p:txBody>
      </p:sp>
      <p:sp>
        <p:nvSpPr>
          <p:cNvPr id="728" name="Google Shape;728;p38"/>
          <p:cNvSpPr txBox="1"/>
          <p:nvPr/>
        </p:nvSpPr>
        <p:spPr>
          <a:xfrm>
            <a:off x="3496288" y="95400"/>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4"/>
              </a:rPr>
              <a:t>Implementation Plan</a:t>
            </a:r>
            <a:endParaRPr sz="1200">
              <a:solidFill>
                <a:schemeClr val="dk1"/>
              </a:solidFill>
              <a:latin typeface="Abel"/>
              <a:ea typeface="Abel"/>
              <a:cs typeface="Abel"/>
              <a:sym typeface="Abel"/>
            </a:endParaRPr>
          </a:p>
        </p:txBody>
      </p:sp>
      <p:sp>
        <p:nvSpPr>
          <p:cNvPr id="729" name="Google Shape;729;p38"/>
          <p:cNvSpPr/>
          <p:nvPr/>
        </p:nvSpPr>
        <p:spPr>
          <a:xfrm>
            <a:off x="6087101" y="-6450"/>
            <a:ext cx="2151300" cy="3924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8"/>
          <p:cNvSpPr txBox="1"/>
          <p:nvPr/>
        </p:nvSpPr>
        <p:spPr>
          <a:xfrm>
            <a:off x="6085288" y="95400"/>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5"/>
              </a:rPr>
              <a:t>Validation Plan</a:t>
            </a:r>
            <a:endParaRPr sz="1200">
              <a:solidFill>
                <a:schemeClr val="dk1"/>
              </a:solidFill>
              <a:latin typeface="Abel"/>
              <a:ea typeface="Abel"/>
              <a:cs typeface="Abel"/>
              <a:sym typeface="Abe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pic>
        <p:nvPicPr>
          <p:cNvPr id="735" name="Google Shape;735;p39"/>
          <p:cNvPicPr preferRelativeResize="0"/>
          <p:nvPr/>
        </p:nvPicPr>
        <p:blipFill>
          <a:blip r:embed="rId3">
            <a:alphaModFix amt="25000"/>
          </a:blip>
          <a:stretch>
            <a:fillRect/>
          </a:stretch>
        </p:blipFill>
        <p:spPr>
          <a:xfrm>
            <a:off x="2881600" y="1228950"/>
            <a:ext cx="3380700" cy="3380700"/>
          </a:xfrm>
          <a:prstGeom prst="rect">
            <a:avLst/>
          </a:prstGeom>
          <a:noFill/>
          <a:ln>
            <a:noFill/>
          </a:ln>
        </p:spPr>
      </p:pic>
      <p:sp>
        <p:nvSpPr>
          <p:cNvPr id="736" name="Google Shape;736;p39"/>
          <p:cNvSpPr txBox="1"/>
          <p:nvPr>
            <p:ph idx="1" type="subTitle"/>
          </p:nvPr>
        </p:nvSpPr>
        <p:spPr>
          <a:xfrm>
            <a:off x="2252524" y="2070175"/>
            <a:ext cx="4638900" cy="4320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en" sz="3000"/>
              <a:t>Eventual Consistency</a:t>
            </a:r>
            <a:endParaRPr b="1" sz="3000"/>
          </a:p>
        </p:txBody>
      </p:sp>
      <p:sp>
        <p:nvSpPr>
          <p:cNvPr id="737" name="Google Shape;737;p39"/>
          <p:cNvSpPr txBox="1"/>
          <p:nvPr>
            <p:ph idx="3" type="subTitle"/>
          </p:nvPr>
        </p:nvSpPr>
        <p:spPr>
          <a:xfrm>
            <a:off x="1377446" y="2502181"/>
            <a:ext cx="6389100" cy="18957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2000"/>
              <a:t>Strict Quorum &amp; Hinted Handoffs</a:t>
            </a:r>
            <a:endParaRPr sz="2000"/>
          </a:p>
        </p:txBody>
      </p:sp>
      <p:sp>
        <p:nvSpPr>
          <p:cNvPr id="738" name="Google Shape;738;p39"/>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9"/>
          <p:cNvSpPr/>
          <p:nvPr/>
        </p:nvSpPr>
        <p:spPr>
          <a:xfrm>
            <a:off x="-50" y="-1362"/>
            <a:ext cx="6939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0" name="Google Shape;740;p39"/>
          <p:cNvGrpSpPr/>
          <p:nvPr/>
        </p:nvGrpSpPr>
        <p:grpSpPr>
          <a:xfrm>
            <a:off x="238515" y="90242"/>
            <a:ext cx="216784" cy="199039"/>
            <a:chOff x="285677" y="4429254"/>
            <a:chExt cx="216784" cy="199039"/>
          </a:xfrm>
        </p:grpSpPr>
        <p:sp>
          <p:nvSpPr>
            <p:cNvPr id="741" name="Google Shape;741;p39"/>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9"/>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9"/>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9"/>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9"/>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9"/>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9"/>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9"/>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9"/>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0" name="Google Shape;750;p39">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9">
            <a:hlinkClick action="ppaction://hlinksldjump" r:id="rId4"/>
          </p:cNvPr>
          <p:cNvSpPr/>
          <p:nvPr/>
        </p:nvSpPr>
        <p:spPr>
          <a:xfrm>
            <a:off x="3496301" y="-6450"/>
            <a:ext cx="2151300" cy="3924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9"/>
          <p:cNvSpPr txBox="1"/>
          <p:nvPr/>
        </p:nvSpPr>
        <p:spPr>
          <a:xfrm>
            <a:off x="907288" y="90313"/>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5"/>
              </a:rPr>
              <a:t>Problem Scope and Definition</a:t>
            </a:r>
            <a:endParaRPr sz="1200">
              <a:solidFill>
                <a:schemeClr val="dk1"/>
              </a:solidFill>
              <a:latin typeface="Abel"/>
              <a:ea typeface="Abel"/>
              <a:cs typeface="Abel"/>
              <a:sym typeface="Abel"/>
            </a:endParaRPr>
          </a:p>
        </p:txBody>
      </p:sp>
      <p:sp>
        <p:nvSpPr>
          <p:cNvPr id="753" name="Google Shape;753;p39"/>
          <p:cNvSpPr txBox="1"/>
          <p:nvPr/>
        </p:nvSpPr>
        <p:spPr>
          <a:xfrm>
            <a:off x="6085288" y="95400"/>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6"/>
              </a:rPr>
              <a:t>Validation Plan</a:t>
            </a:r>
            <a:endParaRPr sz="1200">
              <a:solidFill>
                <a:schemeClr val="dk1"/>
              </a:solidFill>
              <a:latin typeface="Abel"/>
              <a:ea typeface="Abel"/>
              <a:cs typeface="Abel"/>
              <a:sym typeface="Abel"/>
            </a:endParaRPr>
          </a:p>
        </p:txBody>
      </p:sp>
      <p:sp>
        <p:nvSpPr>
          <p:cNvPr id="754" name="Google Shape;754;p39"/>
          <p:cNvSpPr txBox="1"/>
          <p:nvPr/>
        </p:nvSpPr>
        <p:spPr>
          <a:xfrm>
            <a:off x="3496288" y="95400"/>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7"/>
              </a:rPr>
              <a:t>Implementation Plan</a:t>
            </a:r>
            <a:endParaRPr sz="1200">
              <a:solidFill>
                <a:schemeClr val="dk1"/>
              </a:solidFill>
              <a:latin typeface="Abel"/>
              <a:ea typeface="Abel"/>
              <a:cs typeface="Abel"/>
              <a:sym typeface="Abel"/>
            </a:endParaRPr>
          </a:p>
        </p:txBody>
      </p:sp>
      <p:sp>
        <p:nvSpPr>
          <p:cNvPr id="755" name="Google Shape;755;p39"/>
          <p:cNvSpPr txBox="1"/>
          <p:nvPr>
            <p:ph type="ctrTitle"/>
          </p:nvPr>
        </p:nvSpPr>
        <p:spPr>
          <a:xfrm>
            <a:off x="1346150" y="808775"/>
            <a:ext cx="70848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Implemented Features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59" name="Shape 759"/>
        <p:cNvGrpSpPr/>
        <p:nvPr/>
      </p:nvGrpSpPr>
      <p:grpSpPr>
        <a:xfrm>
          <a:off x="0" y="0"/>
          <a:ext cx="0" cy="0"/>
          <a:chOff x="0" y="0"/>
          <a:chExt cx="0" cy="0"/>
        </a:xfrm>
      </p:grpSpPr>
      <p:grpSp>
        <p:nvGrpSpPr>
          <p:cNvPr id="760" name="Google Shape;760;p40"/>
          <p:cNvGrpSpPr/>
          <p:nvPr/>
        </p:nvGrpSpPr>
        <p:grpSpPr>
          <a:xfrm>
            <a:off x="445050" y="758000"/>
            <a:ext cx="3089400" cy="3870900"/>
            <a:chOff x="445050" y="393000"/>
            <a:chExt cx="3089400" cy="3870900"/>
          </a:xfrm>
        </p:grpSpPr>
        <p:sp>
          <p:nvSpPr>
            <p:cNvPr id="761" name="Google Shape;761;p40"/>
            <p:cNvSpPr/>
            <p:nvPr/>
          </p:nvSpPr>
          <p:spPr>
            <a:xfrm>
              <a:off x="445350" y="393000"/>
              <a:ext cx="3089100" cy="3870900"/>
            </a:xfrm>
            <a:prstGeom prst="roundRect">
              <a:avLst>
                <a:gd fmla="val 9794"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2" name="Google Shape;762;p40"/>
            <p:cNvGrpSpPr/>
            <p:nvPr/>
          </p:nvGrpSpPr>
          <p:grpSpPr>
            <a:xfrm>
              <a:off x="445050" y="393000"/>
              <a:ext cx="3089100" cy="392400"/>
              <a:chOff x="-8550475" y="393012"/>
              <a:chExt cx="3089100" cy="392400"/>
            </a:xfrm>
          </p:grpSpPr>
          <p:sp>
            <p:nvSpPr>
              <p:cNvPr id="763" name="Google Shape;763;p40"/>
              <p:cNvSpPr/>
              <p:nvPr/>
            </p:nvSpPr>
            <p:spPr>
              <a:xfrm>
                <a:off x="-8550475" y="393012"/>
                <a:ext cx="30891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0"/>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0"/>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0"/>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67" name="Google Shape;767;p40"/>
          <p:cNvSpPr/>
          <p:nvPr/>
        </p:nvSpPr>
        <p:spPr>
          <a:xfrm>
            <a:off x="4025850" y="757875"/>
            <a:ext cx="4672800" cy="3870900"/>
          </a:xfrm>
          <a:prstGeom prst="roundRect">
            <a:avLst>
              <a:gd fmla="val 9794" name="adj"/>
            </a:avLst>
          </a:prstGeom>
          <a:solidFill>
            <a:srgbClr val="F6C5BE"/>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0"/>
          <p:cNvSpPr txBox="1"/>
          <p:nvPr/>
        </p:nvSpPr>
        <p:spPr>
          <a:xfrm>
            <a:off x="4572300" y="1812075"/>
            <a:ext cx="3687300" cy="869700"/>
          </a:xfrm>
          <a:prstGeom prst="rect">
            <a:avLst/>
          </a:prstGeom>
          <a:noFill/>
          <a:ln>
            <a:noFill/>
          </a:ln>
        </p:spPr>
        <p:txBody>
          <a:bodyPr anchorCtr="0" anchor="t" bIns="0" lIns="91425" spcFirstLastPara="1" rIns="91425" wrap="square" tIns="182875">
            <a:noAutofit/>
          </a:bodyPr>
          <a:lstStyle/>
          <a:p>
            <a:pPr indent="-317500" lvl="0" marL="457200" rtl="0" algn="l">
              <a:spcBef>
                <a:spcPts val="0"/>
              </a:spcBef>
              <a:spcAft>
                <a:spcPts val="0"/>
              </a:spcAft>
              <a:buClr>
                <a:srgbClr val="434343"/>
              </a:buClr>
              <a:buSzPts val="1400"/>
              <a:buFont typeface="Abel"/>
              <a:buChar char="-"/>
            </a:pPr>
            <a:r>
              <a:rPr lang="en">
                <a:solidFill>
                  <a:srgbClr val="434343"/>
                </a:solidFill>
                <a:latin typeface="Abel"/>
                <a:ea typeface="Abel"/>
                <a:cs typeface="Abel"/>
                <a:sym typeface="Abel"/>
              </a:rPr>
              <a:t>Strict Quorum</a:t>
            </a:r>
            <a:endParaRPr>
              <a:solidFill>
                <a:srgbClr val="434343"/>
              </a:solidFill>
              <a:latin typeface="Abel"/>
              <a:ea typeface="Abel"/>
              <a:cs typeface="Abel"/>
              <a:sym typeface="Abel"/>
            </a:endParaRPr>
          </a:p>
          <a:p>
            <a:pPr indent="-317500" lvl="0" marL="457200" rtl="0" algn="l">
              <a:spcBef>
                <a:spcPts val="0"/>
              </a:spcBef>
              <a:spcAft>
                <a:spcPts val="0"/>
              </a:spcAft>
              <a:buClr>
                <a:srgbClr val="434343"/>
              </a:buClr>
              <a:buSzPts val="1400"/>
              <a:buFont typeface="Abel"/>
              <a:buChar char="-"/>
            </a:pPr>
            <a:r>
              <a:rPr lang="en">
                <a:solidFill>
                  <a:srgbClr val="434343"/>
                </a:solidFill>
                <a:latin typeface="Abel"/>
                <a:ea typeface="Abel"/>
                <a:cs typeface="Abel"/>
                <a:sym typeface="Abel"/>
              </a:rPr>
              <a:t>Hinted Handoff</a:t>
            </a:r>
            <a:endParaRPr>
              <a:solidFill>
                <a:srgbClr val="434343"/>
              </a:solidFill>
              <a:latin typeface="Abel"/>
              <a:ea typeface="Abel"/>
              <a:cs typeface="Abel"/>
              <a:sym typeface="Abel"/>
            </a:endParaRPr>
          </a:p>
        </p:txBody>
      </p:sp>
      <p:sp>
        <p:nvSpPr>
          <p:cNvPr id="769" name="Google Shape;769;p40"/>
          <p:cNvSpPr txBox="1"/>
          <p:nvPr/>
        </p:nvSpPr>
        <p:spPr>
          <a:xfrm>
            <a:off x="4572300" y="1425350"/>
            <a:ext cx="3687300" cy="5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Hepta Slab SemiBold"/>
                <a:ea typeface="Hepta Slab SemiBold"/>
                <a:cs typeface="Hepta Slab SemiBold"/>
                <a:sym typeface="Hepta Slab SemiBold"/>
              </a:rPr>
              <a:t>Write Path</a:t>
            </a:r>
            <a:endParaRPr sz="2400">
              <a:solidFill>
                <a:srgbClr val="434343"/>
              </a:solidFill>
              <a:latin typeface="Hepta Slab SemiBold"/>
              <a:ea typeface="Hepta Slab SemiBold"/>
              <a:cs typeface="Hepta Slab SemiBold"/>
              <a:sym typeface="Hepta Slab SemiBold"/>
            </a:endParaRPr>
          </a:p>
        </p:txBody>
      </p:sp>
      <p:sp>
        <p:nvSpPr>
          <p:cNvPr id="770" name="Google Shape;770;p40"/>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Historia</a:t>
            </a:r>
            <a:endParaRPr/>
          </a:p>
        </p:txBody>
      </p:sp>
      <p:grpSp>
        <p:nvGrpSpPr>
          <p:cNvPr id="771" name="Google Shape;771;p40"/>
          <p:cNvGrpSpPr/>
          <p:nvPr/>
        </p:nvGrpSpPr>
        <p:grpSpPr>
          <a:xfrm>
            <a:off x="4025850" y="758000"/>
            <a:ext cx="4672800" cy="392400"/>
            <a:chOff x="-8550475" y="393012"/>
            <a:chExt cx="4672800" cy="392400"/>
          </a:xfrm>
        </p:grpSpPr>
        <p:sp>
          <p:nvSpPr>
            <p:cNvPr id="772" name="Google Shape;772;p40"/>
            <p:cNvSpPr/>
            <p:nvPr/>
          </p:nvSpPr>
          <p:spPr>
            <a:xfrm>
              <a:off x="-8550475" y="393012"/>
              <a:ext cx="46728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0"/>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0"/>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0"/>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6" name="Google Shape;776;p40"/>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0"/>
          <p:cNvSpPr/>
          <p:nvPr/>
        </p:nvSpPr>
        <p:spPr>
          <a:xfrm>
            <a:off x="-50" y="-1362"/>
            <a:ext cx="6939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0">
            <a:hlinkClick/>
          </p:cNvPr>
          <p:cNvSpPr/>
          <p:nvPr/>
        </p:nvSpPr>
        <p:spPr>
          <a:xfrm>
            <a:off x="693867"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0">
            <a:hlinkClick/>
          </p:cNvPr>
          <p:cNvSpPr/>
          <p:nvPr/>
        </p:nvSpPr>
        <p:spPr>
          <a:xfrm>
            <a:off x="2102224" y="-1362"/>
            <a:ext cx="1408200" cy="3924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0">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0">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0">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3" name="Google Shape;783;p40"/>
          <p:cNvGrpSpPr/>
          <p:nvPr/>
        </p:nvGrpSpPr>
        <p:grpSpPr>
          <a:xfrm>
            <a:off x="238515" y="90242"/>
            <a:ext cx="216784" cy="199039"/>
            <a:chOff x="285677" y="4429254"/>
            <a:chExt cx="216784" cy="199039"/>
          </a:xfrm>
        </p:grpSpPr>
        <p:sp>
          <p:nvSpPr>
            <p:cNvPr id="784" name="Google Shape;784;p40"/>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0"/>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0"/>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0"/>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0"/>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0"/>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0"/>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0"/>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0"/>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3" name="Google Shape;793;p40">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0">
            <a:hlinkClick/>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0"/>
          <p:cNvSpPr txBox="1"/>
          <p:nvPr/>
        </p:nvSpPr>
        <p:spPr>
          <a:xfrm>
            <a:off x="1026288" y="9027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Monday</a:t>
            </a:r>
            <a:endParaRPr sz="1200">
              <a:solidFill>
                <a:schemeClr val="dk1"/>
              </a:solidFill>
              <a:latin typeface="Abel"/>
              <a:ea typeface="Abel"/>
              <a:cs typeface="Abel"/>
              <a:sym typeface="Abel"/>
            </a:endParaRPr>
          </a:p>
        </p:txBody>
      </p:sp>
      <p:sp>
        <p:nvSpPr>
          <p:cNvPr id="796" name="Google Shape;796;p40"/>
          <p:cNvSpPr txBox="1"/>
          <p:nvPr/>
        </p:nvSpPr>
        <p:spPr>
          <a:xfrm>
            <a:off x="2434775" y="9032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Tuesday</a:t>
            </a:r>
            <a:endParaRPr sz="1200">
              <a:solidFill>
                <a:schemeClr val="dk1"/>
              </a:solidFill>
              <a:latin typeface="Abel"/>
              <a:ea typeface="Abel"/>
              <a:cs typeface="Abel"/>
              <a:sym typeface="Abel"/>
            </a:endParaRPr>
          </a:p>
        </p:txBody>
      </p:sp>
      <p:sp>
        <p:nvSpPr>
          <p:cNvPr id="797" name="Google Shape;797;p40"/>
          <p:cNvSpPr txBox="1"/>
          <p:nvPr/>
        </p:nvSpPr>
        <p:spPr>
          <a:xfrm>
            <a:off x="3741137"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Wednesday</a:t>
            </a:r>
            <a:endParaRPr sz="1200">
              <a:solidFill>
                <a:schemeClr val="dk1"/>
              </a:solidFill>
              <a:latin typeface="Abel"/>
              <a:ea typeface="Abel"/>
              <a:cs typeface="Abel"/>
              <a:sym typeface="Abel"/>
            </a:endParaRPr>
          </a:p>
        </p:txBody>
      </p:sp>
      <p:sp>
        <p:nvSpPr>
          <p:cNvPr id="798" name="Google Shape;798;p40"/>
          <p:cNvSpPr txBox="1"/>
          <p:nvPr/>
        </p:nvSpPr>
        <p:spPr>
          <a:xfrm>
            <a:off x="5149500" y="90250"/>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Thursday</a:t>
            </a:r>
            <a:endParaRPr sz="1200">
              <a:solidFill>
                <a:schemeClr val="dk1"/>
              </a:solidFill>
              <a:latin typeface="Abel"/>
              <a:ea typeface="Abel"/>
              <a:cs typeface="Abel"/>
              <a:sym typeface="Abel"/>
            </a:endParaRPr>
          </a:p>
        </p:txBody>
      </p:sp>
      <p:sp>
        <p:nvSpPr>
          <p:cNvPr id="799" name="Google Shape;799;p40"/>
          <p:cNvSpPr txBox="1"/>
          <p:nvPr/>
        </p:nvSpPr>
        <p:spPr>
          <a:xfrm>
            <a:off x="6659850" y="9032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Friday</a:t>
            </a:r>
            <a:endParaRPr sz="1200">
              <a:solidFill>
                <a:schemeClr val="dk1"/>
              </a:solidFill>
              <a:latin typeface="Abel"/>
              <a:ea typeface="Abel"/>
              <a:cs typeface="Abel"/>
              <a:sym typeface="Abel"/>
            </a:endParaRPr>
          </a:p>
        </p:txBody>
      </p:sp>
      <p:sp>
        <p:nvSpPr>
          <p:cNvPr id="800" name="Google Shape;800;p40"/>
          <p:cNvSpPr txBox="1"/>
          <p:nvPr/>
        </p:nvSpPr>
        <p:spPr>
          <a:xfrm>
            <a:off x="79662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Homework</a:t>
            </a:r>
            <a:endParaRPr sz="1200">
              <a:solidFill>
                <a:schemeClr val="dk1"/>
              </a:solidFill>
              <a:latin typeface="Abel"/>
              <a:ea typeface="Abel"/>
              <a:cs typeface="Abel"/>
              <a:sym typeface="Abel"/>
            </a:endParaRPr>
          </a:p>
        </p:txBody>
      </p:sp>
      <p:pic>
        <p:nvPicPr>
          <p:cNvPr id="801" name="Google Shape;801;p40"/>
          <p:cNvPicPr preferRelativeResize="0"/>
          <p:nvPr/>
        </p:nvPicPr>
        <p:blipFill rotWithShape="1">
          <a:blip r:embed="rId3">
            <a:alphaModFix/>
          </a:blip>
          <a:srcRect b="22293" l="0" r="0" t="0"/>
          <a:stretch/>
        </p:blipFill>
        <p:spPr>
          <a:xfrm>
            <a:off x="9925" y="1078256"/>
            <a:ext cx="4022925" cy="403777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05" name="Shape 805"/>
        <p:cNvGrpSpPr/>
        <p:nvPr/>
      </p:nvGrpSpPr>
      <p:grpSpPr>
        <a:xfrm>
          <a:off x="0" y="0"/>
          <a:ext cx="0" cy="0"/>
          <a:chOff x="0" y="0"/>
          <a:chExt cx="0" cy="0"/>
        </a:xfrm>
      </p:grpSpPr>
      <p:grpSp>
        <p:nvGrpSpPr>
          <p:cNvPr id="806" name="Google Shape;806;p41"/>
          <p:cNvGrpSpPr/>
          <p:nvPr/>
        </p:nvGrpSpPr>
        <p:grpSpPr>
          <a:xfrm>
            <a:off x="445050" y="758000"/>
            <a:ext cx="3089400" cy="3870900"/>
            <a:chOff x="445050" y="393000"/>
            <a:chExt cx="3089400" cy="3870900"/>
          </a:xfrm>
        </p:grpSpPr>
        <p:sp>
          <p:nvSpPr>
            <p:cNvPr id="807" name="Google Shape;807;p41"/>
            <p:cNvSpPr/>
            <p:nvPr/>
          </p:nvSpPr>
          <p:spPr>
            <a:xfrm>
              <a:off x="445350" y="393000"/>
              <a:ext cx="3089100" cy="3870900"/>
            </a:xfrm>
            <a:prstGeom prst="roundRect">
              <a:avLst>
                <a:gd fmla="val 9794"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8" name="Google Shape;808;p41"/>
            <p:cNvGrpSpPr/>
            <p:nvPr/>
          </p:nvGrpSpPr>
          <p:grpSpPr>
            <a:xfrm>
              <a:off x="445050" y="393000"/>
              <a:ext cx="3089100" cy="392400"/>
              <a:chOff x="-8550475" y="393012"/>
              <a:chExt cx="3089100" cy="392400"/>
            </a:xfrm>
          </p:grpSpPr>
          <p:sp>
            <p:nvSpPr>
              <p:cNvPr id="809" name="Google Shape;809;p41"/>
              <p:cNvSpPr/>
              <p:nvPr/>
            </p:nvSpPr>
            <p:spPr>
              <a:xfrm>
                <a:off x="-8550475" y="393012"/>
                <a:ext cx="30891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1"/>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1"/>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1"/>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13" name="Google Shape;813;p41"/>
          <p:cNvSpPr/>
          <p:nvPr/>
        </p:nvSpPr>
        <p:spPr>
          <a:xfrm>
            <a:off x="4025850" y="757875"/>
            <a:ext cx="4672800" cy="3870900"/>
          </a:xfrm>
          <a:prstGeom prst="roundRect">
            <a:avLst>
              <a:gd fmla="val 9794" name="adj"/>
            </a:avLst>
          </a:prstGeom>
          <a:solidFill>
            <a:srgbClr val="F6C5BE"/>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1"/>
          <p:cNvSpPr txBox="1"/>
          <p:nvPr/>
        </p:nvSpPr>
        <p:spPr>
          <a:xfrm>
            <a:off x="4572300" y="1812075"/>
            <a:ext cx="3687300" cy="869700"/>
          </a:xfrm>
          <a:prstGeom prst="rect">
            <a:avLst/>
          </a:prstGeom>
          <a:noFill/>
          <a:ln>
            <a:noFill/>
          </a:ln>
        </p:spPr>
        <p:txBody>
          <a:bodyPr anchorCtr="0" anchor="t" bIns="0" lIns="91425" spcFirstLastPara="1" rIns="91425" wrap="square" tIns="182875">
            <a:noAutofit/>
          </a:bodyPr>
          <a:lstStyle/>
          <a:p>
            <a:pPr indent="-317500" lvl="0" marL="457200" rtl="0" algn="l">
              <a:spcBef>
                <a:spcPts val="0"/>
              </a:spcBef>
              <a:spcAft>
                <a:spcPts val="0"/>
              </a:spcAft>
              <a:buClr>
                <a:srgbClr val="434343"/>
              </a:buClr>
              <a:buSzPts val="1400"/>
              <a:buFont typeface="Abel"/>
              <a:buChar char="-"/>
            </a:pPr>
            <a:r>
              <a:rPr lang="en">
                <a:solidFill>
                  <a:srgbClr val="434343"/>
                </a:solidFill>
                <a:latin typeface="Abel"/>
                <a:ea typeface="Abel"/>
                <a:cs typeface="Abel"/>
                <a:sym typeface="Abel"/>
              </a:rPr>
              <a:t>Strict Quorum</a:t>
            </a:r>
            <a:endParaRPr>
              <a:solidFill>
                <a:srgbClr val="434343"/>
              </a:solidFill>
              <a:latin typeface="Abel"/>
              <a:ea typeface="Abel"/>
              <a:cs typeface="Abel"/>
              <a:sym typeface="Abel"/>
            </a:endParaRPr>
          </a:p>
          <a:p>
            <a:pPr indent="-317500" lvl="0" marL="457200" rtl="0" algn="l">
              <a:spcBef>
                <a:spcPts val="0"/>
              </a:spcBef>
              <a:spcAft>
                <a:spcPts val="0"/>
              </a:spcAft>
              <a:buClr>
                <a:srgbClr val="434343"/>
              </a:buClr>
              <a:buSzPts val="1400"/>
              <a:buFont typeface="Abel"/>
              <a:buChar char="-"/>
            </a:pPr>
            <a:r>
              <a:rPr lang="en">
                <a:solidFill>
                  <a:srgbClr val="434343"/>
                </a:solidFill>
                <a:latin typeface="Abel"/>
                <a:ea typeface="Abel"/>
                <a:cs typeface="Abel"/>
                <a:sym typeface="Abel"/>
              </a:rPr>
              <a:t>Read Repair</a:t>
            </a:r>
            <a:endParaRPr>
              <a:solidFill>
                <a:srgbClr val="434343"/>
              </a:solidFill>
              <a:latin typeface="Abel"/>
              <a:ea typeface="Abel"/>
              <a:cs typeface="Abel"/>
              <a:sym typeface="Abel"/>
            </a:endParaRPr>
          </a:p>
        </p:txBody>
      </p:sp>
      <p:sp>
        <p:nvSpPr>
          <p:cNvPr id="815" name="Google Shape;815;p41"/>
          <p:cNvSpPr txBox="1"/>
          <p:nvPr/>
        </p:nvSpPr>
        <p:spPr>
          <a:xfrm>
            <a:off x="4572300" y="1425350"/>
            <a:ext cx="3687300" cy="5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Hepta Slab SemiBold"/>
                <a:ea typeface="Hepta Slab SemiBold"/>
                <a:cs typeface="Hepta Slab SemiBold"/>
                <a:sym typeface="Hepta Slab SemiBold"/>
              </a:rPr>
              <a:t>Read</a:t>
            </a:r>
            <a:r>
              <a:rPr lang="en" sz="2400">
                <a:solidFill>
                  <a:srgbClr val="434343"/>
                </a:solidFill>
                <a:latin typeface="Hepta Slab SemiBold"/>
                <a:ea typeface="Hepta Slab SemiBold"/>
                <a:cs typeface="Hepta Slab SemiBold"/>
                <a:sym typeface="Hepta Slab SemiBold"/>
              </a:rPr>
              <a:t> Path</a:t>
            </a:r>
            <a:endParaRPr sz="2400">
              <a:solidFill>
                <a:srgbClr val="434343"/>
              </a:solidFill>
              <a:latin typeface="Hepta Slab SemiBold"/>
              <a:ea typeface="Hepta Slab SemiBold"/>
              <a:cs typeface="Hepta Slab SemiBold"/>
              <a:sym typeface="Hepta Slab SemiBold"/>
            </a:endParaRPr>
          </a:p>
        </p:txBody>
      </p:sp>
      <p:sp>
        <p:nvSpPr>
          <p:cNvPr id="816" name="Google Shape;816;p41"/>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Historia</a:t>
            </a:r>
            <a:endParaRPr/>
          </a:p>
        </p:txBody>
      </p:sp>
      <p:grpSp>
        <p:nvGrpSpPr>
          <p:cNvPr id="817" name="Google Shape;817;p41"/>
          <p:cNvGrpSpPr/>
          <p:nvPr/>
        </p:nvGrpSpPr>
        <p:grpSpPr>
          <a:xfrm>
            <a:off x="4025850" y="758000"/>
            <a:ext cx="4672800" cy="392400"/>
            <a:chOff x="-8550475" y="393012"/>
            <a:chExt cx="4672800" cy="392400"/>
          </a:xfrm>
        </p:grpSpPr>
        <p:sp>
          <p:nvSpPr>
            <p:cNvPr id="818" name="Google Shape;818;p41"/>
            <p:cNvSpPr/>
            <p:nvPr/>
          </p:nvSpPr>
          <p:spPr>
            <a:xfrm>
              <a:off x="-8550475" y="393012"/>
              <a:ext cx="46728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1"/>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1"/>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1"/>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2" name="Google Shape;822;p41"/>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1"/>
          <p:cNvSpPr/>
          <p:nvPr/>
        </p:nvSpPr>
        <p:spPr>
          <a:xfrm>
            <a:off x="-50" y="-1362"/>
            <a:ext cx="6939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1">
            <a:hlinkClick/>
          </p:cNvPr>
          <p:cNvSpPr/>
          <p:nvPr/>
        </p:nvSpPr>
        <p:spPr>
          <a:xfrm>
            <a:off x="693867"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1">
            <a:hlinkClick/>
          </p:cNvPr>
          <p:cNvSpPr/>
          <p:nvPr/>
        </p:nvSpPr>
        <p:spPr>
          <a:xfrm>
            <a:off x="2102224" y="-1362"/>
            <a:ext cx="1408200" cy="3924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1">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1">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1">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9" name="Google Shape;829;p41"/>
          <p:cNvGrpSpPr/>
          <p:nvPr/>
        </p:nvGrpSpPr>
        <p:grpSpPr>
          <a:xfrm>
            <a:off x="238515" y="90242"/>
            <a:ext cx="216784" cy="199039"/>
            <a:chOff x="285677" y="4429254"/>
            <a:chExt cx="216784" cy="199039"/>
          </a:xfrm>
        </p:grpSpPr>
        <p:sp>
          <p:nvSpPr>
            <p:cNvPr id="830" name="Google Shape;830;p41"/>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1"/>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1"/>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1"/>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1"/>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1"/>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1"/>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1"/>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1"/>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9" name="Google Shape;839;p41">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1">
            <a:hlinkClick/>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1"/>
          <p:cNvSpPr txBox="1"/>
          <p:nvPr/>
        </p:nvSpPr>
        <p:spPr>
          <a:xfrm>
            <a:off x="1026288" y="9027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Monday</a:t>
            </a:r>
            <a:endParaRPr sz="1200">
              <a:solidFill>
                <a:schemeClr val="dk1"/>
              </a:solidFill>
              <a:latin typeface="Abel"/>
              <a:ea typeface="Abel"/>
              <a:cs typeface="Abel"/>
              <a:sym typeface="Abel"/>
            </a:endParaRPr>
          </a:p>
        </p:txBody>
      </p:sp>
      <p:sp>
        <p:nvSpPr>
          <p:cNvPr id="842" name="Google Shape;842;p41"/>
          <p:cNvSpPr txBox="1"/>
          <p:nvPr/>
        </p:nvSpPr>
        <p:spPr>
          <a:xfrm>
            <a:off x="2434775" y="9032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Tuesday</a:t>
            </a:r>
            <a:endParaRPr sz="1200">
              <a:solidFill>
                <a:schemeClr val="dk1"/>
              </a:solidFill>
              <a:latin typeface="Abel"/>
              <a:ea typeface="Abel"/>
              <a:cs typeface="Abel"/>
              <a:sym typeface="Abel"/>
            </a:endParaRPr>
          </a:p>
        </p:txBody>
      </p:sp>
      <p:sp>
        <p:nvSpPr>
          <p:cNvPr id="843" name="Google Shape;843;p41"/>
          <p:cNvSpPr txBox="1"/>
          <p:nvPr/>
        </p:nvSpPr>
        <p:spPr>
          <a:xfrm>
            <a:off x="3741137"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Wednesday</a:t>
            </a:r>
            <a:endParaRPr sz="1200">
              <a:solidFill>
                <a:schemeClr val="dk1"/>
              </a:solidFill>
              <a:latin typeface="Abel"/>
              <a:ea typeface="Abel"/>
              <a:cs typeface="Abel"/>
              <a:sym typeface="Abel"/>
            </a:endParaRPr>
          </a:p>
        </p:txBody>
      </p:sp>
      <p:sp>
        <p:nvSpPr>
          <p:cNvPr id="844" name="Google Shape;844;p41"/>
          <p:cNvSpPr txBox="1"/>
          <p:nvPr/>
        </p:nvSpPr>
        <p:spPr>
          <a:xfrm>
            <a:off x="5149500" y="90250"/>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Thursday</a:t>
            </a:r>
            <a:endParaRPr sz="1200">
              <a:solidFill>
                <a:schemeClr val="dk1"/>
              </a:solidFill>
              <a:latin typeface="Abel"/>
              <a:ea typeface="Abel"/>
              <a:cs typeface="Abel"/>
              <a:sym typeface="Abel"/>
            </a:endParaRPr>
          </a:p>
        </p:txBody>
      </p:sp>
      <p:sp>
        <p:nvSpPr>
          <p:cNvPr id="845" name="Google Shape;845;p41"/>
          <p:cNvSpPr txBox="1"/>
          <p:nvPr/>
        </p:nvSpPr>
        <p:spPr>
          <a:xfrm>
            <a:off x="6659850" y="9032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Friday</a:t>
            </a:r>
            <a:endParaRPr sz="1200">
              <a:solidFill>
                <a:schemeClr val="dk1"/>
              </a:solidFill>
              <a:latin typeface="Abel"/>
              <a:ea typeface="Abel"/>
              <a:cs typeface="Abel"/>
              <a:sym typeface="Abel"/>
            </a:endParaRPr>
          </a:p>
        </p:txBody>
      </p:sp>
      <p:sp>
        <p:nvSpPr>
          <p:cNvPr id="846" name="Google Shape;846;p41"/>
          <p:cNvSpPr txBox="1"/>
          <p:nvPr/>
        </p:nvSpPr>
        <p:spPr>
          <a:xfrm>
            <a:off x="79662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Homework</a:t>
            </a:r>
            <a:endParaRPr sz="1200">
              <a:solidFill>
                <a:schemeClr val="dk1"/>
              </a:solidFill>
              <a:latin typeface="Abel"/>
              <a:ea typeface="Abel"/>
              <a:cs typeface="Abel"/>
              <a:sym typeface="Abel"/>
            </a:endParaRPr>
          </a:p>
        </p:txBody>
      </p:sp>
      <p:pic>
        <p:nvPicPr>
          <p:cNvPr id="847" name="Google Shape;847;p41"/>
          <p:cNvPicPr preferRelativeResize="0"/>
          <p:nvPr/>
        </p:nvPicPr>
        <p:blipFill rotWithShape="1">
          <a:blip r:embed="rId3">
            <a:alphaModFix/>
          </a:blip>
          <a:srcRect b="22696" l="0" r="0" t="0"/>
          <a:stretch/>
        </p:blipFill>
        <p:spPr>
          <a:xfrm>
            <a:off x="86675" y="1130075"/>
            <a:ext cx="3982200" cy="3976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pic>
        <p:nvPicPr>
          <p:cNvPr id="852" name="Google Shape;852;p42"/>
          <p:cNvPicPr preferRelativeResize="0"/>
          <p:nvPr/>
        </p:nvPicPr>
        <p:blipFill>
          <a:blip r:embed="rId3">
            <a:alphaModFix amt="25000"/>
          </a:blip>
          <a:stretch>
            <a:fillRect/>
          </a:stretch>
        </p:blipFill>
        <p:spPr>
          <a:xfrm>
            <a:off x="3058700" y="1389975"/>
            <a:ext cx="3026600" cy="3026600"/>
          </a:xfrm>
          <a:prstGeom prst="rect">
            <a:avLst/>
          </a:prstGeom>
          <a:noFill/>
          <a:ln>
            <a:noFill/>
          </a:ln>
        </p:spPr>
      </p:pic>
      <p:sp>
        <p:nvSpPr>
          <p:cNvPr id="853" name="Google Shape;853;p42"/>
          <p:cNvSpPr txBox="1"/>
          <p:nvPr>
            <p:ph idx="1" type="subTitle"/>
          </p:nvPr>
        </p:nvSpPr>
        <p:spPr>
          <a:xfrm>
            <a:off x="2172149" y="2070175"/>
            <a:ext cx="4799700" cy="4320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en" sz="3000"/>
              <a:t>Fault Tolerance</a:t>
            </a:r>
            <a:endParaRPr b="1" sz="3000"/>
          </a:p>
        </p:txBody>
      </p:sp>
      <p:sp>
        <p:nvSpPr>
          <p:cNvPr id="854" name="Google Shape;854;p42"/>
          <p:cNvSpPr txBox="1"/>
          <p:nvPr>
            <p:ph idx="3" type="subTitle"/>
          </p:nvPr>
        </p:nvSpPr>
        <p:spPr>
          <a:xfrm>
            <a:off x="1377446" y="2502181"/>
            <a:ext cx="6389100" cy="18957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2000"/>
              <a:t>Anti-Entropy Repair Mechanism</a:t>
            </a:r>
            <a:endParaRPr sz="2000"/>
          </a:p>
        </p:txBody>
      </p:sp>
      <p:sp>
        <p:nvSpPr>
          <p:cNvPr id="855" name="Google Shape;855;p42"/>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2"/>
          <p:cNvSpPr/>
          <p:nvPr/>
        </p:nvSpPr>
        <p:spPr>
          <a:xfrm>
            <a:off x="-50" y="-1362"/>
            <a:ext cx="6939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7" name="Google Shape;857;p42"/>
          <p:cNvGrpSpPr/>
          <p:nvPr/>
        </p:nvGrpSpPr>
        <p:grpSpPr>
          <a:xfrm>
            <a:off x="238515" y="90242"/>
            <a:ext cx="216784" cy="199039"/>
            <a:chOff x="285677" y="4429254"/>
            <a:chExt cx="216784" cy="199039"/>
          </a:xfrm>
        </p:grpSpPr>
        <p:sp>
          <p:nvSpPr>
            <p:cNvPr id="858" name="Google Shape;858;p42"/>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2"/>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2"/>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2"/>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2"/>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2"/>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2"/>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2"/>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2"/>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7" name="Google Shape;867;p42">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2">
            <a:hlinkClick action="ppaction://hlinksldjump" r:id="rId4"/>
          </p:cNvPr>
          <p:cNvSpPr/>
          <p:nvPr/>
        </p:nvSpPr>
        <p:spPr>
          <a:xfrm>
            <a:off x="3496301" y="-6450"/>
            <a:ext cx="2151300" cy="3924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2"/>
          <p:cNvSpPr txBox="1"/>
          <p:nvPr/>
        </p:nvSpPr>
        <p:spPr>
          <a:xfrm>
            <a:off x="907288" y="90313"/>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5"/>
              </a:rPr>
              <a:t>Problem Scope and Definition</a:t>
            </a:r>
            <a:endParaRPr sz="1200">
              <a:solidFill>
                <a:schemeClr val="dk1"/>
              </a:solidFill>
              <a:latin typeface="Abel"/>
              <a:ea typeface="Abel"/>
              <a:cs typeface="Abel"/>
              <a:sym typeface="Abel"/>
            </a:endParaRPr>
          </a:p>
        </p:txBody>
      </p:sp>
      <p:sp>
        <p:nvSpPr>
          <p:cNvPr id="870" name="Google Shape;870;p42"/>
          <p:cNvSpPr txBox="1"/>
          <p:nvPr/>
        </p:nvSpPr>
        <p:spPr>
          <a:xfrm>
            <a:off x="6085288" y="95400"/>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6"/>
              </a:rPr>
              <a:t>Validation Plan</a:t>
            </a:r>
            <a:endParaRPr sz="1200">
              <a:solidFill>
                <a:schemeClr val="dk1"/>
              </a:solidFill>
              <a:latin typeface="Abel"/>
              <a:ea typeface="Abel"/>
              <a:cs typeface="Abel"/>
              <a:sym typeface="Abel"/>
            </a:endParaRPr>
          </a:p>
        </p:txBody>
      </p:sp>
      <p:sp>
        <p:nvSpPr>
          <p:cNvPr id="871" name="Google Shape;871;p42"/>
          <p:cNvSpPr txBox="1"/>
          <p:nvPr/>
        </p:nvSpPr>
        <p:spPr>
          <a:xfrm>
            <a:off x="3496288" y="95400"/>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7"/>
              </a:rPr>
              <a:t>Implementation Plan</a:t>
            </a:r>
            <a:endParaRPr sz="1200">
              <a:solidFill>
                <a:schemeClr val="dk1"/>
              </a:solidFill>
              <a:latin typeface="Abel"/>
              <a:ea typeface="Abel"/>
              <a:cs typeface="Abel"/>
              <a:sym typeface="Abel"/>
            </a:endParaRPr>
          </a:p>
        </p:txBody>
      </p:sp>
      <p:sp>
        <p:nvSpPr>
          <p:cNvPr id="872" name="Google Shape;872;p42"/>
          <p:cNvSpPr txBox="1"/>
          <p:nvPr>
            <p:ph type="ctrTitle"/>
          </p:nvPr>
        </p:nvSpPr>
        <p:spPr>
          <a:xfrm>
            <a:off x="1346150" y="808775"/>
            <a:ext cx="70848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Implemented Features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0" name="Shape 220"/>
        <p:cNvGrpSpPr/>
        <p:nvPr/>
      </p:nvGrpSpPr>
      <p:grpSpPr>
        <a:xfrm>
          <a:off x="0" y="0"/>
          <a:ext cx="0" cy="0"/>
          <a:chOff x="0" y="0"/>
          <a:chExt cx="0" cy="0"/>
        </a:xfrm>
      </p:grpSpPr>
      <p:grpSp>
        <p:nvGrpSpPr>
          <p:cNvPr id="221" name="Google Shape;221;p25"/>
          <p:cNvGrpSpPr/>
          <p:nvPr/>
        </p:nvGrpSpPr>
        <p:grpSpPr>
          <a:xfrm>
            <a:off x="445050" y="1852863"/>
            <a:ext cx="8253925" cy="2776038"/>
            <a:chOff x="445050" y="1487688"/>
            <a:chExt cx="8253925" cy="2776038"/>
          </a:xfrm>
        </p:grpSpPr>
        <p:sp>
          <p:nvSpPr>
            <p:cNvPr id="222" name="Google Shape;222;p25"/>
            <p:cNvSpPr/>
            <p:nvPr/>
          </p:nvSpPr>
          <p:spPr>
            <a:xfrm>
              <a:off x="445050" y="1493225"/>
              <a:ext cx="8253900" cy="2770500"/>
            </a:xfrm>
            <a:prstGeom prst="roundRect">
              <a:avLst>
                <a:gd fmla="val 8573"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 name="Google Shape;223;p25"/>
            <p:cNvGrpSpPr/>
            <p:nvPr/>
          </p:nvGrpSpPr>
          <p:grpSpPr>
            <a:xfrm>
              <a:off x="445075" y="1487688"/>
              <a:ext cx="8253900" cy="392400"/>
              <a:chOff x="-8550475" y="393000"/>
              <a:chExt cx="8253900" cy="392400"/>
            </a:xfrm>
          </p:grpSpPr>
          <p:sp>
            <p:nvSpPr>
              <p:cNvPr id="224" name="Google Shape;224;p25"/>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8" name="Google Shape;228;p25"/>
          <p:cNvSpPr txBox="1"/>
          <p:nvPr>
            <p:ph type="ctrTitle"/>
          </p:nvPr>
        </p:nvSpPr>
        <p:spPr>
          <a:xfrm flipH="1">
            <a:off x="2474500" y="3305775"/>
            <a:ext cx="4194900" cy="87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Scope</a:t>
            </a:r>
            <a:endParaRPr/>
          </a:p>
        </p:txBody>
      </p:sp>
      <p:grpSp>
        <p:nvGrpSpPr>
          <p:cNvPr id="229" name="Google Shape;229;p25"/>
          <p:cNvGrpSpPr/>
          <p:nvPr/>
        </p:nvGrpSpPr>
        <p:grpSpPr>
          <a:xfrm>
            <a:off x="2994100" y="759962"/>
            <a:ext cx="3155700" cy="2176913"/>
            <a:chOff x="2994100" y="343300"/>
            <a:chExt cx="3155700" cy="2176913"/>
          </a:xfrm>
        </p:grpSpPr>
        <p:sp>
          <p:nvSpPr>
            <p:cNvPr id="230" name="Google Shape;230;p25"/>
            <p:cNvSpPr/>
            <p:nvPr/>
          </p:nvSpPr>
          <p:spPr>
            <a:xfrm>
              <a:off x="2994100" y="346713"/>
              <a:ext cx="3155700" cy="2173500"/>
            </a:xfrm>
            <a:prstGeom prst="roundRect">
              <a:avLst>
                <a:gd fmla="val 8429" name="adj"/>
              </a:avLst>
            </a:prstGeom>
            <a:solidFill>
              <a:schemeClr val="accent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 name="Google Shape;231;p25"/>
            <p:cNvGrpSpPr/>
            <p:nvPr/>
          </p:nvGrpSpPr>
          <p:grpSpPr>
            <a:xfrm>
              <a:off x="2994100" y="343300"/>
              <a:ext cx="3155700" cy="392400"/>
              <a:chOff x="-8550475" y="393000"/>
              <a:chExt cx="3155700" cy="392400"/>
            </a:xfrm>
          </p:grpSpPr>
          <p:sp>
            <p:nvSpPr>
              <p:cNvPr id="232" name="Google Shape;232;p25"/>
              <p:cNvSpPr/>
              <p:nvPr/>
            </p:nvSpPr>
            <p:spPr>
              <a:xfrm>
                <a:off x="-8550475" y="393000"/>
                <a:ext cx="31557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6" name="Google Shape;236;p25"/>
          <p:cNvGrpSpPr/>
          <p:nvPr/>
        </p:nvGrpSpPr>
        <p:grpSpPr>
          <a:xfrm>
            <a:off x="4113150" y="1333250"/>
            <a:ext cx="917700" cy="1174663"/>
            <a:chOff x="4113150" y="1125000"/>
            <a:chExt cx="917700" cy="1174663"/>
          </a:xfrm>
        </p:grpSpPr>
        <p:sp>
          <p:nvSpPr>
            <p:cNvPr id="237" name="Google Shape;237;p25"/>
            <p:cNvSpPr/>
            <p:nvPr/>
          </p:nvSpPr>
          <p:spPr>
            <a:xfrm>
              <a:off x="4113150" y="1381963"/>
              <a:ext cx="917700" cy="917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 name="Google Shape;238;p25"/>
            <p:cNvGrpSpPr/>
            <p:nvPr/>
          </p:nvGrpSpPr>
          <p:grpSpPr>
            <a:xfrm>
              <a:off x="4132691" y="1125000"/>
              <a:ext cx="878627" cy="376239"/>
              <a:chOff x="7100179" y="2134325"/>
              <a:chExt cx="878627" cy="376239"/>
            </a:xfrm>
          </p:grpSpPr>
          <p:sp>
            <p:nvSpPr>
              <p:cNvPr id="239" name="Google Shape;239;p25"/>
              <p:cNvSpPr/>
              <p:nvPr/>
            </p:nvSpPr>
            <p:spPr>
              <a:xfrm>
                <a:off x="7100179" y="2399579"/>
                <a:ext cx="79500" cy="79500"/>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a:off x="7899306" y="2431064"/>
                <a:ext cx="79500" cy="79500"/>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a:off x="7636525" y="2281979"/>
                <a:ext cx="79500" cy="79500"/>
              </a:xfrm>
              <a:prstGeom prst="mathPlus">
                <a:avLst>
                  <a:gd fmla="val 23520"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7422951" y="2134325"/>
                <a:ext cx="79500" cy="79500"/>
              </a:xfrm>
              <a:prstGeom prst="mathPlus">
                <a:avLst>
                  <a:gd fmla="val 23520"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a:off x="7765636" y="2213824"/>
                <a:ext cx="20700" cy="20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a:off x="7386563" y="2320081"/>
                <a:ext cx="20700" cy="20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p:nvPr/>
            </p:nvSpPr>
            <p:spPr>
              <a:xfrm>
                <a:off x="7216008" y="2261284"/>
                <a:ext cx="20700" cy="20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6" name="Google Shape;246;p25"/>
          <p:cNvSpPr txBox="1"/>
          <p:nvPr>
            <p:ph idx="2" type="title"/>
          </p:nvPr>
        </p:nvSpPr>
        <p:spPr>
          <a:xfrm flipH="1">
            <a:off x="4041613" y="1790175"/>
            <a:ext cx="1060800" cy="51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47" name="Google Shape;247;p25"/>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25"/>
          <p:cNvGrpSpPr/>
          <p:nvPr/>
        </p:nvGrpSpPr>
        <p:grpSpPr>
          <a:xfrm>
            <a:off x="238515" y="90242"/>
            <a:ext cx="216784" cy="199039"/>
            <a:chOff x="285677" y="4429254"/>
            <a:chExt cx="216784" cy="199039"/>
          </a:xfrm>
        </p:grpSpPr>
        <p:sp>
          <p:nvSpPr>
            <p:cNvPr id="250" name="Google Shape;250;p25"/>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5"/>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9" name="Google Shape;259;p25">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txBox="1"/>
          <p:nvPr/>
        </p:nvSpPr>
        <p:spPr>
          <a:xfrm>
            <a:off x="907288" y="90313"/>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3"/>
              </a:rPr>
              <a:t>Problem Scope and Definition</a:t>
            </a:r>
            <a:endParaRPr sz="1200">
              <a:solidFill>
                <a:schemeClr val="dk1"/>
              </a:solidFill>
              <a:latin typeface="Abel"/>
              <a:ea typeface="Abel"/>
              <a:cs typeface="Abel"/>
              <a:sym typeface="Abel"/>
            </a:endParaRPr>
          </a:p>
        </p:txBody>
      </p:sp>
      <p:sp>
        <p:nvSpPr>
          <p:cNvPr id="261" name="Google Shape;261;p25"/>
          <p:cNvSpPr txBox="1"/>
          <p:nvPr/>
        </p:nvSpPr>
        <p:spPr>
          <a:xfrm>
            <a:off x="3496288" y="95400"/>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4"/>
              </a:rPr>
              <a:t>Implementation Plan</a:t>
            </a:r>
            <a:endParaRPr sz="1200">
              <a:solidFill>
                <a:schemeClr val="dk1"/>
              </a:solidFill>
              <a:latin typeface="Abel"/>
              <a:ea typeface="Abel"/>
              <a:cs typeface="Abel"/>
              <a:sym typeface="Abel"/>
            </a:endParaRPr>
          </a:p>
        </p:txBody>
      </p:sp>
      <p:sp>
        <p:nvSpPr>
          <p:cNvPr id="262" name="Google Shape;262;p25"/>
          <p:cNvSpPr txBox="1"/>
          <p:nvPr/>
        </p:nvSpPr>
        <p:spPr>
          <a:xfrm>
            <a:off x="6085288" y="95400"/>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5"/>
              </a:rPr>
              <a:t>Validation Plan</a:t>
            </a:r>
            <a:endParaRPr sz="1200">
              <a:solidFill>
                <a:schemeClr val="dk1"/>
              </a:solidFill>
              <a:latin typeface="Abel"/>
              <a:ea typeface="Abel"/>
              <a:cs typeface="Abel"/>
              <a:sym typeface="Abe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76" name="Shape 876"/>
        <p:cNvGrpSpPr/>
        <p:nvPr/>
      </p:nvGrpSpPr>
      <p:grpSpPr>
        <a:xfrm>
          <a:off x="0" y="0"/>
          <a:ext cx="0" cy="0"/>
          <a:chOff x="0" y="0"/>
          <a:chExt cx="0" cy="0"/>
        </a:xfrm>
      </p:grpSpPr>
      <p:grpSp>
        <p:nvGrpSpPr>
          <p:cNvPr id="877" name="Google Shape;877;p43"/>
          <p:cNvGrpSpPr/>
          <p:nvPr/>
        </p:nvGrpSpPr>
        <p:grpSpPr>
          <a:xfrm>
            <a:off x="445050" y="758000"/>
            <a:ext cx="3089400" cy="3870900"/>
            <a:chOff x="445050" y="393000"/>
            <a:chExt cx="3089400" cy="3870900"/>
          </a:xfrm>
        </p:grpSpPr>
        <p:sp>
          <p:nvSpPr>
            <p:cNvPr id="878" name="Google Shape;878;p43"/>
            <p:cNvSpPr/>
            <p:nvPr/>
          </p:nvSpPr>
          <p:spPr>
            <a:xfrm>
              <a:off x="445350" y="393000"/>
              <a:ext cx="3089100" cy="3870900"/>
            </a:xfrm>
            <a:prstGeom prst="roundRect">
              <a:avLst>
                <a:gd fmla="val 9794"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9" name="Google Shape;879;p43"/>
            <p:cNvGrpSpPr/>
            <p:nvPr/>
          </p:nvGrpSpPr>
          <p:grpSpPr>
            <a:xfrm>
              <a:off x="445050" y="393000"/>
              <a:ext cx="3089100" cy="392400"/>
              <a:chOff x="-8550475" y="393012"/>
              <a:chExt cx="3089100" cy="392400"/>
            </a:xfrm>
          </p:grpSpPr>
          <p:sp>
            <p:nvSpPr>
              <p:cNvPr id="880" name="Google Shape;880;p43"/>
              <p:cNvSpPr/>
              <p:nvPr/>
            </p:nvSpPr>
            <p:spPr>
              <a:xfrm>
                <a:off x="-8550475" y="393012"/>
                <a:ext cx="30891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3"/>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3"/>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3"/>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84" name="Google Shape;884;p43"/>
          <p:cNvSpPr/>
          <p:nvPr/>
        </p:nvSpPr>
        <p:spPr>
          <a:xfrm>
            <a:off x="4025850" y="757875"/>
            <a:ext cx="4672800" cy="3870900"/>
          </a:xfrm>
          <a:prstGeom prst="roundRect">
            <a:avLst>
              <a:gd fmla="val 9794" name="adj"/>
            </a:avLst>
          </a:prstGeom>
          <a:solidFill>
            <a:srgbClr val="F6C5BE"/>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3"/>
          <p:cNvSpPr txBox="1"/>
          <p:nvPr/>
        </p:nvSpPr>
        <p:spPr>
          <a:xfrm>
            <a:off x="4572300" y="1812075"/>
            <a:ext cx="3687300" cy="869700"/>
          </a:xfrm>
          <a:prstGeom prst="rect">
            <a:avLst/>
          </a:prstGeom>
          <a:noFill/>
          <a:ln>
            <a:noFill/>
          </a:ln>
        </p:spPr>
        <p:txBody>
          <a:bodyPr anchorCtr="0" anchor="t" bIns="0" lIns="91425" spcFirstLastPara="1" rIns="91425" wrap="square" tIns="182875">
            <a:noAutofit/>
          </a:bodyPr>
          <a:lstStyle/>
          <a:p>
            <a:pPr indent="-317500" lvl="0" marL="457200" rtl="0" algn="l">
              <a:spcBef>
                <a:spcPts val="0"/>
              </a:spcBef>
              <a:spcAft>
                <a:spcPts val="0"/>
              </a:spcAft>
              <a:buClr>
                <a:srgbClr val="434343"/>
              </a:buClr>
              <a:buSzPts val="1400"/>
              <a:buFont typeface="Abel"/>
              <a:buChar char="-"/>
            </a:pPr>
            <a:r>
              <a:rPr lang="en">
                <a:solidFill>
                  <a:srgbClr val="434343"/>
                </a:solidFill>
                <a:latin typeface="Abel"/>
                <a:ea typeface="Abel"/>
                <a:cs typeface="Abel"/>
                <a:sym typeface="Abel"/>
              </a:rPr>
              <a:t>Original implementation of Cassandra only accounts for intermittent faults</a:t>
            </a:r>
            <a:endParaRPr>
              <a:solidFill>
                <a:srgbClr val="434343"/>
              </a:solidFill>
              <a:latin typeface="Abel"/>
              <a:ea typeface="Abel"/>
              <a:cs typeface="Abel"/>
              <a:sym typeface="Abel"/>
            </a:endParaRPr>
          </a:p>
          <a:p>
            <a:pPr indent="-317500" lvl="0" marL="457200" rtl="0" algn="l">
              <a:spcBef>
                <a:spcPts val="0"/>
              </a:spcBef>
              <a:spcAft>
                <a:spcPts val="0"/>
              </a:spcAft>
              <a:buClr>
                <a:srgbClr val="434343"/>
              </a:buClr>
              <a:buSzPts val="1400"/>
              <a:buFont typeface="Abel"/>
              <a:buChar char="-"/>
            </a:pPr>
            <a:r>
              <a:rPr lang="en">
                <a:solidFill>
                  <a:srgbClr val="434343"/>
                </a:solidFill>
                <a:latin typeface="Abel"/>
                <a:ea typeface="Abel"/>
                <a:cs typeface="Abel"/>
                <a:sym typeface="Abel"/>
              </a:rPr>
              <a:t>Anti-Entropy Repairs handle those</a:t>
            </a:r>
            <a:endParaRPr>
              <a:solidFill>
                <a:srgbClr val="434343"/>
              </a:solidFill>
              <a:latin typeface="Abel"/>
              <a:ea typeface="Abel"/>
              <a:cs typeface="Abel"/>
              <a:sym typeface="Abel"/>
            </a:endParaRPr>
          </a:p>
        </p:txBody>
      </p:sp>
      <p:sp>
        <p:nvSpPr>
          <p:cNvPr id="886" name="Google Shape;886;p43"/>
          <p:cNvSpPr txBox="1"/>
          <p:nvPr/>
        </p:nvSpPr>
        <p:spPr>
          <a:xfrm>
            <a:off x="4441250" y="1425350"/>
            <a:ext cx="3818400" cy="5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Hepta Slab SemiBold"/>
                <a:ea typeface="Hepta Slab SemiBold"/>
                <a:cs typeface="Hepta Slab SemiBold"/>
                <a:sym typeface="Hepta Slab SemiBold"/>
              </a:rPr>
              <a:t>Anti-Entropy Repair</a:t>
            </a:r>
            <a:endParaRPr sz="2400">
              <a:solidFill>
                <a:srgbClr val="434343"/>
              </a:solidFill>
              <a:latin typeface="Hepta Slab SemiBold"/>
              <a:ea typeface="Hepta Slab SemiBold"/>
              <a:cs typeface="Hepta Slab SemiBold"/>
              <a:sym typeface="Hepta Slab SemiBold"/>
            </a:endParaRPr>
          </a:p>
        </p:txBody>
      </p:sp>
      <p:sp>
        <p:nvSpPr>
          <p:cNvPr id="887" name="Google Shape;887;p43"/>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Historia</a:t>
            </a:r>
            <a:endParaRPr/>
          </a:p>
        </p:txBody>
      </p:sp>
      <p:grpSp>
        <p:nvGrpSpPr>
          <p:cNvPr id="888" name="Google Shape;888;p43"/>
          <p:cNvGrpSpPr/>
          <p:nvPr/>
        </p:nvGrpSpPr>
        <p:grpSpPr>
          <a:xfrm>
            <a:off x="4025850" y="758000"/>
            <a:ext cx="4672800" cy="392400"/>
            <a:chOff x="-8550475" y="393012"/>
            <a:chExt cx="4672800" cy="392400"/>
          </a:xfrm>
        </p:grpSpPr>
        <p:sp>
          <p:nvSpPr>
            <p:cNvPr id="889" name="Google Shape;889;p43"/>
            <p:cNvSpPr/>
            <p:nvPr/>
          </p:nvSpPr>
          <p:spPr>
            <a:xfrm>
              <a:off x="-8550475" y="393012"/>
              <a:ext cx="46728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3"/>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3"/>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3"/>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3" name="Google Shape;893;p43"/>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3"/>
          <p:cNvSpPr/>
          <p:nvPr/>
        </p:nvSpPr>
        <p:spPr>
          <a:xfrm>
            <a:off x="-50" y="-1362"/>
            <a:ext cx="6939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3">
            <a:hlinkClick/>
          </p:cNvPr>
          <p:cNvSpPr/>
          <p:nvPr/>
        </p:nvSpPr>
        <p:spPr>
          <a:xfrm>
            <a:off x="693867"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3">
            <a:hlinkClick/>
          </p:cNvPr>
          <p:cNvSpPr/>
          <p:nvPr/>
        </p:nvSpPr>
        <p:spPr>
          <a:xfrm>
            <a:off x="2102224" y="-1362"/>
            <a:ext cx="1408200" cy="3924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3">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3">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3">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0" name="Google Shape;900;p43"/>
          <p:cNvGrpSpPr/>
          <p:nvPr/>
        </p:nvGrpSpPr>
        <p:grpSpPr>
          <a:xfrm>
            <a:off x="238515" y="90242"/>
            <a:ext cx="216784" cy="199039"/>
            <a:chOff x="285677" y="4429254"/>
            <a:chExt cx="216784" cy="199039"/>
          </a:xfrm>
        </p:grpSpPr>
        <p:sp>
          <p:nvSpPr>
            <p:cNvPr id="901" name="Google Shape;901;p43"/>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3"/>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3"/>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3"/>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3"/>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3"/>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3"/>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3"/>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3"/>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0" name="Google Shape;910;p43">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3">
            <a:hlinkClick/>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3"/>
          <p:cNvSpPr txBox="1"/>
          <p:nvPr/>
        </p:nvSpPr>
        <p:spPr>
          <a:xfrm>
            <a:off x="1026288" y="9027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Monday</a:t>
            </a:r>
            <a:endParaRPr sz="1200">
              <a:solidFill>
                <a:schemeClr val="dk1"/>
              </a:solidFill>
              <a:latin typeface="Abel"/>
              <a:ea typeface="Abel"/>
              <a:cs typeface="Abel"/>
              <a:sym typeface="Abel"/>
            </a:endParaRPr>
          </a:p>
        </p:txBody>
      </p:sp>
      <p:sp>
        <p:nvSpPr>
          <p:cNvPr id="913" name="Google Shape;913;p43"/>
          <p:cNvSpPr txBox="1"/>
          <p:nvPr/>
        </p:nvSpPr>
        <p:spPr>
          <a:xfrm>
            <a:off x="2434775" y="9032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Tuesday</a:t>
            </a:r>
            <a:endParaRPr sz="1200">
              <a:solidFill>
                <a:schemeClr val="dk1"/>
              </a:solidFill>
              <a:latin typeface="Abel"/>
              <a:ea typeface="Abel"/>
              <a:cs typeface="Abel"/>
              <a:sym typeface="Abel"/>
            </a:endParaRPr>
          </a:p>
        </p:txBody>
      </p:sp>
      <p:sp>
        <p:nvSpPr>
          <p:cNvPr id="914" name="Google Shape;914;p43"/>
          <p:cNvSpPr txBox="1"/>
          <p:nvPr/>
        </p:nvSpPr>
        <p:spPr>
          <a:xfrm>
            <a:off x="3741137"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Wednesday</a:t>
            </a:r>
            <a:endParaRPr sz="1200">
              <a:solidFill>
                <a:schemeClr val="dk1"/>
              </a:solidFill>
              <a:latin typeface="Abel"/>
              <a:ea typeface="Abel"/>
              <a:cs typeface="Abel"/>
              <a:sym typeface="Abel"/>
            </a:endParaRPr>
          </a:p>
        </p:txBody>
      </p:sp>
      <p:sp>
        <p:nvSpPr>
          <p:cNvPr id="915" name="Google Shape;915;p43"/>
          <p:cNvSpPr txBox="1"/>
          <p:nvPr/>
        </p:nvSpPr>
        <p:spPr>
          <a:xfrm>
            <a:off x="5149500" y="90250"/>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Thursday</a:t>
            </a:r>
            <a:endParaRPr sz="1200">
              <a:solidFill>
                <a:schemeClr val="dk1"/>
              </a:solidFill>
              <a:latin typeface="Abel"/>
              <a:ea typeface="Abel"/>
              <a:cs typeface="Abel"/>
              <a:sym typeface="Abel"/>
            </a:endParaRPr>
          </a:p>
        </p:txBody>
      </p:sp>
      <p:sp>
        <p:nvSpPr>
          <p:cNvPr id="916" name="Google Shape;916;p43"/>
          <p:cNvSpPr txBox="1"/>
          <p:nvPr/>
        </p:nvSpPr>
        <p:spPr>
          <a:xfrm>
            <a:off x="6659850" y="9032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Friday</a:t>
            </a:r>
            <a:endParaRPr sz="1200">
              <a:solidFill>
                <a:schemeClr val="dk1"/>
              </a:solidFill>
              <a:latin typeface="Abel"/>
              <a:ea typeface="Abel"/>
              <a:cs typeface="Abel"/>
              <a:sym typeface="Abel"/>
            </a:endParaRPr>
          </a:p>
        </p:txBody>
      </p:sp>
      <p:sp>
        <p:nvSpPr>
          <p:cNvPr id="917" name="Google Shape;917;p43"/>
          <p:cNvSpPr txBox="1"/>
          <p:nvPr/>
        </p:nvSpPr>
        <p:spPr>
          <a:xfrm>
            <a:off x="79662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Homework</a:t>
            </a:r>
            <a:endParaRPr sz="1200">
              <a:solidFill>
                <a:schemeClr val="dk1"/>
              </a:solidFill>
              <a:latin typeface="Abel"/>
              <a:ea typeface="Abel"/>
              <a:cs typeface="Abel"/>
              <a:sym typeface="Abel"/>
            </a:endParaRPr>
          </a:p>
        </p:txBody>
      </p:sp>
      <p:pic>
        <p:nvPicPr>
          <p:cNvPr id="918" name="Google Shape;918;p43"/>
          <p:cNvPicPr preferRelativeResize="0"/>
          <p:nvPr/>
        </p:nvPicPr>
        <p:blipFill>
          <a:blip r:embed="rId3">
            <a:alphaModFix/>
          </a:blip>
          <a:stretch>
            <a:fillRect/>
          </a:stretch>
        </p:blipFill>
        <p:spPr>
          <a:xfrm>
            <a:off x="789625" y="1242475"/>
            <a:ext cx="2400250" cy="3295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22" name="Shape 922"/>
        <p:cNvGrpSpPr/>
        <p:nvPr/>
      </p:nvGrpSpPr>
      <p:grpSpPr>
        <a:xfrm>
          <a:off x="0" y="0"/>
          <a:ext cx="0" cy="0"/>
          <a:chOff x="0" y="0"/>
          <a:chExt cx="0" cy="0"/>
        </a:xfrm>
      </p:grpSpPr>
      <p:grpSp>
        <p:nvGrpSpPr>
          <p:cNvPr id="923" name="Google Shape;923;p44"/>
          <p:cNvGrpSpPr/>
          <p:nvPr/>
        </p:nvGrpSpPr>
        <p:grpSpPr>
          <a:xfrm>
            <a:off x="445050" y="1852863"/>
            <a:ext cx="8253925" cy="2776038"/>
            <a:chOff x="445050" y="1487688"/>
            <a:chExt cx="8253925" cy="2776038"/>
          </a:xfrm>
        </p:grpSpPr>
        <p:sp>
          <p:nvSpPr>
            <p:cNvPr id="924" name="Google Shape;924;p44"/>
            <p:cNvSpPr/>
            <p:nvPr/>
          </p:nvSpPr>
          <p:spPr>
            <a:xfrm>
              <a:off x="445050" y="1493225"/>
              <a:ext cx="8253900" cy="2770500"/>
            </a:xfrm>
            <a:prstGeom prst="roundRect">
              <a:avLst>
                <a:gd fmla="val 8573"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5" name="Google Shape;925;p44"/>
            <p:cNvGrpSpPr/>
            <p:nvPr/>
          </p:nvGrpSpPr>
          <p:grpSpPr>
            <a:xfrm>
              <a:off x="445075" y="1487688"/>
              <a:ext cx="8253900" cy="392400"/>
              <a:chOff x="-8550475" y="393000"/>
              <a:chExt cx="8253900" cy="392400"/>
            </a:xfrm>
          </p:grpSpPr>
          <p:sp>
            <p:nvSpPr>
              <p:cNvPr id="926" name="Google Shape;926;p44"/>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4"/>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4"/>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4"/>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30" name="Google Shape;930;p44"/>
          <p:cNvSpPr txBox="1"/>
          <p:nvPr>
            <p:ph type="ctrTitle"/>
          </p:nvPr>
        </p:nvSpPr>
        <p:spPr>
          <a:xfrm flipH="1">
            <a:off x="2474500" y="3305775"/>
            <a:ext cx="4194900" cy="87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grpSp>
        <p:nvGrpSpPr>
          <p:cNvPr id="931" name="Google Shape;931;p44"/>
          <p:cNvGrpSpPr/>
          <p:nvPr/>
        </p:nvGrpSpPr>
        <p:grpSpPr>
          <a:xfrm>
            <a:off x="2994100" y="759962"/>
            <a:ext cx="3155700" cy="2176913"/>
            <a:chOff x="2994100" y="343300"/>
            <a:chExt cx="3155700" cy="2176913"/>
          </a:xfrm>
        </p:grpSpPr>
        <p:sp>
          <p:nvSpPr>
            <p:cNvPr id="932" name="Google Shape;932;p44"/>
            <p:cNvSpPr/>
            <p:nvPr/>
          </p:nvSpPr>
          <p:spPr>
            <a:xfrm>
              <a:off x="2994100" y="346713"/>
              <a:ext cx="3155700" cy="2173500"/>
            </a:xfrm>
            <a:prstGeom prst="roundRect">
              <a:avLst>
                <a:gd fmla="val 8429" name="adj"/>
              </a:avLst>
            </a:prstGeom>
            <a:solidFill>
              <a:schemeClr val="accent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3" name="Google Shape;933;p44"/>
            <p:cNvGrpSpPr/>
            <p:nvPr/>
          </p:nvGrpSpPr>
          <p:grpSpPr>
            <a:xfrm>
              <a:off x="2994100" y="343300"/>
              <a:ext cx="3155700" cy="392400"/>
              <a:chOff x="-8550475" y="393000"/>
              <a:chExt cx="3155700" cy="392400"/>
            </a:xfrm>
          </p:grpSpPr>
          <p:sp>
            <p:nvSpPr>
              <p:cNvPr id="934" name="Google Shape;934;p44"/>
              <p:cNvSpPr/>
              <p:nvPr/>
            </p:nvSpPr>
            <p:spPr>
              <a:xfrm>
                <a:off x="-8550475" y="393000"/>
                <a:ext cx="31557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4"/>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4"/>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4"/>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38" name="Google Shape;938;p44"/>
          <p:cNvGrpSpPr/>
          <p:nvPr/>
        </p:nvGrpSpPr>
        <p:grpSpPr>
          <a:xfrm>
            <a:off x="4113150" y="1333250"/>
            <a:ext cx="917700" cy="1174663"/>
            <a:chOff x="4113150" y="1125000"/>
            <a:chExt cx="917700" cy="1174663"/>
          </a:xfrm>
        </p:grpSpPr>
        <p:sp>
          <p:nvSpPr>
            <p:cNvPr id="939" name="Google Shape;939;p44"/>
            <p:cNvSpPr/>
            <p:nvPr/>
          </p:nvSpPr>
          <p:spPr>
            <a:xfrm>
              <a:off x="4113150" y="1381963"/>
              <a:ext cx="917700" cy="917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0" name="Google Shape;940;p44"/>
            <p:cNvGrpSpPr/>
            <p:nvPr/>
          </p:nvGrpSpPr>
          <p:grpSpPr>
            <a:xfrm>
              <a:off x="4132691" y="1125000"/>
              <a:ext cx="878627" cy="376239"/>
              <a:chOff x="7100179" y="2134325"/>
              <a:chExt cx="878627" cy="376239"/>
            </a:xfrm>
          </p:grpSpPr>
          <p:sp>
            <p:nvSpPr>
              <p:cNvPr id="941" name="Google Shape;941;p44"/>
              <p:cNvSpPr/>
              <p:nvPr/>
            </p:nvSpPr>
            <p:spPr>
              <a:xfrm>
                <a:off x="7100179" y="2399579"/>
                <a:ext cx="79500" cy="79500"/>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4"/>
              <p:cNvSpPr/>
              <p:nvPr/>
            </p:nvSpPr>
            <p:spPr>
              <a:xfrm>
                <a:off x="7899306" y="2431064"/>
                <a:ext cx="79500" cy="79500"/>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4"/>
              <p:cNvSpPr/>
              <p:nvPr/>
            </p:nvSpPr>
            <p:spPr>
              <a:xfrm>
                <a:off x="7636525" y="2281979"/>
                <a:ext cx="79500" cy="79500"/>
              </a:xfrm>
              <a:prstGeom prst="mathPlus">
                <a:avLst>
                  <a:gd fmla="val 23520"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4"/>
              <p:cNvSpPr/>
              <p:nvPr/>
            </p:nvSpPr>
            <p:spPr>
              <a:xfrm>
                <a:off x="7422951" y="2134325"/>
                <a:ext cx="79500" cy="79500"/>
              </a:xfrm>
              <a:prstGeom prst="mathPlus">
                <a:avLst>
                  <a:gd fmla="val 23520"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4"/>
              <p:cNvSpPr/>
              <p:nvPr/>
            </p:nvSpPr>
            <p:spPr>
              <a:xfrm>
                <a:off x="7765636" y="2213824"/>
                <a:ext cx="20700" cy="20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4"/>
              <p:cNvSpPr/>
              <p:nvPr/>
            </p:nvSpPr>
            <p:spPr>
              <a:xfrm>
                <a:off x="7386563" y="2320081"/>
                <a:ext cx="20700" cy="20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4"/>
              <p:cNvSpPr/>
              <p:nvPr/>
            </p:nvSpPr>
            <p:spPr>
              <a:xfrm>
                <a:off x="7216008" y="2261284"/>
                <a:ext cx="20700" cy="20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8" name="Google Shape;948;p44"/>
          <p:cNvSpPr txBox="1"/>
          <p:nvPr>
            <p:ph idx="2" type="title"/>
          </p:nvPr>
        </p:nvSpPr>
        <p:spPr>
          <a:xfrm flipH="1">
            <a:off x="4041613" y="1790175"/>
            <a:ext cx="1060800" cy="51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949" name="Google Shape;949;p44"/>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0" name="Google Shape;950;p44"/>
          <p:cNvGrpSpPr/>
          <p:nvPr/>
        </p:nvGrpSpPr>
        <p:grpSpPr>
          <a:xfrm>
            <a:off x="238515" y="90242"/>
            <a:ext cx="216784" cy="199039"/>
            <a:chOff x="285677" y="4429254"/>
            <a:chExt cx="216784" cy="199039"/>
          </a:xfrm>
        </p:grpSpPr>
        <p:sp>
          <p:nvSpPr>
            <p:cNvPr id="951" name="Google Shape;951;p44"/>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4"/>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4"/>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4"/>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4"/>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4"/>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4"/>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4"/>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4"/>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0" name="Google Shape;960;p44"/>
          <p:cNvSpPr txBox="1"/>
          <p:nvPr/>
        </p:nvSpPr>
        <p:spPr>
          <a:xfrm>
            <a:off x="907288" y="90313"/>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3"/>
              </a:rPr>
              <a:t>Problem Scope and Definition</a:t>
            </a:r>
            <a:endParaRPr sz="1200">
              <a:solidFill>
                <a:schemeClr val="dk1"/>
              </a:solidFill>
              <a:latin typeface="Abel"/>
              <a:ea typeface="Abel"/>
              <a:cs typeface="Abel"/>
              <a:sym typeface="Abel"/>
            </a:endParaRPr>
          </a:p>
        </p:txBody>
      </p:sp>
      <p:sp>
        <p:nvSpPr>
          <p:cNvPr id="961" name="Google Shape;961;p44"/>
          <p:cNvSpPr txBox="1"/>
          <p:nvPr/>
        </p:nvSpPr>
        <p:spPr>
          <a:xfrm>
            <a:off x="3496288" y="95400"/>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4"/>
              </a:rPr>
              <a:t>Implementation Plan</a:t>
            </a:r>
            <a:endParaRPr sz="1200">
              <a:solidFill>
                <a:schemeClr val="dk1"/>
              </a:solidFill>
              <a:latin typeface="Abel"/>
              <a:ea typeface="Abel"/>
              <a:cs typeface="Abel"/>
              <a:sym typeface="Abel"/>
            </a:endParaRPr>
          </a:p>
        </p:txBody>
      </p:sp>
      <p:sp>
        <p:nvSpPr>
          <p:cNvPr id="962" name="Google Shape;962;p44"/>
          <p:cNvSpPr/>
          <p:nvPr/>
        </p:nvSpPr>
        <p:spPr>
          <a:xfrm>
            <a:off x="6087101" y="-6450"/>
            <a:ext cx="2151300" cy="3924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4"/>
          <p:cNvSpPr txBox="1"/>
          <p:nvPr/>
        </p:nvSpPr>
        <p:spPr>
          <a:xfrm>
            <a:off x="6085288" y="95400"/>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5"/>
              </a:rPr>
              <a:t>Validation Plan</a:t>
            </a:r>
            <a:endParaRPr sz="1200">
              <a:solidFill>
                <a:schemeClr val="dk1"/>
              </a:solidFill>
              <a:latin typeface="Abel"/>
              <a:ea typeface="Abel"/>
              <a:cs typeface="Abel"/>
              <a:sym typeface="Abe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2"/>
        </a:solidFill>
      </p:bgPr>
    </p:bg>
    <p:spTree>
      <p:nvGrpSpPr>
        <p:cNvPr id="266" name="Shape 266"/>
        <p:cNvGrpSpPr/>
        <p:nvPr/>
      </p:nvGrpSpPr>
      <p:grpSpPr>
        <a:xfrm>
          <a:off x="0" y="0"/>
          <a:ext cx="0" cy="0"/>
          <a:chOff x="0" y="0"/>
          <a:chExt cx="0" cy="0"/>
        </a:xfrm>
      </p:grpSpPr>
      <p:grpSp>
        <p:nvGrpSpPr>
          <p:cNvPr id="267" name="Google Shape;267;p26"/>
          <p:cNvGrpSpPr/>
          <p:nvPr/>
        </p:nvGrpSpPr>
        <p:grpSpPr>
          <a:xfrm>
            <a:off x="445050" y="758000"/>
            <a:ext cx="3089400" cy="3870900"/>
            <a:chOff x="445050" y="393000"/>
            <a:chExt cx="3089400" cy="3870900"/>
          </a:xfrm>
        </p:grpSpPr>
        <p:sp>
          <p:nvSpPr>
            <p:cNvPr id="268" name="Google Shape;268;p26"/>
            <p:cNvSpPr/>
            <p:nvPr/>
          </p:nvSpPr>
          <p:spPr>
            <a:xfrm>
              <a:off x="445350" y="393000"/>
              <a:ext cx="3089100" cy="3870900"/>
            </a:xfrm>
            <a:prstGeom prst="roundRect">
              <a:avLst>
                <a:gd fmla="val 9794"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26"/>
            <p:cNvGrpSpPr/>
            <p:nvPr/>
          </p:nvGrpSpPr>
          <p:grpSpPr>
            <a:xfrm>
              <a:off x="445050" y="393000"/>
              <a:ext cx="3089100" cy="392400"/>
              <a:chOff x="-8550475" y="393012"/>
              <a:chExt cx="3089100" cy="392400"/>
            </a:xfrm>
          </p:grpSpPr>
          <p:sp>
            <p:nvSpPr>
              <p:cNvPr id="270" name="Google Shape;270;p26"/>
              <p:cNvSpPr/>
              <p:nvPr/>
            </p:nvSpPr>
            <p:spPr>
              <a:xfrm>
                <a:off x="-8550475" y="393012"/>
                <a:ext cx="30891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6"/>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6"/>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6"/>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4" name="Google Shape;274;p26"/>
          <p:cNvSpPr/>
          <p:nvPr/>
        </p:nvSpPr>
        <p:spPr>
          <a:xfrm>
            <a:off x="4025850" y="757875"/>
            <a:ext cx="4672800" cy="3870900"/>
          </a:xfrm>
          <a:prstGeom prst="roundRect">
            <a:avLst>
              <a:gd fmla="val 9794" name="adj"/>
            </a:avLst>
          </a:prstGeom>
          <a:solidFill>
            <a:srgbClr val="F6C5BE"/>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6"/>
          <p:cNvSpPr txBox="1"/>
          <p:nvPr/>
        </p:nvSpPr>
        <p:spPr>
          <a:xfrm>
            <a:off x="4572300" y="1425350"/>
            <a:ext cx="4064400" cy="5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Hepta Slab SemiBold"/>
                <a:ea typeface="Hepta Slab SemiBold"/>
                <a:cs typeface="Hepta Slab SemiBold"/>
                <a:sym typeface="Hepta Slab SemiBold"/>
              </a:rPr>
              <a:t>Data Management</a:t>
            </a:r>
            <a:endParaRPr sz="2400">
              <a:solidFill>
                <a:srgbClr val="434343"/>
              </a:solidFill>
              <a:latin typeface="Hepta Slab SemiBold"/>
              <a:ea typeface="Hepta Slab SemiBold"/>
              <a:cs typeface="Hepta Slab SemiBold"/>
              <a:sym typeface="Hepta Slab SemiBold"/>
            </a:endParaRPr>
          </a:p>
        </p:txBody>
      </p:sp>
      <p:sp>
        <p:nvSpPr>
          <p:cNvPr id="276" name="Google Shape;276;p26"/>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Historia</a:t>
            </a:r>
            <a:endParaRPr/>
          </a:p>
        </p:txBody>
      </p:sp>
      <p:grpSp>
        <p:nvGrpSpPr>
          <p:cNvPr id="277" name="Google Shape;277;p26"/>
          <p:cNvGrpSpPr/>
          <p:nvPr/>
        </p:nvGrpSpPr>
        <p:grpSpPr>
          <a:xfrm>
            <a:off x="4025850" y="758000"/>
            <a:ext cx="4672800" cy="392400"/>
            <a:chOff x="-8550475" y="393012"/>
            <a:chExt cx="4672800" cy="392400"/>
          </a:xfrm>
        </p:grpSpPr>
        <p:sp>
          <p:nvSpPr>
            <p:cNvPr id="278" name="Google Shape;278;p26"/>
            <p:cNvSpPr/>
            <p:nvPr/>
          </p:nvSpPr>
          <p:spPr>
            <a:xfrm>
              <a:off x="-8550475" y="393012"/>
              <a:ext cx="46728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6"/>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6"/>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6"/>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26"/>
          <p:cNvSpPr/>
          <p:nvPr/>
        </p:nvSpPr>
        <p:spPr>
          <a:xfrm>
            <a:off x="0" y="-1362"/>
            <a:ext cx="91440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p:nvPr/>
        </p:nvSpPr>
        <p:spPr>
          <a:xfrm>
            <a:off x="-50" y="-1362"/>
            <a:ext cx="6939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6">
            <a:hlinkClick action="ppaction://hlinksldjump" r:id="rId3"/>
          </p:cNvPr>
          <p:cNvSpPr/>
          <p:nvPr/>
        </p:nvSpPr>
        <p:spPr>
          <a:xfrm>
            <a:off x="3496301" y="-6450"/>
            <a:ext cx="21513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26"/>
          <p:cNvGrpSpPr/>
          <p:nvPr/>
        </p:nvGrpSpPr>
        <p:grpSpPr>
          <a:xfrm>
            <a:off x="238515" y="90242"/>
            <a:ext cx="216784" cy="199039"/>
            <a:chOff x="285677" y="4429254"/>
            <a:chExt cx="216784" cy="199039"/>
          </a:xfrm>
        </p:grpSpPr>
        <p:sp>
          <p:nvSpPr>
            <p:cNvPr id="286" name="Google Shape;286;p26"/>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6"/>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6"/>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6"/>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6"/>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6"/>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6"/>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 name="Google Shape;295;p26">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txBox="1"/>
          <p:nvPr/>
        </p:nvSpPr>
        <p:spPr>
          <a:xfrm>
            <a:off x="907288" y="90313"/>
            <a:ext cx="2151300" cy="198900"/>
          </a:xfrm>
          <a:prstGeom prst="rect">
            <a:avLst/>
          </a:prstGeom>
          <a:solidFill>
            <a:schemeClr val="accent6"/>
          </a:solid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4"/>
              </a:rPr>
              <a:t>Problem Scope and Definition</a:t>
            </a:r>
            <a:endParaRPr sz="1200">
              <a:solidFill>
                <a:schemeClr val="dk1"/>
              </a:solidFill>
              <a:latin typeface="Abel"/>
              <a:ea typeface="Abel"/>
              <a:cs typeface="Abel"/>
              <a:sym typeface="Abel"/>
            </a:endParaRPr>
          </a:p>
        </p:txBody>
      </p:sp>
      <p:sp>
        <p:nvSpPr>
          <p:cNvPr id="297" name="Google Shape;297;p26"/>
          <p:cNvSpPr/>
          <p:nvPr/>
        </p:nvSpPr>
        <p:spPr>
          <a:xfrm>
            <a:off x="5593800" y="-6425"/>
            <a:ext cx="3550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6"/>
          <p:cNvSpPr txBox="1"/>
          <p:nvPr/>
        </p:nvSpPr>
        <p:spPr>
          <a:xfrm>
            <a:off x="3496288" y="95400"/>
            <a:ext cx="2151300" cy="198900"/>
          </a:xfrm>
          <a:prstGeom prst="rect">
            <a:avLst/>
          </a:prstGeom>
          <a:solidFill>
            <a:schemeClr val="lt1"/>
          </a:solid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5"/>
              </a:rPr>
              <a:t>Implementation Plan</a:t>
            </a:r>
            <a:endParaRPr sz="1200">
              <a:solidFill>
                <a:schemeClr val="dk1"/>
              </a:solidFill>
              <a:latin typeface="Abel"/>
              <a:ea typeface="Abel"/>
              <a:cs typeface="Abel"/>
              <a:sym typeface="Abel"/>
            </a:endParaRPr>
          </a:p>
        </p:txBody>
      </p:sp>
      <p:sp>
        <p:nvSpPr>
          <p:cNvPr id="299" name="Google Shape;299;p26"/>
          <p:cNvSpPr txBox="1"/>
          <p:nvPr/>
        </p:nvSpPr>
        <p:spPr>
          <a:xfrm>
            <a:off x="6085288" y="95400"/>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6"/>
              </a:rPr>
              <a:t>Validation Plan</a:t>
            </a:r>
            <a:endParaRPr sz="1200">
              <a:solidFill>
                <a:schemeClr val="dk1"/>
              </a:solidFill>
              <a:latin typeface="Abel"/>
              <a:ea typeface="Abel"/>
              <a:cs typeface="Abel"/>
              <a:sym typeface="Abel"/>
            </a:endParaRPr>
          </a:p>
        </p:txBody>
      </p:sp>
      <p:sp>
        <p:nvSpPr>
          <p:cNvPr id="300" name="Google Shape;300;p26"/>
          <p:cNvSpPr txBox="1"/>
          <p:nvPr/>
        </p:nvSpPr>
        <p:spPr>
          <a:xfrm>
            <a:off x="4572300" y="2132375"/>
            <a:ext cx="3687300" cy="16662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b="1" lang="en">
                <a:solidFill>
                  <a:srgbClr val="434343"/>
                </a:solidFill>
                <a:latin typeface="Abel"/>
                <a:ea typeface="Abel"/>
                <a:cs typeface="Abel"/>
                <a:sym typeface="Abel"/>
              </a:rPr>
              <a:t>Data</a:t>
            </a:r>
            <a:r>
              <a:rPr lang="en">
                <a:solidFill>
                  <a:srgbClr val="434343"/>
                </a:solidFill>
                <a:latin typeface="Abel"/>
                <a:ea typeface="Abel"/>
                <a:cs typeface="Abel"/>
                <a:sym typeface="Abel"/>
              </a:rPr>
              <a:t> is the lifeblood of every business — which is why we need a </a:t>
            </a:r>
            <a:r>
              <a:rPr b="1" lang="en">
                <a:solidFill>
                  <a:srgbClr val="434343"/>
                </a:solidFill>
                <a:latin typeface="Abel"/>
                <a:ea typeface="Abel"/>
                <a:cs typeface="Abel"/>
                <a:sym typeface="Abel"/>
              </a:rPr>
              <a:t>database</a:t>
            </a:r>
            <a:r>
              <a:rPr lang="en">
                <a:solidFill>
                  <a:srgbClr val="434343"/>
                </a:solidFill>
                <a:latin typeface="Abel"/>
                <a:ea typeface="Abel"/>
                <a:cs typeface="Abel"/>
                <a:sym typeface="Abel"/>
              </a:rPr>
              <a:t> at the center of it all.</a:t>
            </a:r>
            <a:endParaRPr>
              <a:solidFill>
                <a:srgbClr val="434343"/>
              </a:solidFill>
              <a:latin typeface="Abel"/>
              <a:ea typeface="Abel"/>
              <a:cs typeface="Abel"/>
              <a:sym typeface="Abel"/>
            </a:endParaRPr>
          </a:p>
          <a:p>
            <a:pPr indent="0" lvl="0" marL="0" rtl="0" algn="just">
              <a:lnSpc>
                <a:spcPct val="100000"/>
              </a:lnSpc>
              <a:spcBef>
                <a:spcPts val="0"/>
              </a:spcBef>
              <a:spcAft>
                <a:spcPts val="0"/>
              </a:spcAft>
              <a:buNone/>
            </a:pPr>
            <a:r>
              <a:t/>
            </a:r>
            <a:endParaRPr>
              <a:solidFill>
                <a:srgbClr val="434343"/>
              </a:solidFill>
              <a:latin typeface="Abel"/>
              <a:ea typeface="Abel"/>
              <a:cs typeface="Abel"/>
              <a:sym typeface="Abel"/>
            </a:endParaRPr>
          </a:p>
          <a:p>
            <a:pPr indent="0" lvl="0" marL="0" rtl="0" algn="just">
              <a:spcBef>
                <a:spcPts val="0"/>
              </a:spcBef>
              <a:spcAft>
                <a:spcPts val="0"/>
              </a:spcAft>
              <a:buNone/>
            </a:pPr>
            <a:r>
              <a:rPr b="1" lang="en">
                <a:solidFill>
                  <a:schemeClr val="lt1"/>
                </a:solidFill>
                <a:latin typeface="Abel"/>
                <a:ea typeface="Abel"/>
                <a:cs typeface="Abel"/>
                <a:sym typeface="Abel"/>
              </a:rPr>
              <a:t>D</a:t>
            </a:r>
            <a:r>
              <a:rPr b="1" lang="en">
                <a:solidFill>
                  <a:schemeClr val="lt1"/>
                </a:solidFill>
                <a:latin typeface="Abel"/>
                <a:ea typeface="Abel"/>
                <a:cs typeface="Abel"/>
                <a:sym typeface="Abel"/>
              </a:rPr>
              <a:t>istributed databases</a:t>
            </a:r>
            <a:r>
              <a:rPr lang="en">
                <a:solidFill>
                  <a:schemeClr val="lt1"/>
                </a:solidFill>
                <a:latin typeface="Abel"/>
                <a:ea typeface="Abel"/>
                <a:cs typeface="Abel"/>
                <a:sym typeface="Abel"/>
              </a:rPr>
              <a:t> allows </a:t>
            </a:r>
            <a:r>
              <a:rPr b="1" lang="en">
                <a:solidFill>
                  <a:schemeClr val="lt1"/>
                </a:solidFill>
                <a:latin typeface="Abel"/>
                <a:ea typeface="Abel"/>
                <a:cs typeface="Abel"/>
                <a:sym typeface="Abel"/>
              </a:rPr>
              <a:t>improved performance</a:t>
            </a:r>
            <a:r>
              <a:rPr lang="en">
                <a:solidFill>
                  <a:schemeClr val="lt1"/>
                </a:solidFill>
                <a:latin typeface="Abel"/>
                <a:ea typeface="Abel"/>
                <a:cs typeface="Abel"/>
                <a:sym typeface="Abel"/>
              </a:rPr>
              <a:t>, enables </a:t>
            </a:r>
            <a:r>
              <a:rPr b="1" lang="en">
                <a:solidFill>
                  <a:schemeClr val="lt1"/>
                </a:solidFill>
                <a:latin typeface="Abel"/>
                <a:ea typeface="Abel"/>
                <a:cs typeface="Abel"/>
                <a:sym typeface="Abel"/>
              </a:rPr>
              <a:t>massive scalability</a:t>
            </a:r>
            <a:r>
              <a:rPr lang="en">
                <a:solidFill>
                  <a:schemeClr val="lt1"/>
                </a:solidFill>
                <a:latin typeface="Abel"/>
                <a:ea typeface="Abel"/>
                <a:cs typeface="Abel"/>
                <a:sym typeface="Abel"/>
              </a:rPr>
              <a:t> and delivers </a:t>
            </a:r>
            <a:r>
              <a:rPr b="1" lang="en">
                <a:solidFill>
                  <a:schemeClr val="lt1"/>
                </a:solidFill>
                <a:latin typeface="Abel"/>
                <a:ea typeface="Abel"/>
                <a:cs typeface="Abel"/>
                <a:sym typeface="Abel"/>
              </a:rPr>
              <a:t>round-the-clock reliability</a:t>
            </a:r>
            <a:r>
              <a:rPr lang="en">
                <a:solidFill>
                  <a:schemeClr val="lt1"/>
                </a:solidFill>
                <a:latin typeface="Abel"/>
                <a:ea typeface="Abel"/>
                <a:cs typeface="Abel"/>
                <a:sym typeface="Abel"/>
              </a:rPr>
              <a:t> for all clients around the world.</a:t>
            </a:r>
            <a:endParaRPr>
              <a:solidFill>
                <a:srgbClr val="434343"/>
              </a:solidFill>
              <a:latin typeface="Abel"/>
              <a:ea typeface="Abel"/>
              <a:cs typeface="Abel"/>
              <a:sym typeface="Abel"/>
            </a:endParaRPr>
          </a:p>
        </p:txBody>
      </p:sp>
      <p:pic>
        <p:nvPicPr>
          <p:cNvPr id="301" name="Google Shape;301;p26"/>
          <p:cNvPicPr preferRelativeResize="0"/>
          <p:nvPr/>
        </p:nvPicPr>
        <p:blipFill>
          <a:blip r:embed="rId7">
            <a:alphaModFix/>
          </a:blip>
          <a:stretch>
            <a:fillRect/>
          </a:stretch>
        </p:blipFill>
        <p:spPr>
          <a:xfrm>
            <a:off x="658200" y="1519375"/>
            <a:ext cx="2663100" cy="2663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2"/>
        </a:solidFill>
      </p:bgPr>
    </p:bg>
    <p:spTree>
      <p:nvGrpSpPr>
        <p:cNvPr id="305" name="Shape 305"/>
        <p:cNvGrpSpPr/>
        <p:nvPr/>
      </p:nvGrpSpPr>
      <p:grpSpPr>
        <a:xfrm>
          <a:off x="0" y="0"/>
          <a:ext cx="0" cy="0"/>
          <a:chOff x="0" y="0"/>
          <a:chExt cx="0" cy="0"/>
        </a:xfrm>
      </p:grpSpPr>
      <p:grpSp>
        <p:nvGrpSpPr>
          <p:cNvPr id="306" name="Google Shape;306;p27"/>
          <p:cNvGrpSpPr/>
          <p:nvPr/>
        </p:nvGrpSpPr>
        <p:grpSpPr>
          <a:xfrm>
            <a:off x="445050" y="758000"/>
            <a:ext cx="3089400" cy="3870900"/>
            <a:chOff x="445050" y="393000"/>
            <a:chExt cx="3089400" cy="3870900"/>
          </a:xfrm>
        </p:grpSpPr>
        <p:sp>
          <p:nvSpPr>
            <p:cNvPr id="307" name="Google Shape;307;p27"/>
            <p:cNvSpPr/>
            <p:nvPr/>
          </p:nvSpPr>
          <p:spPr>
            <a:xfrm>
              <a:off x="445350" y="393000"/>
              <a:ext cx="3089100" cy="3870900"/>
            </a:xfrm>
            <a:prstGeom prst="roundRect">
              <a:avLst>
                <a:gd fmla="val 9794"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 name="Google Shape;308;p27"/>
            <p:cNvGrpSpPr/>
            <p:nvPr/>
          </p:nvGrpSpPr>
          <p:grpSpPr>
            <a:xfrm>
              <a:off x="445050" y="393000"/>
              <a:ext cx="3089100" cy="392400"/>
              <a:chOff x="-8550475" y="393012"/>
              <a:chExt cx="3089100" cy="392400"/>
            </a:xfrm>
          </p:grpSpPr>
          <p:sp>
            <p:nvSpPr>
              <p:cNvPr id="309" name="Google Shape;309;p27"/>
              <p:cNvSpPr/>
              <p:nvPr/>
            </p:nvSpPr>
            <p:spPr>
              <a:xfrm>
                <a:off x="-8550475" y="393012"/>
                <a:ext cx="30891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3" name="Google Shape;313;p27"/>
          <p:cNvSpPr/>
          <p:nvPr/>
        </p:nvSpPr>
        <p:spPr>
          <a:xfrm>
            <a:off x="4025850" y="757875"/>
            <a:ext cx="4672800" cy="3870900"/>
          </a:xfrm>
          <a:prstGeom prst="roundRect">
            <a:avLst>
              <a:gd fmla="val 9794" name="adj"/>
            </a:avLst>
          </a:prstGeom>
          <a:solidFill>
            <a:srgbClr val="F6C5BE"/>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txBox="1"/>
          <p:nvPr/>
        </p:nvSpPr>
        <p:spPr>
          <a:xfrm>
            <a:off x="4572000" y="1943150"/>
            <a:ext cx="3687300" cy="2281200"/>
          </a:xfrm>
          <a:prstGeom prst="rect">
            <a:avLst/>
          </a:prstGeom>
          <a:noFill/>
          <a:ln>
            <a:noFill/>
          </a:ln>
        </p:spPr>
        <p:txBody>
          <a:bodyPr anchorCtr="0" anchor="t" bIns="0" lIns="91425" spcFirstLastPara="1" rIns="91425" wrap="square" tIns="182875">
            <a:noAutofit/>
          </a:bodyPr>
          <a:lstStyle/>
          <a:p>
            <a:pPr indent="0" lvl="0" marL="0" rtl="0" algn="just">
              <a:lnSpc>
                <a:spcPct val="100000"/>
              </a:lnSpc>
              <a:spcBef>
                <a:spcPts val="0"/>
              </a:spcBef>
              <a:spcAft>
                <a:spcPts val="0"/>
              </a:spcAft>
              <a:buNone/>
            </a:pPr>
            <a:r>
              <a:rPr lang="en">
                <a:solidFill>
                  <a:srgbClr val="434343"/>
                </a:solidFill>
                <a:latin typeface="Abel"/>
                <a:ea typeface="Abel"/>
                <a:cs typeface="Abel"/>
                <a:sym typeface="Abel"/>
              </a:rPr>
              <a:t>Large-scale systems such as social media and e-commerce platforms </a:t>
            </a:r>
            <a:r>
              <a:rPr b="1" lang="en">
                <a:solidFill>
                  <a:srgbClr val="434343"/>
                </a:solidFill>
                <a:latin typeface="Abel"/>
                <a:ea typeface="Abel"/>
                <a:cs typeface="Abel"/>
                <a:sym typeface="Abel"/>
              </a:rPr>
              <a:t>span globally with thousands of nodes</a:t>
            </a:r>
            <a:r>
              <a:rPr lang="en">
                <a:solidFill>
                  <a:srgbClr val="434343"/>
                </a:solidFill>
                <a:latin typeface="Abel"/>
                <a:ea typeface="Abel"/>
                <a:cs typeface="Abel"/>
                <a:sym typeface="Abel"/>
              </a:rPr>
              <a:t>.</a:t>
            </a:r>
            <a:endParaRPr>
              <a:solidFill>
                <a:srgbClr val="434343"/>
              </a:solidFill>
              <a:latin typeface="Abel"/>
              <a:ea typeface="Abel"/>
              <a:cs typeface="Abel"/>
              <a:sym typeface="Abel"/>
            </a:endParaRPr>
          </a:p>
          <a:p>
            <a:pPr indent="0" lvl="0" marL="0" rtl="0" algn="just">
              <a:lnSpc>
                <a:spcPct val="100000"/>
              </a:lnSpc>
              <a:spcBef>
                <a:spcPts val="0"/>
              </a:spcBef>
              <a:spcAft>
                <a:spcPts val="0"/>
              </a:spcAft>
              <a:buNone/>
            </a:pPr>
            <a:r>
              <a:t/>
            </a:r>
            <a:endParaRPr>
              <a:solidFill>
                <a:srgbClr val="434343"/>
              </a:solidFill>
              <a:latin typeface="Abel"/>
              <a:ea typeface="Abel"/>
              <a:cs typeface="Abel"/>
              <a:sym typeface="Abel"/>
            </a:endParaRPr>
          </a:p>
          <a:p>
            <a:pPr indent="0" lvl="0" marL="0" rtl="0" algn="just">
              <a:lnSpc>
                <a:spcPct val="100000"/>
              </a:lnSpc>
              <a:spcBef>
                <a:spcPts val="0"/>
              </a:spcBef>
              <a:spcAft>
                <a:spcPts val="0"/>
              </a:spcAft>
              <a:buNone/>
            </a:pPr>
            <a:r>
              <a:rPr lang="en">
                <a:solidFill>
                  <a:srgbClr val="434343"/>
                </a:solidFill>
                <a:latin typeface="Abel"/>
                <a:ea typeface="Abel"/>
                <a:cs typeface="Abel"/>
                <a:sym typeface="Abel"/>
              </a:rPr>
              <a:t>A distributed storage system can manage very large amounts of structured data spread out across many commodity servers while providing </a:t>
            </a:r>
            <a:r>
              <a:rPr b="1" lang="en">
                <a:solidFill>
                  <a:srgbClr val="434343"/>
                </a:solidFill>
                <a:latin typeface="Abel"/>
                <a:ea typeface="Abel"/>
                <a:cs typeface="Abel"/>
                <a:sym typeface="Abel"/>
              </a:rPr>
              <a:t>highly available service</a:t>
            </a:r>
            <a:r>
              <a:rPr lang="en">
                <a:solidFill>
                  <a:srgbClr val="434343"/>
                </a:solidFill>
                <a:latin typeface="Abel"/>
                <a:ea typeface="Abel"/>
                <a:cs typeface="Abel"/>
                <a:sym typeface="Abel"/>
              </a:rPr>
              <a:t> with </a:t>
            </a:r>
            <a:r>
              <a:rPr b="1" lang="en">
                <a:solidFill>
                  <a:srgbClr val="434343"/>
                </a:solidFill>
                <a:latin typeface="Abel"/>
                <a:ea typeface="Abel"/>
                <a:cs typeface="Abel"/>
                <a:sym typeface="Abel"/>
              </a:rPr>
              <a:t>no single point of failure</a:t>
            </a:r>
            <a:r>
              <a:rPr lang="en">
                <a:solidFill>
                  <a:srgbClr val="434343"/>
                </a:solidFill>
                <a:latin typeface="Abel"/>
                <a:ea typeface="Abel"/>
                <a:cs typeface="Abel"/>
                <a:sym typeface="Abel"/>
              </a:rPr>
              <a:t>.</a:t>
            </a:r>
            <a:endParaRPr>
              <a:solidFill>
                <a:srgbClr val="434343"/>
              </a:solidFill>
              <a:latin typeface="Abel"/>
              <a:ea typeface="Abel"/>
              <a:cs typeface="Abel"/>
              <a:sym typeface="Abel"/>
            </a:endParaRPr>
          </a:p>
        </p:txBody>
      </p:sp>
      <p:sp>
        <p:nvSpPr>
          <p:cNvPr id="315" name="Google Shape;315;p27"/>
          <p:cNvSpPr txBox="1"/>
          <p:nvPr/>
        </p:nvSpPr>
        <p:spPr>
          <a:xfrm>
            <a:off x="4572300" y="1425350"/>
            <a:ext cx="4064400" cy="5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Hepta Slab SemiBold"/>
                <a:ea typeface="Hepta Slab SemiBold"/>
                <a:cs typeface="Hepta Slab SemiBold"/>
                <a:sym typeface="Hepta Slab SemiBold"/>
              </a:rPr>
              <a:t>Large Scale Systems</a:t>
            </a:r>
            <a:endParaRPr sz="2400">
              <a:solidFill>
                <a:srgbClr val="434343"/>
              </a:solidFill>
              <a:latin typeface="Hepta Slab SemiBold"/>
              <a:ea typeface="Hepta Slab SemiBold"/>
              <a:cs typeface="Hepta Slab SemiBold"/>
              <a:sym typeface="Hepta Slab SemiBold"/>
            </a:endParaRPr>
          </a:p>
        </p:txBody>
      </p:sp>
      <p:sp>
        <p:nvSpPr>
          <p:cNvPr id="316" name="Google Shape;316;p27"/>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Historia</a:t>
            </a:r>
            <a:endParaRPr/>
          </a:p>
        </p:txBody>
      </p:sp>
      <p:grpSp>
        <p:nvGrpSpPr>
          <p:cNvPr id="317" name="Google Shape;317;p27"/>
          <p:cNvGrpSpPr/>
          <p:nvPr/>
        </p:nvGrpSpPr>
        <p:grpSpPr>
          <a:xfrm>
            <a:off x="4025850" y="758000"/>
            <a:ext cx="4672800" cy="392400"/>
            <a:chOff x="-8550475" y="393012"/>
            <a:chExt cx="4672800" cy="392400"/>
          </a:xfrm>
        </p:grpSpPr>
        <p:sp>
          <p:nvSpPr>
            <p:cNvPr id="318" name="Google Shape;318;p27"/>
            <p:cNvSpPr/>
            <p:nvPr/>
          </p:nvSpPr>
          <p:spPr>
            <a:xfrm>
              <a:off x="-8550475" y="393012"/>
              <a:ext cx="46728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 name="Google Shape;322;p27"/>
          <p:cNvSpPr/>
          <p:nvPr/>
        </p:nvSpPr>
        <p:spPr>
          <a:xfrm>
            <a:off x="0" y="-1362"/>
            <a:ext cx="91440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7"/>
          <p:cNvSpPr/>
          <p:nvPr/>
        </p:nvSpPr>
        <p:spPr>
          <a:xfrm>
            <a:off x="-50" y="-1362"/>
            <a:ext cx="6939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7">
            <a:hlinkClick action="ppaction://hlinksldjump" r:id="rId3"/>
          </p:cNvPr>
          <p:cNvSpPr/>
          <p:nvPr/>
        </p:nvSpPr>
        <p:spPr>
          <a:xfrm>
            <a:off x="3496301" y="-6450"/>
            <a:ext cx="21513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5" name="Google Shape;325;p27"/>
          <p:cNvGrpSpPr/>
          <p:nvPr/>
        </p:nvGrpSpPr>
        <p:grpSpPr>
          <a:xfrm>
            <a:off x="238515" y="90242"/>
            <a:ext cx="216784" cy="199039"/>
            <a:chOff x="285677" y="4429254"/>
            <a:chExt cx="216784" cy="199039"/>
          </a:xfrm>
        </p:grpSpPr>
        <p:sp>
          <p:nvSpPr>
            <p:cNvPr id="326" name="Google Shape;326;p27"/>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7"/>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7"/>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7"/>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7"/>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7"/>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7"/>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7"/>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5" name="Google Shape;335;p27">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txBox="1"/>
          <p:nvPr/>
        </p:nvSpPr>
        <p:spPr>
          <a:xfrm>
            <a:off x="907288" y="90313"/>
            <a:ext cx="2151300" cy="198900"/>
          </a:xfrm>
          <a:prstGeom prst="rect">
            <a:avLst/>
          </a:prstGeom>
          <a:solidFill>
            <a:schemeClr val="accent6"/>
          </a:solid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4"/>
              </a:rPr>
              <a:t>Problem Scope and Definition</a:t>
            </a:r>
            <a:endParaRPr sz="1200">
              <a:solidFill>
                <a:schemeClr val="dk1"/>
              </a:solidFill>
              <a:latin typeface="Abel"/>
              <a:ea typeface="Abel"/>
              <a:cs typeface="Abel"/>
              <a:sym typeface="Abel"/>
            </a:endParaRPr>
          </a:p>
        </p:txBody>
      </p:sp>
      <p:sp>
        <p:nvSpPr>
          <p:cNvPr id="337" name="Google Shape;337;p27"/>
          <p:cNvSpPr/>
          <p:nvPr/>
        </p:nvSpPr>
        <p:spPr>
          <a:xfrm>
            <a:off x="5593800" y="-6425"/>
            <a:ext cx="3550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7"/>
          <p:cNvSpPr txBox="1"/>
          <p:nvPr/>
        </p:nvSpPr>
        <p:spPr>
          <a:xfrm>
            <a:off x="3496288" y="95400"/>
            <a:ext cx="2151300" cy="198900"/>
          </a:xfrm>
          <a:prstGeom prst="rect">
            <a:avLst/>
          </a:prstGeom>
          <a:solidFill>
            <a:schemeClr val="lt1"/>
          </a:solid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5"/>
              </a:rPr>
              <a:t>Implementation Plan</a:t>
            </a:r>
            <a:endParaRPr sz="1200">
              <a:solidFill>
                <a:schemeClr val="dk1"/>
              </a:solidFill>
              <a:latin typeface="Abel"/>
              <a:ea typeface="Abel"/>
              <a:cs typeface="Abel"/>
              <a:sym typeface="Abel"/>
            </a:endParaRPr>
          </a:p>
        </p:txBody>
      </p:sp>
      <p:sp>
        <p:nvSpPr>
          <p:cNvPr id="339" name="Google Shape;339;p27"/>
          <p:cNvSpPr txBox="1"/>
          <p:nvPr/>
        </p:nvSpPr>
        <p:spPr>
          <a:xfrm>
            <a:off x="6085288" y="95400"/>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6"/>
              </a:rPr>
              <a:t>Validation Plan</a:t>
            </a:r>
            <a:endParaRPr sz="1200">
              <a:solidFill>
                <a:schemeClr val="dk1"/>
              </a:solidFill>
              <a:latin typeface="Abel"/>
              <a:ea typeface="Abel"/>
              <a:cs typeface="Abel"/>
              <a:sym typeface="Abel"/>
            </a:endParaRPr>
          </a:p>
        </p:txBody>
      </p:sp>
      <p:pic>
        <p:nvPicPr>
          <p:cNvPr id="340" name="Google Shape;340;p27"/>
          <p:cNvPicPr preferRelativeResize="0"/>
          <p:nvPr/>
        </p:nvPicPr>
        <p:blipFill>
          <a:blip r:embed="rId7">
            <a:alphaModFix/>
          </a:blip>
          <a:stretch>
            <a:fillRect/>
          </a:stretch>
        </p:blipFill>
        <p:spPr>
          <a:xfrm>
            <a:off x="1944725" y="3033825"/>
            <a:ext cx="1435050" cy="1435050"/>
          </a:xfrm>
          <a:prstGeom prst="rect">
            <a:avLst/>
          </a:prstGeom>
          <a:noFill/>
          <a:ln>
            <a:noFill/>
          </a:ln>
        </p:spPr>
      </p:pic>
      <p:pic>
        <p:nvPicPr>
          <p:cNvPr id="341" name="Google Shape;341;p27"/>
          <p:cNvPicPr preferRelativeResize="0"/>
          <p:nvPr/>
        </p:nvPicPr>
        <p:blipFill>
          <a:blip r:embed="rId8">
            <a:alphaModFix/>
          </a:blip>
          <a:stretch>
            <a:fillRect/>
          </a:stretch>
        </p:blipFill>
        <p:spPr>
          <a:xfrm>
            <a:off x="624300" y="1279250"/>
            <a:ext cx="1679575" cy="1679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45" name="Shape 345"/>
        <p:cNvGrpSpPr/>
        <p:nvPr/>
      </p:nvGrpSpPr>
      <p:grpSpPr>
        <a:xfrm>
          <a:off x="0" y="0"/>
          <a:ext cx="0" cy="0"/>
          <a:chOff x="0" y="0"/>
          <a:chExt cx="0" cy="0"/>
        </a:xfrm>
      </p:grpSpPr>
      <p:grpSp>
        <p:nvGrpSpPr>
          <p:cNvPr id="346" name="Google Shape;346;p28"/>
          <p:cNvGrpSpPr/>
          <p:nvPr/>
        </p:nvGrpSpPr>
        <p:grpSpPr>
          <a:xfrm>
            <a:off x="445050" y="758000"/>
            <a:ext cx="2845500" cy="3870900"/>
            <a:chOff x="445050" y="393000"/>
            <a:chExt cx="2845500" cy="3870900"/>
          </a:xfrm>
        </p:grpSpPr>
        <p:sp>
          <p:nvSpPr>
            <p:cNvPr id="347" name="Google Shape;347;p28"/>
            <p:cNvSpPr/>
            <p:nvPr/>
          </p:nvSpPr>
          <p:spPr>
            <a:xfrm>
              <a:off x="445350" y="393000"/>
              <a:ext cx="2845200" cy="3870900"/>
            </a:xfrm>
            <a:prstGeom prst="roundRect">
              <a:avLst>
                <a:gd fmla="val 9794"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8" name="Google Shape;348;p28"/>
            <p:cNvGrpSpPr/>
            <p:nvPr/>
          </p:nvGrpSpPr>
          <p:grpSpPr>
            <a:xfrm>
              <a:off x="445050" y="393000"/>
              <a:ext cx="2845200" cy="392400"/>
              <a:chOff x="-8550475" y="393012"/>
              <a:chExt cx="2845200" cy="392400"/>
            </a:xfrm>
          </p:grpSpPr>
          <p:sp>
            <p:nvSpPr>
              <p:cNvPr id="349" name="Google Shape;349;p28"/>
              <p:cNvSpPr/>
              <p:nvPr/>
            </p:nvSpPr>
            <p:spPr>
              <a:xfrm>
                <a:off x="-8550475" y="393012"/>
                <a:ext cx="28452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8"/>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8"/>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8"/>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3" name="Google Shape;353;p28"/>
          <p:cNvGrpSpPr/>
          <p:nvPr/>
        </p:nvGrpSpPr>
        <p:grpSpPr>
          <a:xfrm>
            <a:off x="3549500" y="758000"/>
            <a:ext cx="5149200" cy="3870900"/>
            <a:chOff x="445050" y="393000"/>
            <a:chExt cx="5149200" cy="3870900"/>
          </a:xfrm>
        </p:grpSpPr>
        <p:sp>
          <p:nvSpPr>
            <p:cNvPr id="354" name="Google Shape;354;p28"/>
            <p:cNvSpPr/>
            <p:nvPr/>
          </p:nvSpPr>
          <p:spPr>
            <a:xfrm>
              <a:off x="445350" y="393000"/>
              <a:ext cx="5148900" cy="3870900"/>
            </a:xfrm>
            <a:prstGeom prst="roundRect">
              <a:avLst>
                <a:gd fmla="val 9794" name="adj"/>
              </a:avLst>
            </a:prstGeom>
            <a:solidFill>
              <a:schemeClr val="accent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5" name="Google Shape;355;p28"/>
            <p:cNvGrpSpPr/>
            <p:nvPr/>
          </p:nvGrpSpPr>
          <p:grpSpPr>
            <a:xfrm>
              <a:off x="445050" y="393000"/>
              <a:ext cx="5148900" cy="392400"/>
              <a:chOff x="-8550475" y="393012"/>
              <a:chExt cx="5148900" cy="392400"/>
            </a:xfrm>
          </p:grpSpPr>
          <p:sp>
            <p:nvSpPr>
              <p:cNvPr id="356" name="Google Shape;356;p28"/>
              <p:cNvSpPr/>
              <p:nvPr/>
            </p:nvSpPr>
            <p:spPr>
              <a:xfrm>
                <a:off x="-8550475" y="393012"/>
                <a:ext cx="5148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8"/>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8"/>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60" name="Google Shape;360;p28"/>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Our Inspiration</a:t>
            </a:r>
            <a:endParaRPr>
              <a:solidFill>
                <a:schemeClr val="dk1"/>
              </a:solidFill>
            </a:endParaRPr>
          </a:p>
        </p:txBody>
      </p:sp>
      <p:sp>
        <p:nvSpPr>
          <p:cNvPr id="361" name="Google Shape;361;p28"/>
          <p:cNvSpPr txBox="1"/>
          <p:nvPr/>
        </p:nvSpPr>
        <p:spPr>
          <a:xfrm>
            <a:off x="3648875" y="1415900"/>
            <a:ext cx="3477600" cy="2555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a:solidFill>
                  <a:srgbClr val="434343"/>
                </a:solidFill>
                <a:latin typeface="Abel"/>
                <a:ea typeface="Abel"/>
                <a:cs typeface="Abel"/>
                <a:sym typeface="Abel"/>
              </a:rPr>
              <a:t>Cassandra</a:t>
            </a:r>
            <a:endParaRPr b="1">
              <a:solidFill>
                <a:srgbClr val="434343"/>
              </a:solidFill>
              <a:latin typeface="Abel"/>
              <a:ea typeface="Abel"/>
              <a:cs typeface="Abel"/>
              <a:sym typeface="Abel"/>
            </a:endParaRPr>
          </a:p>
          <a:p>
            <a:pPr indent="-317500" lvl="0" marL="457200" rtl="0" algn="l">
              <a:lnSpc>
                <a:spcPct val="100000"/>
              </a:lnSpc>
              <a:spcBef>
                <a:spcPts val="0"/>
              </a:spcBef>
              <a:spcAft>
                <a:spcPts val="0"/>
              </a:spcAft>
              <a:buClr>
                <a:srgbClr val="434343"/>
              </a:buClr>
              <a:buSzPts val="1400"/>
              <a:buFont typeface="Abel"/>
              <a:buChar char="-"/>
            </a:pPr>
            <a:r>
              <a:rPr lang="en">
                <a:solidFill>
                  <a:srgbClr val="434343"/>
                </a:solidFill>
                <a:latin typeface="Abel"/>
                <a:ea typeface="Abel"/>
                <a:cs typeface="Abel"/>
                <a:sym typeface="Abel"/>
              </a:rPr>
              <a:t>Designed by Facebook</a:t>
            </a:r>
            <a:endParaRPr>
              <a:solidFill>
                <a:srgbClr val="434343"/>
              </a:solidFill>
              <a:latin typeface="Abel"/>
              <a:ea typeface="Abel"/>
              <a:cs typeface="Abel"/>
              <a:sym typeface="Abel"/>
            </a:endParaRPr>
          </a:p>
          <a:p>
            <a:pPr indent="0" lvl="0" marL="0" rtl="0" algn="l">
              <a:lnSpc>
                <a:spcPct val="100000"/>
              </a:lnSpc>
              <a:spcBef>
                <a:spcPts val="0"/>
              </a:spcBef>
              <a:spcAft>
                <a:spcPts val="0"/>
              </a:spcAft>
              <a:buNone/>
            </a:pPr>
            <a:r>
              <a:t/>
            </a:r>
            <a:endParaRPr>
              <a:solidFill>
                <a:srgbClr val="434343"/>
              </a:solidFill>
              <a:latin typeface="Abel"/>
              <a:ea typeface="Abel"/>
              <a:cs typeface="Abel"/>
              <a:sym typeface="Abel"/>
            </a:endParaRPr>
          </a:p>
          <a:p>
            <a:pPr indent="-317500" lvl="0" marL="457200" rtl="0" algn="l">
              <a:lnSpc>
                <a:spcPct val="100000"/>
              </a:lnSpc>
              <a:spcBef>
                <a:spcPts val="0"/>
              </a:spcBef>
              <a:spcAft>
                <a:spcPts val="0"/>
              </a:spcAft>
              <a:buClr>
                <a:srgbClr val="434343"/>
              </a:buClr>
              <a:buSzPts val="1400"/>
              <a:buFont typeface="Abel"/>
              <a:buChar char="-"/>
            </a:pPr>
            <a:r>
              <a:rPr lang="en">
                <a:solidFill>
                  <a:srgbClr val="434343"/>
                </a:solidFill>
                <a:latin typeface="Abel"/>
                <a:ea typeface="Abel"/>
                <a:cs typeface="Abel"/>
                <a:sym typeface="Abel"/>
              </a:rPr>
              <a:t>Best in-class combination of </a:t>
            </a:r>
            <a:r>
              <a:rPr b="1" lang="en">
                <a:solidFill>
                  <a:srgbClr val="434343"/>
                </a:solidFill>
                <a:latin typeface="Abel"/>
                <a:ea typeface="Abel"/>
                <a:cs typeface="Abel"/>
                <a:sym typeface="Abel"/>
              </a:rPr>
              <a:t>Google’s Bigtable’s</a:t>
            </a:r>
            <a:r>
              <a:rPr lang="en">
                <a:solidFill>
                  <a:srgbClr val="434343"/>
                </a:solidFill>
                <a:latin typeface="Abel"/>
                <a:ea typeface="Abel"/>
                <a:cs typeface="Abel"/>
                <a:sym typeface="Abel"/>
              </a:rPr>
              <a:t> data and storage engine model and </a:t>
            </a:r>
            <a:r>
              <a:rPr b="1" lang="en">
                <a:solidFill>
                  <a:srgbClr val="434343"/>
                </a:solidFill>
                <a:latin typeface="Abel"/>
                <a:ea typeface="Abel"/>
                <a:cs typeface="Abel"/>
                <a:sym typeface="Abel"/>
              </a:rPr>
              <a:t>Amazon’s Dynamo’s</a:t>
            </a:r>
            <a:r>
              <a:rPr lang="en">
                <a:solidFill>
                  <a:srgbClr val="434343"/>
                </a:solidFill>
                <a:latin typeface="Abel"/>
                <a:ea typeface="Abel"/>
                <a:cs typeface="Abel"/>
                <a:sym typeface="Abel"/>
              </a:rPr>
              <a:t> distributed storage and replication techniques</a:t>
            </a:r>
            <a:endParaRPr>
              <a:solidFill>
                <a:srgbClr val="434343"/>
              </a:solidFill>
              <a:latin typeface="Abel"/>
              <a:ea typeface="Abel"/>
              <a:cs typeface="Abel"/>
              <a:sym typeface="Abel"/>
            </a:endParaRPr>
          </a:p>
          <a:p>
            <a:pPr indent="0" lvl="0" marL="0" rtl="0" algn="l">
              <a:lnSpc>
                <a:spcPct val="100000"/>
              </a:lnSpc>
              <a:spcBef>
                <a:spcPts val="0"/>
              </a:spcBef>
              <a:spcAft>
                <a:spcPts val="0"/>
              </a:spcAft>
              <a:buNone/>
            </a:pPr>
            <a:r>
              <a:t/>
            </a:r>
            <a:endParaRPr>
              <a:solidFill>
                <a:srgbClr val="434343"/>
              </a:solidFill>
              <a:latin typeface="Abel"/>
              <a:ea typeface="Abel"/>
              <a:cs typeface="Abel"/>
              <a:sym typeface="Abel"/>
            </a:endParaRPr>
          </a:p>
          <a:p>
            <a:pPr indent="-317500" lvl="0" marL="457200" rtl="0" algn="l">
              <a:lnSpc>
                <a:spcPct val="100000"/>
              </a:lnSpc>
              <a:spcBef>
                <a:spcPts val="0"/>
              </a:spcBef>
              <a:spcAft>
                <a:spcPts val="0"/>
              </a:spcAft>
              <a:buClr>
                <a:srgbClr val="434343"/>
              </a:buClr>
              <a:buSzPts val="1400"/>
              <a:buFont typeface="Abel"/>
              <a:buChar char="-"/>
            </a:pPr>
            <a:r>
              <a:rPr lang="en">
                <a:solidFill>
                  <a:srgbClr val="434343"/>
                </a:solidFill>
                <a:latin typeface="Abel"/>
                <a:ea typeface="Abel"/>
                <a:cs typeface="Abel"/>
                <a:sym typeface="Abel"/>
              </a:rPr>
              <a:t>Focuses on </a:t>
            </a:r>
            <a:r>
              <a:rPr b="1" lang="en">
                <a:solidFill>
                  <a:srgbClr val="434343"/>
                </a:solidFill>
                <a:latin typeface="Abel"/>
                <a:ea typeface="Abel"/>
                <a:cs typeface="Abel"/>
                <a:sym typeface="Abel"/>
              </a:rPr>
              <a:t>performance</a:t>
            </a:r>
            <a:r>
              <a:rPr lang="en">
                <a:solidFill>
                  <a:srgbClr val="434343"/>
                </a:solidFill>
                <a:latin typeface="Abel"/>
                <a:ea typeface="Abel"/>
                <a:cs typeface="Abel"/>
                <a:sym typeface="Abel"/>
              </a:rPr>
              <a:t>, </a:t>
            </a:r>
            <a:r>
              <a:rPr b="1" lang="en">
                <a:solidFill>
                  <a:srgbClr val="434343"/>
                </a:solidFill>
                <a:latin typeface="Abel"/>
                <a:ea typeface="Abel"/>
                <a:cs typeface="Abel"/>
                <a:sym typeface="Abel"/>
              </a:rPr>
              <a:t>scalability </a:t>
            </a:r>
            <a:r>
              <a:rPr lang="en">
                <a:solidFill>
                  <a:srgbClr val="434343"/>
                </a:solidFill>
                <a:latin typeface="Abel"/>
                <a:ea typeface="Abel"/>
                <a:cs typeface="Abel"/>
                <a:sym typeface="Abel"/>
              </a:rPr>
              <a:t>and </a:t>
            </a:r>
            <a:r>
              <a:rPr b="1" lang="en">
                <a:solidFill>
                  <a:srgbClr val="434343"/>
                </a:solidFill>
                <a:latin typeface="Abel"/>
                <a:ea typeface="Abel"/>
                <a:cs typeface="Abel"/>
                <a:sym typeface="Abel"/>
              </a:rPr>
              <a:t>reliability</a:t>
            </a:r>
            <a:r>
              <a:rPr lang="en">
                <a:solidFill>
                  <a:srgbClr val="434343"/>
                </a:solidFill>
                <a:latin typeface="Abel"/>
                <a:ea typeface="Abel"/>
                <a:cs typeface="Abel"/>
                <a:sym typeface="Abel"/>
              </a:rPr>
              <a:t>, but can only provide </a:t>
            </a:r>
            <a:r>
              <a:rPr b="1" lang="en">
                <a:solidFill>
                  <a:srgbClr val="434343"/>
                </a:solidFill>
                <a:latin typeface="Abel"/>
                <a:ea typeface="Abel"/>
                <a:cs typeface="Abel"/>
                <a:sym typeface="Abel"/>
              </a:rPr>
              <a:t>eventual consistency</a:t>
            </a:r>
            <a:endParaRPr b="1">
              <a:solidFill>
                <a:srgbClr val="434343"/>
              </a:solidFill>
              <a:latin typeface="Abel"/>
              <a:ea typeface="Abel"/>
              <a:cs typeface="Abel"/>
              <a:sym typeface="Abel"/>
            </a:endParaRPr>
          </a:p>
        </p:txBody>
      </p:sp>
      <p:pic>
        <p:nvPicPr>
          <p:cNvPr id="362" name="Google Shape;362;p28"/>
          <p:cNvPicPr preferRelativeResize="0"/>
          <p:nvPr/>
        </p:nvPicPr>
        <p:blipFill>
          <a:blip r:embed="rId3">
            <a:alphaModFix/>
          </a:blip>
          <a:stretch>
            <a:fillRect/>
          </a:stretch>
        </p:blipFill>
        <p:spPr>
          <a:xfrm>
            <a:off x="7284575" y="1307038"/>
            <a:ext cx="1034125" cy="929975"/>
          </a:xfrm>
          <a:prstGeom prst="rect">
            <a:avLst/>
          </a:prstGeom>
          <a:noFill/>
          <a:ln>
            <a:noFill/>
          </a:ln>
        </p:spPr>
      </p:pic>
      <p:pic>
        <p:nvPicPr>
          <p:cNvPr id="363" name="Google Shape;363;p28"/>
          <p:cNvPicPr preferRelativeResize="0"/>
          <p:nvPr/>
        </p:nvPicPr>
        <p:blipFill>
          <a:blip r:embed="rId4">
            <a:alphaModFix/>
          </a:blip>
          <a:stretch>
            <a:fillRect/>
          </a:stretch>
        </p:blipFill>
        <p:spPr>
          <a:xfrm>
            <a:off x="7126475" y="3320067"/>
            <a:ext cx="1350300" cy="1221416"/>
          </a:xfrm>
          <a:prstGeom prst="rect">
            <a:avLst/>
          </a:prstGeom>
          <a:noFill/>
          <a:ln>
            <a:noFill/>
          </a:ln>
        </p:spPr>
      </p:pic>
      <p:sp>
        <p:nvSpPr>
          <p:cNvPr id="364" name="Google Shape;364;p28"/>
          <p:cNvSpPr/>
          <p:nvPr/>
        </p:nvSpPr>
        <p:spPr>
          <a:xfrm>
            <a:off x="0" y="-1362"/>
            <a:ext cx="91440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
          <p:cNvSpPr/>
          <p:nvPr/>
        </p:nvSpPr>
        <p:spPr>
          <a:xfrm>
            <a:off x="-50" y="-1362"/>
            <a:ext cx="6939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a:hlinkClick action="ppaction://hlinksldjump" r:id="rId5"/>
          </p:cNvPr>
          <p:cNvSpPr/>
          <p:nvPr/>
        </p:nvSpPr>
        <p:spPr>
          <a:xfrm>
            <a:off x="3496301" y="-6450"/>
            <a:ext cx="21513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 name="Google Shape;367;p28"/>
          <p:cNvGrpSpPr/>
          <p:nvPr/>
        </p:nvGrpSpPr>
        <p:grpSpPr>
          <a:xfrm>
            <a:off x="238515" y="90242"/>
            <a:ext cx="216784" cy="199039"/>
            <a:chOff x="285677" y="4429254"/>
            <a:chExt cx="216784" cy="199039"/>
          </a:xfrm>
        </p:grpSpPr>
        <p:sp>
          <p:nvSpPr>
            <p:cNvPr id="368" name="Google Shape;368;p28"/>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7" name="Google Shape;377;p28">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txBox="1"/>
          <p:nvPr/>
        </p:nvSpPr>
        <p:spPr>
          <a:xfrm>
            <a:off x="907288" y="90313"/>
            <a:ext cx="2151300" cy="198900"/>
          </a:xfrm>
          <a:prstGeom prst="rect">
            <a:avLst/>
          </a:prstGeom>
          <a:solidFill>
            <a:schemeClr val="accent6"/>
          </a:solid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6"/>
              </a:rPr>
              <a:t>Problem Scope and Definition</a:t>
            </a:r>
            <a:endParaRPr sz="1200">
              <a:solidFill>
                <a:schemeClr val="dk1"/>
              </a:solidFill>
              <a:latin typeface="Abel"/>
              <a:ea typeface="Abel"/>
              <a:cs typeface="Abel"/>
              <a:sym typeface="Abel"/>
            </a:endParaRPr>
          </a:p>
        </p:txBody>
      </p:sp>
      <p:sp>
        <p:nvSpPr>
          <p:cNvPr id="379" name="Google Shape;379;p28"/>
          <p:cNvSpPr/>
          <p:nvPr/>
        </p:nvSpPr>
        <p:spPr>
          <a:xfrm>
            <a:off x="5593800" y="-6425"/>
            <a:ext cx="3550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txBox="1"/>
          <p:nvPr/>
        </p:nvSpPr>
        <p:spPr>
          <a:xfrm>
            <a:off x="3496288" y="95400"/>
            <a:ext cx="2151300" cy="198900"/>
          </a:xfrm>
          <a:prstGeom prst="rect">
            <a:avLst/>
          </a:prstGeom>
          <a:solidFill>
            <a:schemeClr val="lt1"/>
          </a:solid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7"/>
              </a:rPr>
              <a:t>Implementation Plan</a:t>
            </a:r>
            <a:endParaRPr sz="1200">
              <a:solidFill>
                <a:schemeClr val="dk1"/>
              </a:solidFill>
              <a:latin typeface="Abel"/>
              <a:ea typeface="Abel"/>
              <a:cs typeface="Abel"/>
              <a:sym typeface="Abel"/>
            </a:endParaRPr>
          </a:p>
        </p:txBody>
      </p:sp>
      <p:sp>
        <p:nvSpPr>
          <p:cNvPr id="381" name="Google Shape;381;p28"/>
          <p:cNvSpPr txBox="1"/>
          <p:nvPr/>
        </p:nvSpPr>
        <p:spPr>
          <a:xfrm>
            <a:off x="6085288" y="95400"/>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8"/>
              </a:rPr>
              <a:t>Validation Plan</a:t>
            </a:r>
            <a:endParaRPr sz="1200">
              <a:solidFill>
                <a:schemeClr val="dk1"/>
              </a:solidFill>
              <a:latin typeface="Abel"/>
              <a:ea typeface="Abel"/>
              <a:cs typeface="Abel"/>
              <a:sym typeface="Abel"/>
            </a:endParaRPr>
          </a:p>
        </p:txBody>
      </p:sp>
      <p:pic>
        <p:nvPicPr>
          <p:cNvPr id="382" name="Google Shape;382;p28"/>
          <p:cNvPicPr preferRelativeResize="0"/>
          <p:nvPr/>
        </p:nvPicPr>
        <p:blipFill>
          <a:blip r:embed="rId9">
            <a:alphaModFix/>
          </a:blip>
          <a:stretch>
            <a:fillRect/>
          </a:stretch>
        </p:blipFill>
        <p:spPr>
          <a:xfrm>
            <a:off x="7176599" y="2359537"/>
            <a:ext cx="1250074" cy="838048"/>
          </a:xfrm>
          <a:prstGeom prst="rect">
            <a:avLst/>
          </a:prstGeom>
          <a:noFill/>
          <a:ln>
            <a:noFill/>
          </a:ln>
        </p:spPr>
      </p:pic>
      <p:pic>
        <p:nvPicPr>
          <p:cNvPr id="383" name="Google Shape;383;p28"/>
          <p:cNvPicPr preferRelativeResize="0"/>
          <p:nvPr/>
        </p:nvPicPr>
        <p:blipFill rotWithShape="1">
          <a:blip r:embed="rId10">
            <a:alphaModFix/>
          </a:blip>
          <a:srcRect b="0" l="0" r="0" t="0"/>
          <a:stretch/>
        </p:blipFill>
        <p:spPr>
          <a:xfrm>
            <a:off x="445050" y="1322950"/>
            <a:ext cx="2845501" cy="2845501"/>
          </a:xfrm>
          <a:prstGeom prst="rect">
            <a:avLst/>
          </a:prstGeom>
          <a:noFill/>
          <a:ln>
            <a:noFill/>
          </a:ln>
        </p:spPr>
      </p:pic>
      <p:sp>
        <p:nvSpPr>
          <p:cNvPr id="384" name="Google Shape;384;p28"/>
          <p:cNvSpPr/>
          <p:nvPr/>
        </p:nvSpPr>
        <p:spPr>
          <a:xfrm>
            <a:off x="2551675" y="2359525"/>
            <a:ext cx="693900" cy="321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88" name="Shape 388"/>
        <p:cNvGrpSpPr/>
        <p:nvPr/>
      </p:nvGrpSpPr>
      <p:grpSpPr>
        <a:xfrm>
          <a:off x="0" y="0"/>
          <a:ext cx="0" cy="0"/>
          <a:chOff x="0" y="0"/>
          <a:chExt cx="0" cy="0"/>
        </a:xfrm>
      </p:grpSpPr>
      <p:grpSp>
        <p:nvGrpSpPr>
          <p:cNvPr id="389" name="Google Shape;389;p29"/>
          <p:cNvGrpSpPr/>
          <p:nvPr/>
        </p:nvGrpSpPr>
        <p:grpSpPr>
          <a:xfrm>
            <a:off x="445050" y="1852863"/>
            <a:ext cx="8253925" cy="2776038"/>
            <a:chOff x="445050" y="1487688"/>
            <a:chExt cx="8253925" cy="2776038"/>
          </a:xfrm>
        </p:grpSpPr>
        <p:sp>
          <p:nvSpPr>
            <p:cNvPr id="390" name="Google Shape;390;p29"/>
            <p:cNvSpPr/>
            <p:nvPr/>
          </p:nvSpPr>
          <p:spPr>
            <a:xfrm>
              <a:off x="445050" y="1493225"/>
              <a:ext cx="8253900" cy="2770500"/>
            </a:xfrm>
            <a:prstGeom prst="roundRect">
              <a:avLst>
                <a:gd fmla="val 8573"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1" name="Google Shape;391;p29"/>
            <p:cNvGrpSpPr/>
            <p:nvPr/>
          </p:nvGrpSpPr>
          <p:grpSpPr>
            <a:xfrm>
              <a:off x="445075" y="1487688"/>
              <a:ext cx="8253900" cy="392400"/>
              <a:chOff x="-8550475" y="393000"/>
              <a:chExt cx="8253900" cy="392400"/>
            </a:xfrm>
          </p:grpSpPr>
          <p:sp>
            <p:nvSpPr>
              <p:cNvPr id="392" name="Google Shape;392;p29"/>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6" name="Google Shape;396;p29"/>
          <p:cNvSpPr txBox="1"/>
          <p:nvPr>
            <p:ph type="ctrTitle"/>
          </p:nvPr>
        </p:nvSpPr>
        <p:spPr>
          <a:xfrm flipH="1">
            <a:off x="2474500" y="3305775"/>
            <a:ext cx="4194900" cy="87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Implementation</a:t>
            </a:r>
            <a:endParaRPr/>
          </a:p>
        </p:txBody>
      </p:sp>
      <p:grpSp>
        <p:nvGrpSpPr>
          <p:cNvPr id="397" name="Google Shape;397;p29"/>
          <p:cNvGrpSpPr/>
          <p:nvPr/>
        </p:nvGrpSpPr>
        <p:grpSpPr>
          <a:xfrm>
            <a:off x="2994100" y="759962"/>
            <a:ext cx="3155700" cy="2176913"/>
            <a:chOff x="2994100" y="343300"/>
            <a:chExt cx="3155700" cy="2176913"/>
          </a:xfrm>
        </p:grpSpPr>
        <p:sp>
          <p:nvSpPr>
            <p:cNvPr id="398" name="Google Shape;398;p29"/>
            <p:cNvSpPr/>
            <p:nvPr/>
          </p:nvSpPr>
          <p:spPr>
            <a:xfrm>
              <a:off x="2994100" y="346713"/>
              <a:ext cx="3155700" cy="2173500"/>
            </a:xfrm>
            <a:prstGeom prst="roundRect">
              <a:avLst>
                <a:gd fmla="val 8429" name="adj"/>
              </a:avLst>
            </a:prstGeom>
            <a:solidFill>
              <a:schemeClr val="accent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29"/>
            <p:cNvGrpSpPr/>
            <p:nvPr/>
          </p:nvGrpSpPr>
          <p:grpSpPr>
            <a:xfrm>
              <a:off x="2994100" y="343300"/>
              <a:ext cx="3155700" cy="392400"/>
              <a:chOff x="-8550475" y="393000"/>
              <a:chExt cx="3155700" cy="392400"/>
            </a:xfrm>
          </p:grpSpPr>
          <p:sp>
            <p:nvSpPr>
              <p:cNvPr id="400" name="Google Shape;400;p29"/>
              <p:cNvSpPr/>
              <p:nvPr/>
            </p:nvSpPr>
            <p:spPr>
              <a:xfrm>
                <a:off x="-8550475" y="393000"/>
                <a:ext cx="31557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9"/>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9"/>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9"/>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4" name="Google Shape;404;p29"/>
          <p:cNvGrpSpPr/>
          <p:nvPr/>
        </p:nvGrpSpPr>
        <p:grpSpPr>
          <a:xfrm>
            <a:off x="4113150" y="1333250"/>
            <a:ext cx="917700" cy="1174663"/>
            <a:chOff x="4113150" y="1125000"/>
            <a:chExt cx="917700" cy="1174663"/>
          </a:xfrm>
        </p:grpSpPr>
        <p:sp>
          <p:nvSpPr>
            <p:cNvPr id="405" name="Google Shape;405;p29"/>
            <p:cNvSpPr/>
            <p:nvPr/>
          </p:nvSpPr>
          <p:spPr>
            <a:xfrm>
              <a:off x="4113150" y="1381963"/>
              <a:ext cx="917700" cy="917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29"/>
            <p:cNvGrpSpPr/>
            <p:nvPr/>
          </p:nvGrpSpPr>
          <p:grpSpPr>
            <a:xfrm>
              <a:off x="4132691" y="1125000"/>
              <a:ext cx="878627" cy="376239"/>
              <a:chOff x="7100179" y="2134325"/>
              <a:chExt cx="878627" cy="376239"/>
            </a:xfrm>
          </p:grpSpPr>
          <p:sp>
            <p:nvSpPr>
              <p:cNvPr id="407" name="Google Shape;407;p29"/>
              <p:cNvSpPr/>
              <p:nvPr/>
            </p:nvSpPr>
            <p:spPr>
              <a:xfrm>
                <a:off x="7100179" y="2399579"/>
                <a:ext cx="79500" cy="79500"/>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p:nvPr/>
            </p:nvSpPr>
            <p:spPr>
              <a:xfrm>
                <a:off x="7899306" y="2431064"/>
                <a:ext cx="79500" cy="79500"/>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9"/>
              <p:cNvSpPr/>
              <p:nvPr/>
            </p:nvSpPr>
            <p:spPr>
              <a:xfrm>
                <a:off x="7636525" y="2281979"/>
                <a:ext cx="79500" cy="79500"/>
              </a:xfrm>
              <a:prstGeom prst="mathPlus">
                <a:avLst>
                  <a:gd fmla="val 23520"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
              <p:cNvSpPr/>
              <p:nvPr/>
            </p:nvSpPr>
            <p:spPr>
              <a:xfrm>
                <a:off x="7422951" y="2134325"/>
                <a:ext cx="79500" cy="79500"/>
              </a:xfrm>
              <a:prstGeom prst="mathPlus">
                <a:avLst>
                  <a:gd fmla="val 23520"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9"/>
              <p:cNvSpPr/>
              <p:nvPr/>
            </p:nvSpPr>
            <p:spPr>
              <a:xfrm>
                <a:off x="7765636" y="2213824"/>
                <a:ext cx="20700" cy="20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9"/>
              <p:cNvSpPr/>
              <p:nvPr/>
            </p:nvSpPr>
            <p:spPr>
              <a:xfrm>
                <a:off x="7386563" y="2320081"/>
                <a:ext cx="20700" cy="20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p:nvPr/>
            </p:nvSpPr>
            <p:spPr>
              <a:xfrm>
                <a:off x="7216008" y="2261284"/>
                <a:ext cx="20700" cy="20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4" name="Google Shape;414;p29"/>
          <p:cNvSpPr txBox="1"/>
          <p:nvPr>
            <p:ph idx="2" type="title"/>
          </p:nvPr>
        </p:nvSpPr>
        <p:spPr>
          <a:xfrm flipH="1">
            <a:off x="4041613" y="1790175"/>
            <a:ext cx="1060800" cy="51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15" name="Google Shape;415;p29"/>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9"/>
          <p:cNvSpPr/>
          <p:nvPr/>
        </p:nvSpPr>
        <p:spPr>
          <a:xfrm>
            <a:off x="-50" y="-1362"/>
            <a:ext cx="6939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9">
            <a:hlinkClick action="ppaction://hlinksldjump" r:id="rId3"/>
          </p:cNvPr>
          <p:cNvSpPr/>
          <p:nvPr/>
        </p:nvSpPr>
        <p:spPr>
          <a:xfrm>
            <a:off x="3496301" y="-6450"/>
            <a:ext cx="2151300" cy="3924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8" name="Google Shape;418;p29"/>
          <p:cNvGrpSpPr/>
          <p:nvPr/>
        </p:nvGrpSpPr>
        <p:grpSpPr>
          <a:xfrm>
            <a:off x="238515" y="90242"/>
            <a:ext cx="216784" cy="199039"/>
            <a:chOff x="285677" y="4429254"/>
            <a:chExt cx="216784" cy="199039"/>
          </a:xfrm>
        </p:grpSpPr>
        <p:sp>
          <p:nvSpPr>
            <p:cNvPr id="419" name="Google Shape;419;p29"/>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9"/>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9"/>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9"/>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 name="Google Shape;428;p29">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txBox="1"/>
          <p:nvPr/>
        </p:nvSpPr>
        <p:spPr>
          <a:xfrm>
            <a:off x="907288" y="90313"/>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4"/>
              </a:rPr>
              <a:t>Problem Scope and Definition</a:t>
            </a:r>
            <a:endParaRPr sz="1200">
              <a:solidFill>
                <a:schemeClr val="dk1"/>
              </a:solidFill>
              <a:latin typeface="Abel"/>
              <a:ea typeface="Abel"/>
              <a:cs typeface="Abel"/>
              <a:sym typeface="Abel"/>
            </a:endParaRPr>
          </a:p>
        </p:txBody>
      </p:sp>
      <p:sp>
        <p:nvSpPr>
          <p:cNvPr id="430" name="Google Shape;430;p29"/>
          <p:cNvSpPr txBox="1"/>
          <p:nvPr/>
        </p:nvSpPr>
        <p:spPr>
          <a:xfrm>
            <a:off x="6085288" y="95400"/>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5"/>
              </a:rPr>
              <a:t>Validation Plan</a:t>
            </a:r>
            <a:endParaRPr sz="1200">
              <a:solidFill>
                <a:schemeClr val="dk1"/>
              </a:solidFill>
              <a:latin typeface="Abel"/>
              <a:ea typeface="Abel"/>
              <a:cs typeface="Abel"/>
              <a:sym typeface="Abel"/>
            </a:endParaRPr>
          </a:p>
        </p:txBody>
      </p:sp>
      <p:sp>
        <p:nvSpPr>
          <p:cNvPr id="431" name="Google Shape;431;p29"/>
          <p:cNvSpPr txBox="1"/>
          <p:nvPr/>
        </p:nvSpPr>
        <p:spPr>
          <a:xfrm>
            <a:off x="3496288" y="95400"/>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6"/>
              </a:rPr>
              <a:t>Implementation Plan</a:t>
            </a:r>
            <a:endParaRPr sz="1200">
              <a:solidFill>
                <a:schemeClr val="dk1"/>
              </a:solidFill>
              <a:latin typeface="Abel"/>
              <a:ea typeface="Abel"/>
              <a:cs typeface="Abel"/>
              <a:sym typeface="Abe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35" name="Shape 435"/>
        <p:cNvGrpSpPr/>
        <p:nvPr/>
      </p:nvGrpSpPr>
      <p:grpSpPr>
        <a:xfrm>
          <a:off x="0" y="0"/>
          <a:ext cx="0" cy="0"/>
          <a:chOff x="0" y="0"/>
          <a:chExt cx="0" cy="0"/>
        </a:xfrm>
      </p:grpSpPr>
      <p:grpSp>
        <p:nvGrpSpPr>
          <p:cNvPr id="436" name="Google Shape;436;p30"/>
          <p:cNvGrpSpPr/>
          <p:nvPr/>
        </p:nvGrpSpPr>
        <p:grpSpPr>
          <a:xfrm>
            <a:off x="445050" y="758000"/>
            <a:ext cx="3089400" cy="3870900"/>
            <a:chOff x="445050" y="393000"/>
            <a:chExt cx="3089400" cy="3870900"/>
          </a:xfrm>
        </p:grpSpPr>
        <p:sp>
          <p:nvSpPr>
            <p:cNvPr id="437" name="Google Shape;437;p30"/>
            <p:cNvSpPr/>
            <p:nvPr/>
          </p:nvSpPr>
          <p:spPr>
            <a:xfrm>
              <a:off x="445350" y="393000"/>
              <a:ext cx="3089100" cy="3870900"/>
            </a:xfrm>
            <a:prstGeom prst="roundRect">
              <a:avLst>
                <a:gd fmla="val 9794"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30"/>
            <p:cNvGrpSpPr/>
            <p:nvPr/>
          </p:nvGrpSpPr>
          <p:grpSpPr>
            <a:xfrm>
              <a:off x="445050" y="393000"/>
              <a:ext cx="3089100" cy="392400"/>
              <a:chOff x="-8550475" y="393012"/>
              <a:chExt cx="3089100" cy="392400"/>
            </a:xfrm>
          </p:grpSpPr>
          <p:sp>
            <p:nvSpPr>
              <p:cNvPr id="439" name="Google Shape;439;p30"/>
              <p:cNvSpPr/>
              <p:nvPr/>
            </p:nvSpPr>
            <p:spPr>
              <a:xfrm>
                <a:off x="-8550475" y="393012"/>
                <a:ext cx="30891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0"/>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0"/>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0"/>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3" name="Google Shape;443;p30"/>
          <p:cNvSpPr/>
          <p:nvPr/>
        </p:nvSpPr>
        <p:spPr>
          <a:xfrm>
            <a:off x="4025850" y="757875"/>
            <a:ext cx="4672800" cy="2846100"/>
          </a:xfrm>
          <a:prstGeom prst="roundRect">
            <a:avLst>
              <a:gd fmla="val 9794" name="adj"/>
            </a:avLst>
          </a:prstGeom>
          <a:solidFill>
            <a:srgbClr val="F6C5BE"/>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0"/>
          <p:cNvSpPr txBox="1"/>
          <p:nvPr/>
        </p:nvSpPr>
        <p:spPr>
          <a:xfrm>
            <a:off x="4572300" y="1812075"/>
            <a:ext cx="3687300" cy="1578300"/>
          </a:xfrm>
          <a:prstGeom prst="rect">
            <a:avLst/>
          </a:prstGeom>
          <a:noFill/>
          <a:ln>
            <a:noFill/>
          </a:ln>
        </p:spPr>
        <p:txBody>
          <a:bodyPr anchorCtr="0" anchor="t" bIns="0" lIns="91425" spcFirstLastPara="1" rIns="91425" wrap="square" tIns="182875">
            <a:noAutofit/>
          </a:bodyPr>
          <a:lstStyle/>
          <a:p>
            <a:pPr indent="0" lvl="0" marL="0" rtl="0" algn="l">
              <a:spcBef>
                <a:spcPts val="0"/>
              </a:spcBef>
              <a:spcAft>
                <a:spcPts val="0"/>
              </a:spcAft>
              <a:buNone/>
            </a:pPr>
            <a:r>
              <a:rPr lang="en">
                <a:solidFill>
                  <a:srgbClr val="434343"/>
                </a:solidFill>
                <a:latin typeface="Abel"/>
                <a:ea typeface="Abel"/>
                <a:cs typeface="Abel"/>
                <a:sym typeface="Abel"/>
              </a:rPr>
              <a:t>For the purpose of this project, we will not be implementing the following:</a:t>
            </a:r>
            <a:endParaRPr>
              <a:solidFill>
                <a:srgbClr val="434343"/>
              </a:solidFill>
              <a:latin typeface="Abel"/>
              <a:ea typeface="Abel"/>
              <a:cs typeface="Abel"/>
              <a:sym typeface="Abel"/>
            </a:endParaRPr>
          </a:p>
          <a:p>
            <a:pPr indent="-317500" lvl="0" marL="457200" rtl="0" algn="l">
              <a:spcBef>
                <a:spcPts val="1600"/>
              </a:spcBef>
              <a:spcAft>
                <a:spcPts val="0"/>
              </a:spcAft>
              <a:buClr>
                <a:srgbClr val="434343"/>
              </a:buClr>
              <a:buSzPts val="1400"/>
              <a:buFont typeface="Abel"/>
              <a:buChar char="●"/>
            </a:pPr>
            <a:r>
              <a:rPr lang="en">
                <a:solidFill>
                  <a:srgbClr val="434343"/>
                </a:solidFill>
                <a:latin typeface="Abel"/>
                <a:ea typeface="Abel"/>
                <a:cs typeface="Abel"/>
                <a:sym typeface="Abel"/>
              </a:rPr>
              <a:t>Query Layer</a:t>
            </a:r>
            <a:endParaRPr>
              <a:solidFill>
                <a:srgbClr val="434343"/>
              </a:solidFill>
              <a:latin typeface="Abel"/>
              <a:ea typeface="Abel"/>
              <a:cs typeface="Abel"/>
              <a:sym typeface="Abel"/>
            </a:endParaRPr>
          </a:p>
          <a:p>
            <a:pPr indent="-317500" lvl="0" marL="457200" rtl="0" algn="l">
              <a:spcBef>
                <a:spcPts val="0"/>
              </a:spcBef>
              <a:spcAft>
                <a:spcPts val="0"/>
              </a:spcAft>
              <a:buClr>
                <a:srgbClr val="434343"/>
              </a:buClr>
              <a:buSzPts val="1400"/>
              <a:buFont typeface="Abel"/>
              <a:buChar char="●"/>
            </a:pPr>
            <a:r>
              <a:rPr lang="en">
                <a:solidFill>
                  <a:srgbClr val="434343"/>
                </a:solidFill>
                <a:latin typeface="Abel"/>
                <a:ea typeface="Abel"/>
                <a:cs typeface="Abel"/>
                <a:sym typeface="Abel"/>
              </a:rPr>
              <a:t>Transaction Logs</a:t>
            </a:r>
            <a:endParaRPr>
              <a:solidFill>
                <a:srgbClr val="434343"/>
              </a:solidFill>
              <a:latin typeface="Abel"/>
              <a:ea typeface="Abel"/>
              <a:cs typeface="Abel"/>
              <a:sym typeface="Abel"/>
            </a:endParaRPr>
          </a:p>
        </p:txBody>
      </p:sp>
      <p:sp>
        <p:nvSpPr>
          <p:cNvPr id="445" name="Google Shape;445;p30"/>
          <p:cNvSpPr txBox="1"/>
          <p:nvPr/>
        </p:nvSpPr>
        <p:spPr>
          <a:xfrm>
            <a:off x="4572300" y="1425350"/>
            <a:ext cx="3687300" cy="5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Hepta Slab SemiBold"/>
                <a:ea typeface="Hepta Slab SemiBold"/>
                <a:cs typeface="Hepta Slab SemiBold"/>
                <a:sym typeface="Hepta Slab SemiBold"/>
              </a:rPr>
              <a:t>Our</a:t>
            </a:r>
            <a:r>
              <a:rPr lang="en" sz="2400">
                <a:solidFill>
                  <a:srgbClr val="434343"/>
                </a:solidFill>
                <a:latin typeface="Hepta Slab SemiBold"/>
                <a:ea typeface="Hepta Slab SemiBold"/>
                <a:cs typeface="Hepta Slab SemiBold"/>
                <a:sym typeface="Hepta Slab SemiBold"/>
              </a:rPr>
              <a:t> Architecture</a:t>
            </a:r>
            <a:endParaRPr sz="2400">
              <a:solidFill>
                <a:srgbClr val="434343"/>
              </a:solidFill>
              <a:latin typeface="Hepta Slab SemiBold"/>
              <a:ea typeface="Hepta Slab SemiBold"/>
              <a:cs typeface="Hepta Slab SemiBold"/>
              <a:sym typeface="Hepta Slab SemiBold"/>
            </a:endParaRPr>
          </a:p>
        </p:txBody>
      </p:sp>
      <p:sp>
        <p:nvSpPr>
          <p:cNvPr id="446" name="Google Shape;446;p30"/>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Historia</a:t>
            </a:r>
            <a:endParaRPr/>
          </a:p>
        </p:txBody>
      </p:sp>
      <p:grpSp>
        <p:nvGrpSpPr>
          <p:cNvPr id="447" name="Google Shape;447;p30"/>
          <p:cNvGrpSpPr/>
          <p:nvPr/>
        </p:nvGrpSpPr>
        <p:grpSpPr>
          <a:xfrm>
            <a:off x="4025850" y="758000"/>
            <a:ext cx="4672800" cy="392400"/>
            <a:chOff x="-8550475" y="393012"/>
            <a:chExt cx="4672800" cy="392400"/>
          </a:xfrm>
        </p:grpSpPr>
        <p:sp>
          <p:nvSpPr>
            <p:cNvPr id="448" name="Google Shape;448;p30"/>
            <p:cNvSpPr/>
            <p:nvPr/>
          </p:nvSpPr>
          <p:spPr>
            <a:xfrm>
              <a:off x="-8550475" y="393012"/>
              <a:ext cx="46728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0"/>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0"/>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0"/>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 name="Google Shape;452;p30"/>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0"/>
          <p:cNvSpPr/>
          <p:nvPr/>
        </p:nvSpPr>
        <p:spPr>
          <a:xfrm>
            <a:off x="-50" y="-1362"/>
            <a:ext cx="6939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4" name="Google Shape;454;p30"/>
          <p:cNvGrpSpPr/>
          <p:nvPr/>
        </p:nvGrpSpPr>
        <p:grpSpPr>
          <a:xfrm>
            <a:off x="238515" y="90242"/>
            <a:ext cx="216784" cy="199039"/>
            <a:chOff x="285677" y="4429254"/>
            <a:chExt cx="216784" cy="199039"/>
          </a:xfrm>
        </p:grpSpPr>
        <p:sp>
          <p:nvSpPr>
            <p:cNvPr id="455" name="Google Shape;455;p30"/>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0"/>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0"/>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0"/>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0"/>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0"/>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0"/>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0"/>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0"/>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 name="Google Shape;464;p30">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5" name="Google Shape;465;p30"/>
          <p:cNvPicPr preferRelativeResize="0"/>
          <p:nvPr/>
        </p:nvPicPr>
        <p:blipFill rotWithShape="1">
          <a:blip r:embed="rId3">
            <a:alphaModFix/>
          </a:blip>
          <a:srcRect b="0" l="0" r="0" t="0"/>
          <a:stretch/>
        </p:blipFill>
        <p:spPr>
          <a:xfrm>
            <a:off x="889600" y="1256800"/>
            <a:ext cx="2200275" cy="3238500"/>
          </a:xfrm>
          <a:prstGeom prst="rect">
            <a:avLst/>
          </a:prstGeom>
          <a:noFill/>
          <a:ln>
            <a:noFill/>
          </a:ln>
        </p:spPr>
      </p:pic>
      <p:sp>
        <p:nvSpPr>
          <p:cNvPr id="466" name="Google Shape;466;p30">
            <a:hlinkClick action="ppaction://hlinksldjump" r:id="rId4"/>
          </p:cNvPr>
          <p:cNvSpPr/>
          <p:nvPr/>
        </p:nvSpPr>
        <p:spPr>
          <a:xfrm>
            <a:off x="3496301" y="-6450"/>
            <a:ext cx="2151300" cy="3924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0"/>
          <p:cNvSpPr txBox="1"/>
          <p:nvPr/>
        </p:nvSpPr>
        <p:spPr>
          <a:xfrm>
            <a:off x="907288" y="90313"/>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5"/>
              </a:rPr>
              <a:t>Problem Scope and Definition</a:t>
            </a:r>
            <a:endParaRPr sz="1200">
              <a:solidFill>
                <a:schemeClr val="dk1"/>
              </a:solidFill>
              <a:latin typeface="Abel"/>
              <a:ea typeface="Abel"/>
              <a:cs typeface="Abel"/>
              <a:sym typeface="Abel"/>
            </a:endParaRPr>
          </a:p>
        </p:txBody>
      </p:sp>
      <p:sp>
        <p:nvSpPr>
          <p:cNvPr id="468" name="Google Shape;468;p30"/>
          <p:cNvSpPr txBox="1"/>
          <p:nvPr/>
        </p:nvSpPr>
        <p:spPr>
          <a:xfrm>
            <a:off x="6085288" y="95400"/>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6"/>
              </a:rPr>
              <a:t>Validation Plan</a:t>
            </a:r>
            <a:endParaRPr sz="1200">
              <a:solidFill>
                <a:schemeClr val="dk1"/>
              </a:solidFill>
              <a:latin typeface="Abel"/>
              <a:ea typeface="Abel"/>
              <a:cs typeface="Abel"/>
              <a:sym typeface="Abel"/>
            </a:endParaRPr>
          </a:p>
        </p:txBody>
      </p:sp>
      <p:sp>
        <p:nvSpPr>
          <p:cNvPr id="469" name="Google Shape;469;p30"/>
          <p:cNvSpPr txBox="1"/>
          <p:nvPr/>
        </p:nvSpPr>
        <p:spPr>
          <a:xfrm>
            <a:off x="3496288" y="95400"/>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7"/>
              </a:rPr>
              <a:t>Implementation Plan</a:t>
            </a:r>
            <a:endParaRPr sz="1200">
              <a:solidFill>
                <a:schemeClr val="dk1"/>
              </a:solidFill>
              <a:latin typeface="Abel"/>
              <a:ea typeface="Abel"/>
              <a:cs typeface="Abel"/>
              <a:sym typeface="Abe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id="474" name="Google Shape;474;p31"/>
          <p:cNvPicPr preferRelativeResize="0"/>
          <p:nvPr/>
        </p:nvPicPr>
        <p:blipFill>
          <a:blip r:embed="rId3">
            <a:alphaModFix amt="25000"/>
          </a:blip>
          <a:stretch>
            <a:fillRect/>
          </a:stretch>
        </p:blipFill>
        <p:spPr>
          <a:xfrm>
            <a:off x="3058700" y="1445825"/>
            <a:ext cx="3026600" cy="3026600"/>
          </a:xfrm>
          <a:prstGeom prst="rect">
            <a:avLst/>
          </a:prstGeom>
          <a:noFill/>
          <a:ln>
            <a:noFill/>
          </a:ln>
        </p:spPr>
      </p:pic>
      <p:sp>
        <p:nvSpPr>
          <p:cNvPr id="475" name="Google Shape;475;p31"/>
          <p:cNvSpPr txBox="1"/>
          <p:nvPr>
            <p:ph idx="1" type="subTitle"/>
          </p:nvPr>
        </p:nvSpPr>
        <p:spPr>
          <a:xfrm>
            <a:off x="2172149" y="2070175"/>
            <a:ext cx="4799700" cy="4320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en" sz="3000" u="sng"/>
              <a:t>Limited</a:t>
            </a:r>
            <a:r>
              <a:rPr b="1" lang="en" sz="3000"/>
              <a:t> Local Persistence</a:t>
            </a:r>
            <a:endParaRPr b="1" sz="3000"/>
          </a:p>
        </p:txBody>
      </p:sp>
      <p:sp>
        <p:nvSpPr>
          <p:cNvPr id="476" name="Google Shape;476;p31"/>
          <p:cNvSpPr txBox="1"/>
          <p:nvPr>
            <p:ph idx="3" type="subTitle"/>
          </p:nvPr>
        </p:nvSpPr>
        <p:spPr>
          <a:xfrm>
            <a:off x="1377446" y="2502181"/>
            <a:ext cx="6389100" cy="18957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2000"/>
              <a:t>JSON Files</a:t>
            </a:r>
            <a:endParaRPr sz="2000"/>
          </a:p>
        </p:txBody>
      </p:sp>
      <p:sp>
        <p:nvSpPr>
          <p:cNvPr id="477" name="Google Shape;477;p31"/>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1"/>
          <p:cNvSpPr/>
          <p:nvPr/>
        </p:nvSpPr>
        <p:spPr>
          <a:xfrm>
            <a:off x="-50" y="-1362"/>
            <a:ext cx="6939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9" name="Google Shape;479;p31"/>
          <p:cNvGrpSpPr/>
          <p:nvPr/>
        </p:nvGrpSpPr>
        <p:grpSpPr>
          <a:xfrm>
            <a:off x="238515" y="90242"/>
            <a:ext cx="216784" cy="199039"/>
            <a:chOff x="285677" y="4429254"/>
            <a:chExt cx="216784" cy="199039"/>
          </a:xfrm>
        </p:grpSpPr>
        <p:sp>
          <p:nvSpPr>
            <p:cNvPr id="480" name="Google Shape;480;p31"/>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1"/>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1"/>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1"/>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1"/>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1"/>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1"/>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1"/>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1"/>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9" name="Google Shape;489;p31">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1">
            <a:hlinkClick action="ppaction://hlinksldjump" r:id="rId4"/>
          </p:cNvPr>
          <p:cNvSpPr/>
          <p:nvPr/>
        </p:nvSpPr>
        <p:spPr>
          <a:xfrm>
            <a:off x="3496301" y="-6450"/>
            <a:ext cx="2151300" cy="3924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1"/>
          <p:cNvSpPr txBox="1"/>
          <p:nvPr/>
        </p:nvSpPr>
        <p:spPr>
          <a:xfrm>
            <a:off x="907288" y="90313"/>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5"/>
              </a:rPr>
              <a:t>Problem Scope and Definition</a:t>
            </a:r>
            <a:endParaRPr sz="1200">
              <a:solidFill>
                <a:schemeClr val="dk1"/>
              </a:solidFill>
              <a:latin typeface="Abel"/>
              <a:ea typeface="Abel"/>
              <a:cs typeface="Abel"/>
              <a:sym typeface="Abel"/>
            </a:endParaRPr>
          </a:p>
        </p:txBody>
      </p:sp>
      <p:sp>
        <p:nvSpPr>
          <p:cNvPr id="492" name="Google Shape;492;p31"/>
          <p:cNvSpPr txBox="1"/>
          <p:nvPr/>
        </p:nvSpPr>
        <p:spPr>
          <a:xfrm>
            <a:off x="6085288" y="95400"/>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6"/>
              </a:rPr>
              <a:t>Validation Plan</a:t>
            </a:r>
            <a:endParaRPr sz="1200">
              <a:solidFill>
                <a:schemeClr val="dk1"/>
              </a:solidFill>
              <a:latin typeface="Abel"/>
              <a:ea typeface="Abel"/>
              <a:cs typeface="Abel"/>
              <a:sym typeface="Abel"/>
            </a:endParaRPr>
          </a:p>
        </p:txBody>
      </p:sp>
      <p:sp>
        <p:nvSpPr>
          <p:cNvPr id="493" name="Google Shape;493;p31"/>
          <p:cNvSpPr txBox="1"/>
          <p:nvPr/>
        </p:nvSpPr>
        <p:spPr>
          <a:xfrm>
            <a:off x="3496288" y="95400"/>
            <a:ext cx="21513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hlink"/>
                </a:solidFill>
                <a:uFill>
                  <a:noFill/>
                </a:uFill>
                <a:latin typeface="Abel"/>
                <a:ea typeface="Abel"/>
                <a:cs typeface="Abel"/>
                <a:sym typeface="Abel"/>
                <a:hlinkClick action="ppaction://hlinksldjump" r:id="rId7"/>
              </a:rPr>
              <a:t>Implementation Plan</a:t>
            </a:r>
            <a:endParaRPr sz="1200">
              <a:solidFill>
                <a:schemeClr val="dk1"/>
              </a:solidFill>
              <a:latin typeface="Abel"/>
              <a:ea typeface="Abel"/>
              <a:cs typeface="Abel"/>
              <a:sym typeface="Abel"/>
            </a:endParaRPr>
          </a:p>
        </p:txBody>
      </p:sp>
      <p:sp>
        <p:nvSpPr>
          <p:cNvPr id="494" name="Google Shape;494;p31"/>
          <p:cNvSpPr txBox="1"/>
          <p:nvPr>
            <p:ph type="ctrTitle"/>
          </p:nvPr>
        </p:nvSpPr>
        <p:spPr>
          <a:xfrm>
            <a:off x="1346150" y="808775"/>
            <a:ext cx="70848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Implemented Features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98" name="Shape 498"/>
        <p:cNvGrpSpPr/>
        <p:nvPr/>
      </p:nvGrpSpPr>
      <p:grpSpPr>
        <a:xfrm>
          <a:off x="0" y="0"/>
          <a:ext cx="0" cy="0"/>
          <a:chOff x="0" y="0"/>
          <a:chExt cx="0" cy="0"/>
        </a:xfrm>
      </p:grpSpPr>
      <p:grpSp>
        <p:nvGrpSpPr>
          <p:cNvPr id="499" name="Google Shape;499;p32"/>
          <p:cNvGrpSpPr/>
          <p:nvPr/>
        </p:nvGrpSpPr>
        <p:grpSpPr>
          <a:xfrm>
            <a:off x="445050" y="758000"/>
            <a:ext cx="3089400" cy="3870900"/>
            <a:chOff x="445050" y="393000"/>
            <a:chExt cx="3089400" cy="3870900"/>
          </a:xfrm>
        </p:grpSpPr>
        <p:sp>
          <p:nvSpPr>
            <p:cNvPr id="500" name="Google Shape;500;p32"/>
            <p:cNvSpPr/>
            <p:nvPr/>
          </p:nvSpPr>
          <p:spPr>
            <a:xfrm>
              <a:off x="445350" y="393000"/>
              <a:ext cx="3089100" cy="3870900"/>
            </a:xfrm>
            <a:prstGeom prst="roundRect">
              <a:avLst>
                <a:gd fmla="val 9794"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1" name="Google Shape;501;p32"/>
            <p:cNvGrpSpPr/>
            <p:nvPr/>
          </p:nvGrpSpPr>
          <p:grpSpPr>
            <a:xfrm>
              <a:off x="445050" y="393000"/>
              <a:ext cx="3089100" cy="392400"/>
              <a:chOff x="-8550475" y="393012"/>
              <a:chExt cx="3089100" cy="392400"/>
            </a:xfrm>
          </p:grpSpPr>
          <p:sp>
            <p:nvSpPr>
              <p:cNvPr id="502" name="Google Shape;502;p32"/>
              <p:cNvSpPr/>
              <p:nvPr/>
            </p:nvSpPr>
            <p:spPr>
              <a:xfrm>
                <a:off x="-8550475" y="393012"/>
                <a:ext cx="30891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2"/>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2"/>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2"/>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6" name="Google Shape;506;p32"/>
          <p:cNvSpPr/>
          <p:nvPr/>
        </p:nvSpPr>
        <p:spPr>
          <a:xfrm>
            <a:off x="4025850" y="757875"/>
            <a:ext cx="4672800" cy="3870900"/>
          </a:xfrm>
          <a:prstGeom prst="roundRect">
            <a:avLst>
              <a:gd fmla="val 9794" name="adj"/>
            </a:avLst>
          </a:prstGeom>
          <a:solidFill>
            <a:srgbClr val="F6C5BE"/>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2"/>
          <p:cNvSpPr txBox="1"/>
          <p:nvPr/>
        </p:nvSpPr>
        <p:spPr>
          <a:xfrm>
            <a:off x="4572300" y="1812075"/>
            <a:ext cx="3687300" cy="869700"/>
          </a:xfrm>
          <a:prstGeom prst="rect">
            <a:avLst/>
          </a:prstGeom>
          <a:noFill/>
          <a:ln>
            <a:noFill/>
          </a:ln>
        </p:spPr>
        <p:txBody>
          <a:bodyPr anchorCtr="0" anchor="t" bIns="0" lIns="91425" spcFirstLastPara="1" rIns="91425" wrap="square" tIns="182875">
            <a:noAutofit/>
          </a:bodyPr>
          <a:lstStyle/>
          <a:p>
            <a:pPr indent="-317500" lvl="0" marL="457200" rtl="0" algn="l">
              <a:spcBef>
                <a:spcPts val="0"/>
              </a:spcBef>
              <a:spcAft>
                <a:spcPts val="0"/>
              </a:spcAft>
              <a:buClr>
                <a:srgbClr val="434343"/>
              </a:buClr>
              <a:buSzPts val="1400"/>
              <a:buFont typeface="Abel"/>
              <a:buChar char="-"/>
            </a:pPr>
            <a:r>
              <a:rPr lang="en">
                <a:solidFill>
                  <a:srgbClr val="434343"/>
                </a:solidFill>
                <a:latin typeface="Abel"/>
                <a:ea typeface="Abel"/>
                <a:cs typeface="Abel"/>
                <a:sym typeface="Abel"/>
              </a:rPr>
              <a:t>JSON instead of SSTable</a:t>
            </a:r>
            <a:endParaRPr>
              <a:solidFill>
                <a:srgbClr val="434343"/>
              </a:solidFill>
              <a:latin typeface="Abel"/>
              <a:ea typeface="Abel"/>
              <a:cs typeface="Abel"/>
              <a:sym typeface="Abel"/>
            </a:endParaRPr>
          </a:p>
          <a:p>
            <a:pPr indent="-317500" lvl="0" marL="457200" rtl="0" algn="l">
              <a:spcBef>
                <a:spcPts val="0"/>
              </a:spcBef>
              <a:spcAft>
                <a:spcPts val="0"/>
              </a:spcAft>
              <a:buClr>
                <a:srgbClr val="434343"/>
              </a:buClr>
              <a:buSzPts val="1400"/>
              <a:buFont typeface="Abel"/>
              <a:buChar char="-"/>
            </a:pPr>
            <a:r>
              <a:rPr lang="en">
                <a:solidFill>
                  <a:srgbClr val="434343"/>
                </a:solidFill>
                <a:latin typeface="Abel"/>
                <a:ea typeface="Abel"/>
                <a:cs typeface="Abel"/>
                <a:sym typeface="Abel"/>
              </a:rPr>
              <a:t>No commit logs, persisted directly to the hard drive</a:t>
            </a:r>
            <a:endParaRPr>
              <a:solidFill>
                <a:srgbClr val="434343"/>
              </a:solidFill>
              <a:latin typeface="Abel"/>
              <a:ea typeface="Abel"/>
              <a:cs typeface="Abel"/>
              <a:sym typeface="Abel"/>
            </a:endParaRPr>
          </a:p>
        </p:txBody>
      </p:sp>
      <p:sp>
        <p:nvSpPr>
          <p:cNvPr id="508" name="Google Shape;508;p32"/>
          <p:cNvSpPr txBox="1"/>
          <p:nvPr/>
        </p:nvSpPr>
        <p:spPr>
          <a:xfrm>
            <a:off x="4572300" y="1425350"/>
            <a:ext cx="3687300" cy="5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Hepta Slab SemiBold"/>
                <a:ea typeface="Hepta Slab SemiBold"/>
                <a:cs typeface="Hepta Slab SemiBold"/>
                <a:sym typeface="Hepta Slab SemiBold"/>
              </a:rPr>
              <a:t>Storage System</a:t>
            </a:r>
            <a:endParaRPr sz="2400">
              <a:solidFill>
                <a:srgbClr val="434343"/>
              </a:solidFill>
              <a:latin typeface="Hepta Slab SemiBold"/>
              <a:ea typeface="Hepta Slab SemiBold"/>
              <a:cs typeface="Hepta Slab SemiBold"/>
              <a:sym typeface="Hepta Slab SemiBold"/>
            </a:endParaRPr>
          </a:p>
        </p:txBody>
      </p:sp>
      <p:sp>
        <p:nvSpPr>
          <p:cNvPr id="509" name="Google Shape;509;p32"/>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Historia</a:t>
            </a:r>
            <a:endParaRPr/>
          </a:p>
        </p:txBody>
      </p:sp>
      <p:grpSp>
        <p:nvGrpSpPr>
          <p:cNvPr id="510" name="Google Shape;510;p32"/>
          <p:cNvGrpSpPr/>
          <p:nvPr/>
        </p:nvGrpSpPr>
        <p:grpSpPr>
          <a:xfrm>
            <a:off x="4025850" y="758000"/>
            <a:ext cx="4672800" cy="392400"/>
            <a:chOff x="-8550475" y="393012"/>
            <a:chExt cx="4672800" cy="392400"/>
          </a:xfrm>
        </p:grpSpPr>
        <p:sp>
          <p:nvSpPr>
            <p:cNvPr id="511" name="Google Shape;511;p32"/>
            <p:cNvSpPr/>
            <p:nvPr/>
          </p:nvSpPr>
          <p:spPr>
            <a:xfrm>
              <a:off x="-8550475" y="393012"/>
              <a:ext cx="46728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2"/>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2"/>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2"/>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5" name="Google Shape;515;p32"/>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2"/>
          <p:cNvSpPr/>
          <p:nvPr/>
        </p:nvSpPr>
        <p:spPr>
          <a:xfrm>
            <a:off x="-50" y="-1362"/>
            <a:ext cx="6939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2">
            <a:hlinkClick/>
          </p:cNvPr>
          <p:cNvSpPr/>
          <p:nvPr/>
        </p:nvSpPr>
        <p:spPr>
          <a:xfrm>
            <a:off x="693867"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2">
            <a:hlinkClick/>
          </p:cNvPr>
          <p:cNvSpPr/>
          <p:nvPr/>
        </p:nvSpPr>
        <p:spPr>
          <a:xfrm>
            <a:off x="2102224" y="-1362"/>
            <a:ext cx="1408200" cy="3924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2">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2">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2">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2" name="Google Shape;522;p32"/>
          <p:cNvGrpSpPr/>
          <p:nvPr/>
        </p:nvGrpSpPr>
        <p:grpSpPr>
          <a:xfrm>
            <a:off x="238515" y="90242"/>
            <a:ext cx="216784" cy="199039"/>
            <a:chOff x="285677" y="4429254"/>
            <a:chExt cx="216784" cy="199039"/>
          </a:xfrm>
        </p:grpSpPr>
        <p:sp>
          <p:nvSpPr>
            <p:cNvPr id="523" name="Google Shape;523;p32"/>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2"/>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2"/>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2"/>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2"/>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2"/>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2"/>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2"/>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2"/>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2" name="Google Shape;532;p32">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2">
            <a:hlinkClick/>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2"/>
          <p:cNvSpPr txBox="1"/>
          <p:nvPr/>
        </p:nvSpPr>
        <p:spPr>
          <a:xfrm>
            <a:off x="1026288" y="9027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Monday</a:t>
            </a:r>
            <a:endParaRPr sz="1200">
              <a:solidFill>
                <a:schemeClr val="dk1"/>
              </a:solidFill>
              <a:latin typeface="Abel"/>
              <a:ea typeface="Abel"/>
              <a:cs typeface="Abel"/>
              <a:sym typeface="Abel"/>
            </a:endParaRPr>
          </a:p>
        </p:txBody>
      </p:sp>
      <p:sp>
        <p:nvSpPr>
          <p:cNvPr id="535" name="Google Shape;535;p32"/>
          <p:cNvSpPr txBox="1"/>
          <p:nvPr/>
        </p:nvSpPr>
        <p:spPr>
          <a:xfrm>
            <a:off x="2434775" y="9032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Tuesday</a:t>
            </a:r>
            <a:endParaRPr sz="1200">
              <a:solidFill>
                <a:schemeClr val="dk1"/>
              </a:solidFill>
              <a:latin typeface="Abel"/>
              <a:ea typeface="Abel"/>
              <a:cs typeface="Abel"/>
              <a:sym typeface="Abel"/>
            </a:endParaRPr>
          </a:p>
        </p:txBody>
      </p:sp>
      <p:sp>
        <p:nvSpPr>
          <p:cNvPr id="536" name="Google Shape;536;p32"/>
          <p:cNvSpPr txBox="1"/>
          <p:nvPr/>
        </p:nvSpPr>
        <p:spPr>
          <a:xfrm>
            <a:off x="3741137"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Wednesday</a:t>
            </a:r>
            <a:endParaRPr sz="1200">
              <a:solidFill>
                <a:schemeClr val="dk1"/>
              </a:solidFill>
              <a:latin typeface="Abel"/>
              <a:ea typeface="Abel"/>
              <a:cs typeface="Abel"/>
              <a:sym typeface="Abel"/>
            </a:endParaRPr>
          </a:p>
        </p:txBody>
      </p:sp>
      <p:sp>
        <p:nvSpPr>
          <p:cNvPr id="537" name="Google Shape;537;p32"/>
          <p:cNvSpPr txBox="1"/>
          <p:nvPr/>
        </p:nvSpPr>
        <p:spPr>
          <a:xfrm>
            <a:off x="5149500" y="90250"/>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Thursday</a:t>
            </a:r>
            <a:endParaRPr sz="1200">
              <a:solidFill>
                <a:schemeClr val="dk1"/>
              </a:solidFill>
              <a:latin typeface="Abel"/>
              <a:ea typeface="Abel"/>
              <a:cs typeface="Abel"/>
              <a:sym typeface="Abel"/>
            </a:endParaRPr>
          </a:p>
        </p:txBody>
      </p:sp>
      <p:sp>
        <p:nvSpPr>
          <p:cNvPr id="538" name="Google Shape;538;p32"/>
          <p:cNvSpPr txBox="1"/>
          <p:nvPr/>
        </p:nvSpPr>
        <p:spPr>
          <a:xfrm>
            <a:off x="6659850" y="9032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Friday</a:t>
            </a:r>
            <a:endParaRPr sz="1200">
              <a:solidFill>
                <a:schemeClr val="dk1"/>
              </a:solidFill>
              <a:latin typeface="Abel"/>
              <a:ea typeface="Abel"/>
              <a:cs typeface="Abel"/>
              <a:sym typeface="Abel"/>
            </a:endParaRPr>
          </a:p>
        </p:txBody>
      </p:sp>
      <p:sp>
        <p:nvSpPr>
          <p:cNvPr id="539" name="Google Shape;539;p32"/>
          <p:cNvSpPr txBox="1"/>
          <p:nvPr/>
        </p:nvSpPr>
        <p:spPr>
          <a:xfrm>
            <a:off x="79662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Homework</a:t>
            </a:r>
            <a:endParaRPr sz="1200">
              <a:solidFill>
                <a:schemeClr val="dk1"/>
              </a:solidFill>
              <a:latin typeface="Abel"/>
              <a:ea typeface="Abel"/>
              <a:cs typeface="Abel"/>
              <a:sym typeface="Abel"/>
            </a:endParaRPr>
          </a:p>
        </p:txBody>
      </p:sp>
      <p:pic>
        <p:nvPicPr>
          <p:cNvPr id="540" name="Google Shape;540;p32"/>
          <p:cNvPicPr preferRelativeResize="0"/>
          <p:nvPr/>
        </p:nvPicPr>
        <p:blipFill>
          <a:blip r:embed="rId3">
            <a:alphaModFix/>
          </a:blip>
          <a:stretch>
            <a:fillRect/>
          </a:stretch>
        </p:blipFill>
        <p:spPr>
          <a:xfrm>
            <a:off x="476450" y="1425350"/>
            <a:ext cx="3026600" cy="3026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S Weekly planner for teachers by Slidesgo">
  <a:themeElements>
    <a:clrScheme name="Simple Light">
      <a:dk1>
        <a:srgbClr val="F3F3F3"/>
      </a:dk1>
      <a:lt1>
        <a:srgbClr val="434343"/>
      </a:lt1>
      <a:dk2>
        <a:srgbClr val="F8A620"/>
      </a:dk2>
      <a:lt2>
        <a:srgbClr val="FF7058"/>
      </a:lt2>
      <a:accent1>
        <a:srgbClr val="FF9A75"/>
      </a:accent1>
      <a:accent2>
        <a:srgbClr val="F9ABA0"/>
      </a:accent2>
      <a:accent3>
        <a:srgbClr val="F6C5BE"/>
      </a:accent3>
      <a:accent4>
        <a:srgbClr val="FCE5CD"/>
      </a:accent4>
      <a:accent5>
        <a:srgbClr val="963A2A"/>
      </a:accent5>
      <a:accent6>
        <a:srgbClr val="666666"/>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