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1C"/>
    <a:srgbClr val="B81A3C"/>
    <a:srgbClr val="E3355A"/>
    <a:srgbClr val="7A142C"/>
    <a:srgbClr val="9E1A39"/>
    <a:srgbClr val="DC2C56"/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50" d="100"/>
          <a:sy n="250" d="100"/>
        </p:scale>
        <p:origin x="-994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BA09C-83DA-46CF-A372-F15596D93022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E"/>
        </a:p>
      </dgm:t>
    </dgm:pt>
    <dgm:pt modelId="{82B1BEDE-16FD-4EAD-BDC8-1E4EF3349C28}">
      <dgm:prSet phldrT="[Text]" custT="1"/>
      <dgm:spPr/>
      <dgm:t>
        <a:bodyPr/>
        <a:lstStyle/>
        <a:p>
          <a:pPr algn="ctr"/>
          <a:r>
            <a:rPr lang="sv-SE" sz="2800" dirty="0"/>
            <a:t>Vecka 1</a:t>
          </a:r>
          <a:endParaRPr lang="en-SE" sz="2800" dirty="0"/>
        </a:p>
      </dgm:t>
    </dgm:pt>
    <dgm:pt modelId="{A5802429-AA7A-4577-9A8B-FFAADAE5A18D}" type="parTrans" cxnId="{DCE9E231-CCE0-4DF1-8196-2D0835741067}">
      <dgm:prSet/>
      <dgm:spPr/>
      <dgm:t>
        <a:bodyPr/>
        <a:lstStyle/>
        <a:p>
          <a:endParaRPr lang="en-SE"/>
        </a:p>
      </dgm:t>
    </dgm:pt>
    <dgm:pt modelId="{8B309F4C-53B4-41F2-9C40-99F142FC0022}" type="sibTrans" cxnId="{DCE9E231-CCE0-4DF1-8196-2D0835741067}">
      <dgm:prSet/>
      <dgm:spPr/>
      <dgm:t>
        <a:bodyPr/>
        <a:lstStyle/>
        <a:p>
          <a:endParaRPr lang="en-SE"/>
        </a:p>
      </dgm:t>
    </dgm:pt>
    <dgm:pt modelId="{E98D69F4-03F1-4411-A58D-C66C46EBC118}">
      <dgm:prSet phldrT="[Text]"/>
      <dgm:spPr/>
      <dgm:t>
        <a:bodyPr/>
        <a:lstStyle/>
        <a:p>
          <a:r>
            <a:rPr lang="sv-SE" dirty="0" err="1"/>
            <a:t>Mockup</a:t>
          </a:r>
          <a:endParaRPr lang="en-SE" dirty="0"/>
        </a:p>
      </dgm:t>
    </dgm:pt>
    <dgm:pt modelId="{D7B79622-75F6-4259-84D8-707FB1F0DB9D}" type="parTrans" cxnId="{DA5244EC-3DAC-4466-92A8-EDDAD6C483F4}">
      <dgm:prSet/>
      <dgm:spPr/>
      <dgm:t>
        <a:bodyPr/>
        <a:lstStyle/>
        <a:p>
          <a:endParaRPr lang="en-SE"/>
        </a:p>
      </dgm:t>
    </dgm:pt>
    <dgm:pt modelId="{E1973B01-DE8D-4B82-B90E-D697F6D3B8A6}" type="sibTrans" cxnId="{DA5244EC-3DAC-4466-92A8-EDDAD6C483F4}">
      <dgm:prSet/>
      <dgm:spPr/>
      <dgm:t>
        <a:bodyPr/>
        <a:lstStyle/>
        <a:p>
          <a:endParaRPr lang="en-SE"/>
        </a:p>
      </dgm:t>
    </dgm:pt>
    <dgm:pt modelId="{565EA0FF-4736-4657-B947-5CBC9D541D45}">
      <dgm:prSet phldrT="[Text]" custT="1"/>
      <dgm:spPr/>
      <dgm:t>
        <a:bodyPr/>
        <a:lstStyle/>
        <a:p>
          <a:pPr algn="ctr"/>
          <a:r>
            <a:rPr lang="sv-SE" sz="2800" dirty="0"/>
            <a:t>Vecka 2</a:t>
          </a:r>
          <a:endParaRPr lang="en-SE" sz="2800" dirty="0"/>
        </a:p>
      </dgm:t>
    </dgm:pt>
    <dgm:pt modelId="{A57B52F7-BED3-4D5E-8A7B-CFB9530C4689}" type="parTrans" cxnId="{507C47DE-40C5-4E1C-8125-331B2ACAEBA3}">
      <dgm:prSet/>
      <dgm:spPr/>
      <dgm:t>
        <a:bodyPr/>
        <a:lstStyle/>
        <a:p>
          <a:endParaRPr lang="en-SE"/>
        </a:p>
      </dgm:t>
    </dgm:pt>
    <dgm:pt modelId="{04D3E4AB-96A2-49F8-B13D-E097C9425C78}" type="sibTrans" cxnId="{507C47DE-40C5-4E1C-8125-331B2ACAEBA3}">
      <dgm:prSet/>
      <dgm:spPr/>
      <dgm:t>
        <a:bodyPr/>
        <a:lstStyle/>
        <a:p>
          <a:endParaRPr lang="en-SE"/>
        </a:p>
      </dgm:t>
    </dgm:pt>
    <dgm:pt modelId="{332F6E0A-DA0C-4617-BAD4-1548ABB2D7D8}">
      <dgm:prSet phldrT="[Text]"/>
      <dgm:spPr/>
      <dgm:t>
        <a:bodyPr/>
        <a:lstStyle/>
        <a:p>
          <a:r>
            <a:rPr lang="sv-SE" dirty="0"/>
            <a:t>Kodning</a:t>
          </a:r>
          <a:endParaRPr lang="en-SE" dirty="0"/>
        </a:p>
      </dgm:t>
    </dgm:pt>
    <dgm:pt modelId="{90391EC7-4C88-4514-A741-B0C1BC3B5F75}" type="parTrans" cxnId="{6238C642-1344-4984-94FC-8F9166189327}">
      <dgm:prSet/>
      <dgm:spPr/>
      <dgm:t>
        <a:bodyPr/>
        <a:lstStyle/>
        <a:p>
          <a:endParaRPr lang="en-SE"/>
        </a:p>
      </dgm:t>
    </dgm:pt>
    <dgm:pt modelId="{0F6C9C1A-A66E-4B7D-9DB8-B183F82E964D}" type="sibTrans" cxnId="{6238C642-1344-4984-94FC-8F9166189327}">
      <dgm:prSet/>
      <dgm:spPr/>
      <dgm:t>
        <a:bodyPr/>
        <a:lstStyle/>
        <a:p>
          <a:endParaRPr lang="en-SE"/>
        </a:p>
      </dgm:t>
    </dgm:pt>
    <dgm:pt modelId="{090F9486-3281-4C9E-9BD9-D5BB8A356CF5}">
      <dgm:prSet phldrT="[Text]"/>
      <dgm:spPr/>
      <dgm:t>
        <a:bodyPr/>
        <a:lstStyle/>
        <a:p>
          <a:r>
            <a:rPr lang="sv-SE" dirty="0"/>
            <a:t>Innehåll</a:t>
          </a:r>
          <a:endParaRPr lang="en-SE" dirty="0"/>
        </a:p>
      </dgm:t>
    </dgm:pt>
    <dgm:pt modelId="{68D4932C-5E99-4A3F-9363-E74B81ED256C}" type="parTrans" cxnId="{69AC3522-833D-459B-9733-A6D2752F740F}">
      <dgm:prSet/>
      <dgm:spPr/>
      <dgm:t>
        <a:bodyPr/>
        <a:lstStyle/>
        <a:p>
          <a:endParaRPr lang="en-SE"/>
        </a:p>
      </dgm:t>
    </dgm:pt>
    <dgm:pt modelId="{F25C1286-B82B-4B90-80D7-3EAB65D2DB72}" type="sibTrans" cxnId="{69AC3522-833D-459B-9733-A6D2752F740F}">
      <dgm:prSet/>
      <dgm:spPr/>
      <dgm:t>
        <a:bodyPr/>
        <a:lstStyle/>
        <a:p>
          <a:endParaRPr lang="en-SE"/>
        </a:p>
      </dgm:t>
    </dgm:pt>
    <dgm:pt modelId="{1D537A88-7C6C-489B-A1B0-590750D6E07E}">
      <dgm:prSet phldrT="[Text]" custT="1"/>
      <dgm:spPr/>
      <dgm:t>
        <a:bodyPr/>
        <a:lstStyle/>
        <a:p>
          <a:pPr algn="ctr"/>
          <a:r>
            <a:rPr lang="sv-SE" sz="2800" dirty="0"/>
            <a:t>Vecka 3</a:t>
          </a:r>
          <a:endParaRPr lang="en-SE" sz="2800" dirty="0"/>
        </a:p>
      </dgm:t>
    </dgm:pt>
    <dgm:pt modelId="{6EFC7CD6-CE9B-4DC7-A83F-1A9592AF1468}" type="parTrans" cxnId="{498D05FE-E632-4D20-A070-21D7826BFC67}">
      <dgm:prSet/>
      <dgm:spPr/>
      <dgm:t>
        <a:bodyPr/>
        <a:lstStyle/>
        <a:p>
          <a:endParaRPr lang="en-SE"/>
        </a:p>
      </dgm:t>
    </dgm:pt>
    <dgm:pt modelId="{A02A9E24-19C3-48C1-AFCA-712CDA8DD4EC}" type="sibTrans" cxnId="{498D05FE-E632-4D20-A070-21D7826BFC67}">
      <dgm:prSet/>
      <dgm:spPr/>
      <dgm:t>
        <a:bodyPr/>
        <a:lstStyle/>
        <a:p>
          <a:endParaRPr lang="en-SE"/>
        </a:p>
      </dgm:t>
    </dgm:pt>
    <dgm:pt modelId="{39120B84-044D-47BE-BFF8-7A456D62AC6F}">
      <dgm:prSet phldrT="[Text]"/>
      <dgm:spPr/>
      <dgm:t>
        <a:bodyPr/>
        <a:lstStyle/>
        <a:p>
          <a:r>
            <a:rPr lang="sv-SE" dirty="0"/>
            <a:t>Grundstruktur i html</a:t>
          </a:r>
          <a:endParaRPr lang="en-SE" dirty="0"/>
        </a:p>
      </dgm:t>
    </dgm:pt>
    <dgm:pt modelId="{105AAE41-D893-47E3-A8DA-4A8145BE1E55}" type="parTrans" cxnId="{D6791916-B13A-4C01-B65B-DBDF9263C7F3}">
      <dgm:prSet/>
      <dgm:spPr/>
      <dgm:t>
        <a:bodyPr/>
        <a:lstStyle/>
        <a:p>
          <a:endParaRPr lang="en-SE"/>
        </a:p>
      </dgm:t>
    </dgm:pt>
    <dgm:pt modelId="{74986473-6CA0-4787-8EF3-0B51B0D552C7}" type="sibTrans" cxnId="{D6791916-B13A-4C01-B65B-DBDF9263C7F3}">
      <dgm:prSet/>
      <dgm:spPr/>
      <dgm:t>
        <a:bodyPr/>
        <a:lstStyle/>
        <a:p>
          <a:endParaRPr lang="en-SE"/>
        </a:p>
      </dgm:t>
    </dgm:pt>
    <dgm:pt modelId="{BC9C0A37-EDC6-4C0C-9B82-149D2ADA3A05}">
      <dgm:prSet phldrT="[Text]"/>
      <dgm:spPr/>
      <dgm:t>
        <a:bodyPr/>
        <a:lstStyle/>
        <a:p>
          <a:r>
            <a:rPr lang="sv-SE" dirty="0"/>
            <a:t>Planering i </a:t>
          </a:r>
          <a:r>
            <a:rPr lang="sv-SE" dirty="0" err="1"/>
            <a:t>trello</a:t>
          </a:r>
          <a:endParaRPr lang="en-SE" dirty="0"/>
        </a:p>
      </dgm:t>
    </dgm:pt>
    <dgm:pt modelId="{65B87988-595E-4BE1-957C-9E8116740990}" type="parTrans" cxnId="{1CC25214-E85A-4FB1-82AF-665F80C377DC}">
      <dgm:prSet/>
      <dgm:spPr/>
      <dgm:t>
        <a:bodyPr/>
        <a:lstStyle/>
        <a:p>
          <a:endParaRPr lang="en-SE"/>
        </a:p>
      </dgm:t>
    </dgm:pt>
    <dgm:pt modelId="{B1907D8A-7536-419F-B174-EE092D00FF37}" type="sibTrans" cxnId="{1CC25214-E85A-4FB1-82AF-665F80C377DC}">
      <dgm:prSet/>
      <dgm:spPr/>
      <dgm:t>
        <a:bodyPr/>
        <a:lstStyle/>
        <a:p>
          <a:endParaRPr lang="en-SE"/>
        </a:p>
      </dgm:t>
    </dgm:pt>
    <dgm:pt modelId="{9BE4A3CC-6BAD-49A3-B493-D5B86CCB2052}">
      <dgm:prSet phldrT="[Text]"/>
      <dgm:spPr/>
      <dgm:t>
        <a:bodyPr/>
        <a:lstStyle/>
        <a:p>
          <a:r>
            <a:rPr lang="sv-SE" dirty="0"/>
            <a:t>Finjusteringar</a:t>
          </a:r>
          <a:endParaRPr lang="en-SE" dirty="0"/>
        </a:p>
      </dgm:t>
    </dgm:pt>
    <dgm:pt modelId="{B1DEB577-0767-48F0-9590-539ECB925962}" type="parTrans" cxnId="{8658A133-86E0-43F4-872C-85F14C8E8702}">
      <dgm:prSet/>
      <dgm:spPr/>
      <dgm:t>
        <a:bodyPr/>
        <a:lstStyle/>
        <a:p>
          <a:endParaRPr lang="en-SE"/>
        </a:p>
      </dgm:t>
    </dgm:pt>
    <dgm:pt modelId="{A7380FC1-FD4B-4108-BED0-BDC509C3CD36}" type="sibTrans" cxnId="{8658A133-86E0-43F4-872C-85F14C8E8702}">
      <dgm:prSet/>
      <dgm:spPr/>
      <dgm:t>
        <a:bodyPr/>
        <a:lstStyle/>
        <a:p>
          <a:endParaRPr lang="en-SE"/>
        </a:p>
      </dgm:t>
    </dgm:pt>
    <dgm:pt modelId="{57D5C803-E9E2-4C14-A1AA-F92EF297504B}">
      <dgm:prSet phldrT="[Text]"/>
      <dgm:spPr/>
      <dgm:t>
        <a:bodyPr/>
        <a:lstStyle/>
        <a:p>
          <a:r>
            <a:rPr lang="sv-SE" dirty="0"/>
            <a:t>Fixa eventuella buggar</a:t>
          </a:r>
          <a:endParaRPr lang="en-SE" dirty="0"/>
        </a:p>
      </dgm:t>
    </dgm:pt>
    <dgm:pt modelId="{55EBE8DB-FD88-4E5E-A979-6518D9A67A54}" type="parTrans" cxnId="{1F6A51C4-D1BD-4A1A-8211-1D7C2D6EBBD8}">
      <dgm:prSet/>
      <dgm:spPr/>
      <dgm:t>
        <a:bodyPr/>
        <a:lstStyle/>
        <a:p>
          <a:endParaRPr lang="en-SE"/>
        </a:p>
      </dgm:t>
    </dgm:pt>
    <dgm:pt modelId="{250F8049-B8D5-48D4-A2F3-FE64E008F91C}" type="sibTrans" cxnId="{1F6A51C4-D1BD-4A1A-8211-1D7C2D6EBBD8}">
      <dgm:prSet/>
      <dgm:spPr/>
      <dgm:t>
        <a:bodyPr/>
        <a:lstStyle/>
        <a:p>
          <a:endParaRPr lang="en-SE"/>
        </a:p>
      </dgm:t>
    </dgm:pt>
    <dgm:pt modelId="{DB5F20F2-F48F-4D00-864A-4E49DC51FE3B}">
      <dgm:prSet phldrT="[Text]"/>
      <dgm:spPr/>
      <dgm:t>
        <a:bodyPr/>
        <a:lstStyle/>
        <a:p>
          <a:r>
            <a:rPr lang="sv-SE" dirty="0"/>
            <a:t>PowerPoint</a:t>
          </a:r>
          <a:endParaRPr lang="en-SE" dirty="0"/>
        </a:p>
      </dgm:t>
    </dgm:pt>
    <dgm:pt modelId="{8E1495B4-5629-4513-A1EF-65ABD58FA89F}" type="parTrans" cxnId="{330CAA01-F668-4E9E-8954-826C450940A7}">
      <dgm:prSet/>
      <dgm:spPr/>
      <dgm:t>
        <a:bodyPr/>
        <a:lstStyle/>
        <a:p>
          <a:endParaRPr lang="en-SE"/>
        </a:p>
      </dgm:t>
    </dgm:pt>
    <dgm:pt modelId="{A5508EBC-42F4-465C-A8EB-942DAA449B1C}" type="sibTrans" cxnId="{330CAA01-F668-4E9E-8954-826C450940A7}">
      <dgm:prSet/>
      <dgm:spPr/>
      <dgm:t>
        <a:bodyPr/>
        <a:lstStyle/>
        <a:p>
          <a:endParaRPr lang="en-SE"/>
        </a:p>
      </dgm:t>
    </dgm:pt>
    <dgm:pt modelId="{39AA0929-E27A-43BB-B7E9-8C97B7A9A7CC}" type="pres">
      <dgm:prSet presAssocID="{576BA09C-83DA-46CF-A372-F15596D93022}" presName="layout" presStyleCnt="0">
        <dgm:presLayoutVars>
          <dgm:chMax/>
          <dgm:chPref/>
          <dgm:dir/>
          <dgm:resizeHandles/>
        </dgm:presLayoutVars>
      </dgm:prSet>
      <dgm:spPr/>
    </dgm:pt>
    <dgm:pt modelId="{5175B7D7-4688-4C1D-8109-1CB06D5B3758}" type="pres">
      <dgm:prSet presAssocID="{82B1BEDE-16FD-4EAD-BDC8-1E4EF3349C28}" presName="root" presStyleCnt="0">
        <dgm:presLayoutVars>
          <dgm:chMax/>
          <dgm:chPref/>
        </dgm:presLayoutVars>
      </dgm:prSet>
      <dgm:spPr/>
    </dgm:pt>
    <dgm:pt modelId="{59251197-8C77-4266-BF1F-F4EECFEAFA49}" type="pres">
      <dgm:prSet presAssocID="{82B1BEDE-16FD-4EAD-BDC8-1E4EF3349C28}" presName="rootComposite" presStyleCnt="0">
        <dgm:presLayoutVars/>
      </dgm:prSet>
      <dgm:spPr/>
    </dgm:pt>
    <dgm:pt modelId="{1BF161AF-A4F0-400A-9F8D-347F704BE36D}" type="pres">
      <dgm:prSet presAssocID="{82B1BEDE-16FD-4EAD-BDC8-1E4EF3349C28}" presName="ParentAccent" presStyleLbl="alignNode1" presStyleIdx="0" presStyleCnt="3"/>
      <dgm:spPr/>
    </dgm:pt>
    <dgm:pt modelId="{ACC938B5-B588-41B2-8AFD-A6D374A9A43F}" type="pres">
      <dgm:prSet presAssocID="{82B1BEDE-16FD-4EAD-BDC8-1E4EF3349C28}" presName="ParentSmallAccent" presStyleLbl="fgAcc1" presStyleIdx="0" presStyleCnt="3"/>
      <dgm:spPr>
        <a:noFill/>
      </dgm:spPr>
    </dgm:pt>
    <dgm:pt modelId="{50563F3A-E23B-4C05-9372-0EC229DB22AF}" type="pres">
      <dgm:prSet presAssocID="{82B1BEDE-16FD-4EAD-BDC8-1E4EF3349C28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55B410FD-953B-4783-A711-A4620EDAA417}" type="pres">
      <dgm:prSet presAssocID="{82B1BEDE-16FD-4EAD-BDC8-1E4EF3349C28}" presName="childShape" presStyleCnt="0">
        <dgm:presLayoutVars>
          <dgm:chMax val="0"/>
          <dgm:chPref val="0"/>
        </dgm:presLayoutVars>
      </dgm:prSet>
      <dgm:spPr/>
    </dgm:pt>
    <dgm:pt modelId="{CB9188E1-6E75-4C19-8D7A-E71149791514}" type="pres">
      <dgm:prSet presAssocID="{E98D69F4-03F1-4411-A58D-C66C46EBC118}" presName="childComposite" presStyleCnt="0">
        <dgm:presLayoutVars>
          <dgm:chMax val="0"/>
          <dgm:chPref val="0"/>
        </dgm:presLayoutVars>
      </dgm:prSet>
      <dgm:spPr/>
    </dgm:pt>
    <dgm:pt modelId="{582A2F19-EFCC-4EDC-945F-44A26CE74BF4}" type="pres">
      <dgm:prSet presAssocID="{E98D69F4-03F1-4411-A58D-C66C46EBC118}" presName="ChildAccent" presStyleLbl="solidFgAcc1" presStyleIdx="0" presStyleCnt="8" custScaleX="37383" custScaleY="37383"/>
      <dgm:spPr/>
    </dgm:pt>
    <dgm:pt modelId="{3C3E24A4-E698-4B2A-9787-32183BADCC27}" type="pres">
      <dgm:prSet presAssocID="{E98D69F4-03F1-4411-A58D-C66C46EBC118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B4EA9BAA-EE40-411C-8243-35212C018F48}" type="pres">
      <dgm:prSet presAssocID="{39120B84-044D-47BE-BFF8-7A456D62AC6F}" presName="childComposite" presStyleCnt="0">
        <dgm:presLayoutVars>
          <dgm:chMax val="0"/>
          <dgm:chPref val="0"/>
        </dgm:presLayoutVars>
      </dgm:prSet>
      <dgm:spPr/>
    </dgm:pt>
    <dgm:pt modelId="{212BF0DD-5901-4B80-8B5A-CEDA85DDB1CD}" type="pres">
      <dgm:prSet presAssocID="{39120B84-044D-47BE-BFF8-7A456D62AC6F}" presName="ChildAccent" presStyleLbl="solidFgAcc1" presStyleIdx="1" presStyleCnt="8" custScaleX="37383" custScaleY="37383"/>
      <dgm:spPr/>
    </dgm:pt>
    <dgm:pt modelId="{E322DB83-FB1E-4962-9273-286B8BAF19CA}" type="pres">
      <dgm:prSet presAssocID="{39120B84-044D-47BE-BFF8-7A456D62AC6F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28864400-584E-4279-A01B-AF0E1834BC3B}" type="pres">
      <dgm:prSet presAssocID="{BC9C0A37-EDC6-4C0C-9B82-149D2ADA3A05}" presName="childComposite" presStyleCnt="0">
        <dgm:presLayoutVars>
          <dgm:chMax val="0"/>
          <dgm:chPref val="0"/>
        </dgm:presLayoutVars>
      </dgm:prSet>
      <dgm:spPr/>
    </dgm:pt>
    <dgm:pt modelId="{CD5936EB-3F33-4E4F-8FAF-8EDF2F61B3C8}" type="pres">
      <dgm:prSet presAssocID="{BC9C0A37-EDC6-4C0C-9B82-149D2ADA3A05}" presName="ChildAccent" presStyleLbl="solidFgAcc1" presStyleIdx="2" presStyleCnt="8" custScaleX="37383" custScaleY="37383"/>
      <dgm:spPr/>
    </dgm:pt>
    <dgm:pt modelId="{4084D8AA-FFE6-4D22-A0B0-A12CB19A40FB}" type="pres">
      <dgm:prSet presAssocID="{BC9C0A37-EDC6-4C0C-9B82-149D2ADA3A05}" presName="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56B3883F-784D-46C8-BE34-5DF2012B08F6}" type="pres">
      <dgm:prSet presAssocID="{565EA0FF-4736-4657-B947-5CBC9D541D45}" presName="root" presStyleCnt="0">
        <dgm:presLayoutVars>
          <dgm:chMax/>
          <dgm:chPref/>
        </dgm:presLayoutVars>
      </dgm:prSet>
      <dgm:spPr/>
    </dgm:pt>
    <dgm:pt modelId="{2BF32432-C802-418E-A37E-5117B1FF76E6}" type="pres">
      <dgm:prSet presAssocID="{565EA0FF-4736-4657-B947-5CBC9D541D45}" presName="rootComposite" presStyleCnt="0">
        <dgm:presLayoutVars/>
      </dgm:prSet>
      <dgm:spPr/>
    </dgm:pt>
    <dgm:pt modelId="{46E8417D-1C27-403D-9ED0-E3F866E5E30D}" type="pres">
      <dgm:prSet presAssocID="{565EA0FF-4736-4657-B947-5CBC9D541D45}" presName="ParentAccent" presStyleLbl="alignNode1" presStyleIdx="1" presStyleCnt="3"/>
      <dgm:spPr/>
    </dgm:pt>
    <dgm:pt modelId="{D571E4A7-11E0-43A5-90FD-FBC792FA7B7D}" type="pres">
      <dgm:prSet presAssocID="{565EA0FF-4736-4657-B947-5CBC9D541D45}" presName="ParentSmallAccent" presStyleLbl="fgAcc1" presStyleIdx="1" presStyleCnt="3"/>
      <dgm:spPr>
        <a:noFill/>
      </dgm:spPr>
    </dgm:pt>
    <dgm:pt modelId="{6195197E-69C4-4E06-9B59-DD356BC0931E}" type="pres">
      <dgm:prSet presAssocID="{565EA0FF-4736-4657-B947-5CBC9D541D45}" presName="Parent" presStyleLbl="revTx" presStyleIdx="4" presStyleCnt="11">
        <dgm:presLayoutVars>
          <dgm:chMax/>
          <dgm:chPref val="4"/>
          <dgm:bulletEnabled val="1"/>
        </dgm:presLayoutVars>
      </dgm:prSet>
      <dgm:spPr/>
    </dgm:pt>
    <dgm:pt modelId="{BF28F7E1-07F5-485A-8C95-707A1A628FAC}" type="pres">
      <dgm:prSet presAssocID="{565EA0FF-4736-4657-B947-5CBC9D541D45}" presName="childShape" presStyleCnt="0">
        <dgm:presLayoutVars>
          <dgm:chMax val="0"/>
          <dgm:chPref val="0"/>
        </dgm:presLayoutVars>
      </dgm:prSet>
      <dgm:spPr/>
    </dgm:pt>
    <dgm:pt modelId="{D231F1A8-B96C-4FBA-8910-CEA7F2FDD20F}" type="pres">
      <dgm:prSet presAssocID="{332F6E0A-DA0C-4617-BAD4-1548ABB2D7D8}" presName="childComposite" presStyleCnt="0">
        <dgm:presLayoutVars>
          <dgm:chMax val="0"/>
          <dgm:chPref val="0"/>
        </dgm:presLayoutVars>
      </dgm:prSet>
      <dgm:spPr/>
    </dgm:pt>
    <dgm:pt modelId="{B1471BD0-4B7C-4DFC-97C2-D66A23836FA8}" type="pres">
      <dgm:prSet presAssocID="{332F6E0A-DA0C-4617-BAD4-1548ABB2D7D8}" presName="ChildAccent" presStyleLbl="solidFgAcc1" presStyleIdx="3" presStyleCnt="8" custScaleX="37383" custScaleY="37383"/>
      <dgm:spPr/>
    </dgm:pt>
    <dgm:pt modelId="{199AB0E3-7562-4F38-894F-7E8B8DA38458}" type="pres">
      <dgm:prSet presAssocID="{332F6E0A-DA0C-4617-BAD4-1548ABB2D7D8}" presName="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E58B8CB3-5492-4E53-92C4-C1399880D727}" type="pres">
      <dgm:prSet presAssocID="{090F9486-3281-4C9E-9BD9-D5BB8A356CF5}" presName="childComposite" presStyleCnt="0">
        <dgm:presLayoutVars>
          <dgm:chMax val="0"/>
          <dgm:chPref val="0"/>
        </dgm:presLayoutVars>
      </dgm:prSet>
      <dgm:spPr/>
    </dgm:pt>
    <dgm:pt modelId="{EE945AD4-5934-4C6C-88A5-65C2E248A078}" type="pres">
      <dgm:prSet presAssocID="{090F9486-3281-4C9E-9BD9-D5BB8A356CF5}" presName="ChildAccent" presStyleLbl="solidFgAcc1" presStyleIdx="4" presStyleCnt="8" custScaleX="37383" custScaleY="37383"/>
      <dgm:spPr/>
    </dgm:pt>
    <dgm:pt modelId="{9EA59462-BDED-4460-8CC7-F106B49528E3}" type="pres">
      <dgm:prSet presAssocID="{090F9486-3281-4C9E-9BD9-D5BB8A356CF5}" presName="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1455AA70-A5B6-4C34-8752-26CB8D0847C2}" type="pres">
      <dgm:prSet presAssocID="{1D537A88-7C6C-489B-A1B0-590750D6E07E}" presName="root" presStyleCnt="0">
        <dgm:presLayoutVars>
          <dgm:chMax/>
          <dgm:chPref/>
        </dgm:presLayoutVars>
      </dgm:prSet>
      <dgm:spPr/>
    </dgm:pt>
    <dgm:pt modelId="{068495DA-7F6A-4221-8C17-66B828DE5880}" type="pres">
      <dgm:prSet presAssocID="{1D537A88-7C6C-489B-A1B0-590750D6E07E}" presName="rootComposite" presStyleCnt="0">
        <dgm:presLayoutVars/>
      </dgm:prSet>
      <dgm:spPr/>
    </dgm:pt>
    <dgm:pt modelId="{84B74B62-07A1-4FB8-8F92-12DC1D5C3F37}" type="pres">
      <dgm:prSet presAssocID="{1D537A88-7C6C-489B-A1B0-590750D6E07E}" presName="ParentAccent" presStyleLbl="alignNode1" presStyleIdx="2" presStyleCnt="3"/>
      <dgm:spPr/>
    </dgm:pt>
    <dgm:pt modelId="{1419A982-0755-4E88-95EB-2E1DA83C5D56}" type="pres">
      <dgm:prSet presAssocID="{1D537A88-7C6C-489B-A1B0-590750D6E07E}" presName="ParentSmallAccent" presStyleLbl="fgAcc1" presStyleIdx="2" presStyleCnt="3"/>
      <dgm:spPr>
        <a:noFill/>
      </dgm:spPr>
    </dgm:pt>
    <dgm:pt modelId="{2DF8589E-845D-49DE-9148-6FD4DF9F2834}" type="pres">
      <dgm:prSet presAssocID="{1D537A88-7C6C-489B-A1B0-590750D6E07E}" presName="Parent" presStyleLbl="revTx" presStyleIdx="7" presStyleCnt="11">
        <dgm:presLayoutVars>
          <dgm:chMax/>
          <dgm:chPref val="4"/>
          <dgm:bulletEnabled val="1"/>
        </dgm:presLayoutVars>
      </dgm:prSet>
      <dgm:spPr/>
    </dgm:pt>
    <dgm:pt modelId="{0A6BEF0C-E20D-4E87-B843-9055D69D548F}" type="pres">
      <dgm:prSet presAssocID="{1D537A88-7C6C-489B-A1B0-590750D6E07E}" presName="childShape" presStyleCnt="0">
        <dgm:presLayoutVars>
          <dgm:chMax val="0"/>
          <dgm:chPref val="0"/>
        </dgm:presLayoutVars>
      </dgm:prSet>
      <dgm:spPr/>
    </dgm:pt>
    <dgm:pt modelId="{EFDA3D1C-CBFA-4531-81F3-9CCDD388250D}" type="pres">
      <dgm:prSet presAssocID="{9BE4A3CC-6BAD-49A3-B493-D5B86CCB2052}" presName="childComposite" presStyleCnt="0">
        <dgm:presLayoutVars>
          <dgm:chMax val="0"/>
          <dgm:chPref val="0"/>
        </dgm:presLayoutVars>
      </dgm:prSet>
      <dgm:spPr/>
    </dgm:pt>
    <dgm:pt modelId="{5238FCD9-754C-49F0-8945-716ECBCA02B8}" type="pres">
      <dgm:prSet presAssocID="{9BE4A3CC-6BAD-49A3-B493-D5B86CCB2052}" presName="ChildAccent" presStyleLbl="solidFgAcc1" presStyleIdx="5" presStyleCnt="8" custScaleX="37383" custScaleY="37383"/>
      <dgm:spPr>
        <a:effectLst>
          <a:softEdge rad="0"/>
        </a:effectLst>
      </dgm:spPr>
    </dgm:pt>
    <dgm:pt modelId="{7DCA8965-6C16-4425-B0ED-7AB9D892B0A2}" type="pres">
      <dgm:prSet presAssocID="{9BE4A3CC-6BAD-49A3-B493-D5B86CCB2052}" presName="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BE279BA7-4880-4E2E-8DE3-35D36F41769C}" type="pres">
      <dgm:prSet presAssocID="{57D5C803-E9E2-4C14-A1AA-F92EF297504B}" presName="childComposite" presStyleCnt="0">
        <dgm:presLayoutVars>
          <dgm:chMax val="0"/>
          <dgm:chPref val="0"/>
        </dgm:presLayoutVars>
      </dgm:prSet>
      <dgm:spPr/>
    </dgm:pt>
    <dgm:pt modelId="{7FB02D79-B35F-4474-8CFA-2BB9F773C518}" type="pres">
      <dgm:prSet presAssocID="{57D5C803-E9E2-4C14-A1AA-F92EF297504B}" presName="ChildAccent" presStyleLbl="solidFgAcc1" presStyleIdx="6" presStyleCnt="8" custScaleX="37383" custScaleY="37383"/>
      <dgm:spPr/>
    </dgm:pt>
    <dgm:pt modelId="{C1C98E53-BDB7-40B7-8377-A94B65CB7EBD}" type="pres">
      <dgm:prSet presAssocID="{57D5C803-E9E2-4C14-A1AA-F92EF297504B}" presName="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0F573171-E799-4C68-958D-688195759C0F}" type="pres">
      <dgm:prSet presAssocID="{DB5F20F2-F48F-4D00-864A-4E49DC51FE3B}" presName="childComposite" presStyleCnt="0">
        <dgm:presLayoutVars>
          <dgm:chMax val="0"/>
          <dgm:chPref val="0"/>
        </dgm:presLayoutVars>
      </dgm:prSet>
      <dgm:spPr/>
    </dgm:pt>
    <dgm:pt modelId="{F1E23575-28BA-4F75-9BA2-0129BBF82AC6}" type="pres">
      <dgm:prSet presAssocID="{DB5F20F2-F48F-4D00-864A-4E49DC51FE3B}" presName="ChildAccent" presStyleLbl="solidFgAcc1" presStyleIdx="7" presStyleCnt="8" custScaleX="37383" custScaleY="37383"/>
      <dgm:spPr/>
    </dgm:pt>
    <dgm:pt modelId="{8CB30BCA-20B9-4075-9EE8-02CB84791389}" type="pres">
      <dgm:prSet presAssocID="{DB5F20F2-F48F-4D00-864A-4E49DC51FE3B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330CAA01-F668-4E9E-8954-826C450940A7}" srcId="{1D537A88-7C6C-489B-A1B0-590750D6E07E}" destId="{DB5F20F2-F48F-4D00-864A-4E49DC51FE3B}" srcOrd="2" destOrd="0" parTransId="{8E1495B4-5629-4513-A1EF-65ABD58FA89F}" sibTransId="{A5508EBC-42F4-465C-A8EB-942DAA449B1C}"/>
    <dgm:cxn modelId="{4422DB03-A8DD-43A7-980F-D65F410480CD}" type="presOf" srcId="{090F9486-3281-4C9E-9BD9-D5BB8A356CF5}" destId="{9EA59462-BDED-4460-8CC7-F106B49528E3}" srcOrd="0" destOrd="0" presId="urn:microsoft.com/office/officeart/2008/layout/SquareAccentList"/>
    <dgm:cxn modelId="{9E75A507-2890-4ACA-9DC0-FBFD24C38725}" type="presOf" srcId="{332F6E0A-DA0C-4617-BAD4-1548ABB2D7D8}" destId="{199AB0E3-7562-4F38-894F-7E8B8DA38458}" srcOrd="0" destOrd="0" presId="urn:microsoft.com/office/officeart/2008/layout/SquareAccentList"/>
    <dgm:cxn modelId="{1184F10F-E16F-4C5F-801B-67D7CEBF1269}" type="presOf" srcId="{DB5F20F2-F48F-4D00-864A-4E49DC51FE3B}" destId="{8CB30BCA-20B9-4075-9EE8-02CB84791389}" srcOrd="0" destOrd="0" presId="urn:microsoft.com/office/officeart/2008/layout/SquareAccentList"/>
    <dgm:cxn modelId="{1CC25214-E85A-4FB1-82AF-665F80C377DC}" srcId="{82B1BEDE-16FD-4EAD-BDC8-1E4EF3349C28}" destId="{BC9C0A37-EDC6-4C0C-9B82-149D2ADA3A05}" srcOrd="2" destOrd="0" parTransId="{65B87988-595E-4BE1-957C-9E8116740990}" sibTransId="{B1907D8A-7536-419F-B174-EE092D00FF37}"/>
    <dgm:cxn modelId="{50294315-8C44-4C87-8010-FC41B47B7D9F}" type="presOf" srcId="{1D537A88-7C6C-489B-A1B0-590750D6E07E}" destId="{2DF8589E-845D-49DE-9148-6FD4DF9F2834}" srcOrd="0" destOrd="0" presId="urn:microsoft.com/office/officeart/2008/layout/SquareAccentList"/>
    <dgm:cxn modelId="{D6791916-B13A-4C01-B65B-DBDF9263C7F3}" srcId="{82B1BEDE-16FD-4EAD-BDC8-1E4EF3349C28}" destId="{39120B84-044D-47BE-BFF8-7A456D62AC6F}" srcOrd="1" destOrd="0" parTransId="{105AAE41-D893-47E3-A8DA-4A8145BE1E55}" sibTransId="{74986473-6CA0-4787-8EF3-0B51B0D552C7}"/>
    <dgm:cxn modelId="{69AC3522-833D-459B-9733-A6D2752F740F}" srcId="{565EA0FF-4736-4657-B947-5CBC9D541D45}" destId="{090F9486-3281-4C9E-9BD9-D5BB8A356CF5}" srcOrd="1" destOrd="0" parTransId="{68D4932C-5E99-4A3F-9363-E74B81ED256C}" sibTransId="{F25C1286-B82B-4B90-80D7-3EAB65D2DB72}"/>
    <dgm:cxn modelId="{DCE9E231-CCE0-4DF1-8196-2D0835741067}" srcId="{576BA09C-83DA-46CF-A372-F15596D93022}" destId="{82B1BEDE-16FD-4EAD-BDC8-1E4EF3349C28}" srcOrd="0" destOrd="0" parTransId="{A5802429-AA7A-4577-9A8B-FFAADAE5A18D}" sibTransId="{8B309F4C-53B4-41F2-9C40-99F142FC0022}"/>
    <dgm:cxn modelId="{8658A133-86E0-43F4-872C-85F14C8E8702}" srcId="{1D537A88-7C6C-489B-A1B0-590750D6E07E}" destId="{9BE4A3CC-6BAD-49A3-B493-D5B86CCB2052}" srcOrd="0" destOrd="0" parTransId="{B1DEB577-0767-48F0-9590-539ECB925962}" sibTransId="{A7380FC1-FD4B-4108-BED0-BDC509C3CD36}"/>
    <dgm:cxn modelId="{96B4385E-9952-4C0F-960B-B288D75D46CF}" type="presOf" srcId="{565EA0FF-4736-4657-B947-5CBC9D541D45}" destId="{6195197E-69C4-4E06-9B59-DD356BC0931E}" srcOrd="0" destOrd="0" presId="urn:microsoft.com/office/officeart/2008/layout/SquareAccentList"/>
    <dgm:cxn modelId="{C8BA4461-8860-4388-A1FE-1E5098BD4D84}" type="presOf" srcId="{E98D69F4-03F1-4411-A58D-C66C46EBC118}" destId="{3C3E24A4-E698-4B2A-9787-32183BADCC27}" srcOrd="0" destOrd="0" presId="urn:microsoft.com/office/officeart/2008/layout/SquareAccentList"/>
    <dgm:cxn modelId="{6238C642-1344-4984-94FC-8F9166189327}" srcId="{565EA0FF-4736-4657-B947-5CBC9D541D45}" destId="{332F6E0A-DA0C-4617-BAD4-1548ABB2D7D8}" srcOrd="0" destOrd="0" parTransId="{90391EC7-4C88-4514-A741-B0C1BC3B5F75}" sibTransId="{0F6C9C1A-A66E-4B7D-9DB8-B183F82E964D}"/>
    <dgm:cxn modelId="{96175C43-62E4-4AF2-9A49-C79FB6E9969A}" type="presOf" srcId="{57D5C803-E9E2-4C14-A1AA-F92EF297504B}" destId="{C1C98E53-BDB7-40B7-8377-A94B65CB7EBD}" srcOrd="0" destOrd="0" presId="urn:microsoft.com/office/officeart/2008/layout/SquareAccentList"/>
    <dgm:cxn modelId="{C1FCAD43-B729-4ABA-9F74-33DF7E56B310}" type="presOf" srcId="{BC9C0A37-EDC6-4C0C-9B82-149D2ADA3A05}" destId="{4084D8AA-FFE6-4D22-A0B0-A12CB19A40FB}" srcOrd="0" destOrd="0" presId="urn:microsoft.com/office/officeart/2008/layout/SquareAccentList"/>
    <dgm:cxn modelId="{98497767-3BDC-4FFF-B45B-080C67C28413}" type="presOf" srcId="{82B1BEDE-16FD-4EAD-BDC8-1E4EF3349C28}" destId="{50563F3A-E23B-4C05-9372-0EC229DB22AF}" srcOrd="0" destOrd="0" presId="urn:microsoft.com/office/officeart/2008/layout/SquareAccentList"/>
    <dgm:cxn modelId="{38A97D4B-678E-40E0-AB50-AC12C81C52D0}" type="presOf" srcId="{9BE4A3CC-6BAD-49A3-B493-D5B86CCB2052}" destId="{7DCA8965-6C16-4425-B0ED-7AB9D892B0A2}" srcOrd="0" destOrd="0" presId="urn:microsoft.com/office/officeart/2008/layout/SquareAccentList"/>
    <dgm:cxn modelId="{1584927C-5E30-4D11-813A-22BB52B88DC0}" type="presOf" srcId="{39120B84-044D-47BE-BFF8-7A456D62AC6F}" destId="{E322DB83-FB1E-4962-9273-286B8BAF19CA}" srcOrd="0" destOrd="0" presId="urn:microsoft.com/office/officeart/2008/layout/SquareAccentList"/>
    <dgm:cxn modelId="{1F6A51C4-D1BD-4A1A-8211-1D7C2D6EBBD8}" srcId="{1D537A88-7C6C-489B-A1B0-590750D6E07E}" destId="{57D5C803-E9E2-4C14-A1AA-F92EF297504B}" srcOrd="1" destOrd="0" parTransId="{55EBE8DB-FD88-4E5E-A979-6518D9A67A54}" sibTransId="{250F8049-B8D5-48D4-A2F3-FE64E008F91C}"/>
    <dgm:cxn modelId="{507C47DE-40C5-4E1C-8125-331B2ACAEBA3}" srcId="{576BA09C-83DA-46CF-A372-F15596D93022}" destId="{565EA0FF-4736-4657-B947-5CBC9D541D45}" srcOrd="1" destOrd="0" parTransId="{A57B52F7-BED3-4D5E-8A7B-CFB9530C4689}" sibTransId="{04D3E4AB-96A2-49F8-B13D-E097C9425C78}"/>
    <dgm:cxn modelId="{DA5244EC-3DAC-4466-92A8-EDDAD6C483F4}" srcId="{82B1BEDE-16FD-4EAD-BDC8-1E4EF3349C28}" destId="{E98D69F4-03F1-4411-A58D-C66C46EBC118}" srcOrd="0" destOrd="0" parTransId="{D7B79622-75F6-4259-84D8-707FB1F0DB9D}" sibTransId="{E1973B01-DE8D-4B82-B90E-D697F6D3B8A6}"/>
    <dgm:cxn modelId="{498D05FE-E632-4D20-A070-21D7826BFC67}" srcId="{576BA09C-83DA-46CF-A372-F15596D93022}" destId="{1D537A88-7C6C-489B-A1B0-590750D6E07E}" srcOrd="2" destOrd="0" parTransId="{6EFC7CD6-CE9B-4DC7-A83F-1A9592AF1468}" sibTransId="{A02A9E24-19C3-48C1-AFCA-712CDA8DD4EC}"/>
    <dgm:cxn modelId="{6BD8F3FF-A844-4037-A192-E4CFF1E5C2B7}" type="presOf" srcId="{576BA09C-83DA-46CF-A372-F15596D93022}" destId="{39AA0929-E27A-43BB-B7E9-8C97B7A9A7CC}" srcOrd="0" destOrd="0" presId="urn:microsoft.com/office/officeart/2008/layout/SquareAccentList"/>
    <dgm:cxn modelId="{1D6C06FE-FE39-4992-BF6D-E40401CF7774}" type="presParOf" srcId="{39AA0929-E27A-43BB-B7E9-8C97B7A9A7CC}" destId="{5175B7D7-4688-4C1D-8109-1CB06D5B3758}" srcOrd="0" destOrd="0" presId="urn:microsoft.com/office/officeart/2008/layout/SquareAccentList"/>
    <dgm:cxn modelId="{0A055B0B-D1FA-448E-B4E8-9E8E1985D692}" type="presParOf" srcId="{5175B7D7-4688-4C1D-8109-1CB06D5B3758}" destId="{59251197-8C77-4266-BF1F-F4EECFEAFA49}" srcOrd="0" destOrd="0" presId="urn:microsoft.com/office/officeart/2008/layout/SquareAccentList"/>
    <dgm:cxn modelId="{12CF612A-AC73-4365-A261-160B3DF9D960}" type="presParOf" srcId="{59251197-8C77-4266-BF1F-F4EECFEAFA49}" destId="{1BF161AF-A4F0-400A-9F8D-347F704BE36D}" srcOrd="0" destOrd="0" presId="urn:microsoft.com/office/officeart/2008/layout/SquareAccentList"/>
    <dgm:cxn modelId="{6DBBCB9D-F7FA-4460-A89A-42855C5F899A}" type="presParOf" srcId="{59251197-8C77-4266-BF1F-F4EECFEAFA49}" destId="{ACC938B5-B588-41B2-8AFD-A6D374A9A43F}" srcOrd="1" destOrd="0" presId="urn:microsoft.com/office/officeart/2008/layout/SquareAccentList"/>
    <dgm:cxn modelId="{9283C67B-ED03-4DE9-9627-1E1815C39E58}" type="presParOf" srcId="{59251197-8C77-4266-BF1F-F4EECFEAFA49}" destId="{50563F3A-E23B-4C05-9372-0EC229DB22AF}" srcOrd="2" destOrd="0" presId="urn:microsoft.com/office/officeart/2008/layout/SquareAccentList"/>
    <dgm:cxn modelId="{7ED886DF-88A0-419E-8D5C-B1B5E9480BE9}" type="presParOf" srcId="{5175B7D7-4688-4C1D-8109-1CB06D5B3758}" destId="{55B410FD-953B-4783-A711-A4620EDAA417}" srcOrd="1" destOrd="0" presId="urn:microsoft.com/office/officeart/2008/layout/SquareAccentList"/>
    <dgm:cxn modelId="{84FE4500-996C-4BC5-A73F-B2E7DE6360A6}" type="presParOf" srcId="{55B410FD-953B-4783-A711-A4620EDAA417}" destId="{CB9188E1-6E75-4C19-8D7A-E71149791514}" srcOrd="0" destOrd="0" presId="urn:microsoft.com/office/officeart/2008/layout/SquareAccentList"/>
    <dgm:cxn modelId="{00681ACC-69DE-430B-8F84-AE67F19B1E05}" type="presParOf" srcId="{CB9188E1-6E75-4C19-8D7A-E71149791514}" destId="{582A2F19-EFCC-4EDC-945F-44A26CE74BF4}" srcOrd="0" destOrd="0" presId="urn:microsoft.com/office/officeart/2008/layout/SquareAccentList"/>
    <dgm:cxn modelId="{3A13747B-FFF3-436D-A2AD-33CD24B89489}" type="presParOf" srcId="{CB9188E1-6E75-4C19-8D7A-E71149791514}" destId="{3C3E24A4-E698-4B2A-9787-32183BADCC27}" srcOrd="1" destOrd="0" presId="urn:microsoft.com/office/officeart/2008/layout/SquareAccentList"/>
    <dgm:cxn modelId="{77FA17C2-5594-48BA-99DE-700D69EE6C89}" type="presParOf" srcId="{55B410FD-953B-4783-A711-A4620EDAA417}" destId="{B4EA9BAA-EE40-411C-8243-35212C018F48}" srcOrd="1" destOrd="0" presId="urn:microsoft.com/office/officeart/2008/layout/SquareAccentList"/>
    <dgm:cxn modelId="{9EE76BC7-F904-481C-8C84-309B809148B9}" type="presParOf" srcId="{B4EA9BAA-EE40-411C-8243-35212C018F48}" destId="{212BF0DD-5901-4B80-8B5A-CEDA85DDB1CD}" srcOrd="0" destOrd="0" presId="urn:microsoft.com/office/officeart/2008/layout/SquareAccentList"/>
    <dgm:cxn modelId="{1853E28F-9246-4CAF-AA4D-B4256AEB69D8}" type="presParOf" srcId="{B4EA9BAA-EE40-411C-8243-35212C018F48}" destId="{E322DB83-FB1E-4962-9273-286B8BAF19CA}" srcOrd="1" destOrd="0" presId="urn:microsoft.com/office/officeart/2008/layout/SquareAccentList"/>
    <dgm:cxn modelId="{AEE2C6B5-48CF-4834-AC9B-F95FCF16AF8D}" type="presParOf" srcId="{55B410FD-953B-4783-A711-A4620EDAA417}" destId="{28864400-584E-4279-A01B-AF0E1834BC3B}" srcOrd="2" destOrd="0" presId="urn:microsoft.com/office/officeart/2008/layout/SquareAccentList"/>
    <dgm:cxn modelId="{ECDF37DA-F9BC-482C-B998-935905902F80}" type="presParOf" srcId="{28864400-584E-4279-A01B-AF0E1834BC3B}" destId="{CD5936EB-3F33-4E4F-8FAF-8EDF2F61B3C8}" srcOrd="0" destOrd="0" presId="urn:microsoft.com/office/officeart/2008/layout/SquareAccentList"/>
    <dgm:cxn modelId="{A1899F53-8829-4574-8000-C6FC5245DED4}" type="presParOf" srcId="{28864400-584E-4279-A01B-AF0E1834BC3B}" destId="{4084D8AA-FFE6-4D22-A0B0-A12CB19A40FB}" srcOrd="1" destOrd="0" presId="urn:microsoft.com/office/officeart/2008/layout/SquareAccentList"/>
    <dgm:cxn modelId="{6B641B2F-6A58-4862-AEC4-C3F0AC5510C4}" type="presParOf" srcId="{39AA0929-E27A-43BB-B7E9-8C97B7A9A7CC}" destId="{56B3883F-784D-46C8-BE34-5DF2012B08F6}" srcOrd="1" destOrd="0" presId="urn:microsoft.com/office/officeart/2008/layout/SquareAccentList"/>
    <dgm:cxn modelId="{C063B573-8057-4BEA-B16D-FA9171EDE53E}" type="presParOf" srcId="{56B3883F-784D-46C8-BE34-5DF2012B08F6}" destId="{2BF32432-C802-418E-A37E-5117B1FF76E6}" srcOrd="0" destOrd="0" presId="urn:microsoft.com/office/officeart/2008/layout/SquareAccentList"/>
    <dgm:cxn modelId="{B6451F8A-26B8-435F-B0F8-9D3C7559F379}" type="presParOf" srcId="{2BF32432-C802-418E-A37E-5117B1FF76E6}" destId="{46E8417D-1C27-403D-9ED0-E3F866E5E30D}" srcOrd="0" destOrd="0" presId="urn:microsoft.com/office/officeart/2008/layout/SquareAccentList"/>
    <dgm:cxn modelId="{C5D2FCFB-4BC1-4497-94D8-A925ADE02FB4}" type="presParOf" srcId="{2BF32432-C802-418E-A37E-5117B1FF76E6}" destId="{D571E4A7-11E0-43A5-90FD-FBC792FA7B7D}" srcOrd="1" destOrd="0" presId="urn:microsoft.com/office/officeart/2008/layout/SquareAccentList"/>
    <dgm:cxn modelId="{6D32CAA9-6DED-49F1-928B-2D78706B8C66}" type="presParOf" srcId="{2BF32432-C802-418E-A37E-5117B1FF76E6}" destId="{6195197E-69C4-4E06-9B59-DD356BC0931E}" srcOrd="2" destOrd="0" presId="urn:microsoft.com/office/officeart/2008/layout/SquareAccentList"/>
    <dgm:cxn modelId="{338E1BEC-598C-441D-BAA7-796AA002B72F}" type="presParOf" srcId="{56B3883F-784D-46C8-BE34-5DF2012B08F6}" destId="{BF28F7E1-07F5-485A-8C95-707A1A628FAC}" srcOrd="1" destOrd="0" presId="urn:microsoft.com/office/officeart/2008/layout/SquareAccentList"/>
    <dgm:cxn modelId="{2D294BD3-2141-4C9C-A908-8933BB72EFAA}" type="presParOf" srcId="{BF28F7E1-07F5-485A-8C95-707A1A628FAC}" destId="{D231F1A8-B96C-4FBA-8910-CEA7F2FDD20F}" srcOrd="0" destOrd="0" presId="urn:microsoft.com/office/officeart/2008/layout/SquareAccentList"/>
    <dgm:cxn modelId="{8EB1E04B-59B0-4462-A0FD-BD353BD00339}" type="presParOf" srcId="{D231F1A8-B96C-4FBA-8910-CEA7F2FDD20F}" destId="{B1471BD0-4B7C-4DFC-97C2-D66A23836FA8}" srcOrd="0" destOrd="0" presId="urn:microsoft.com/office/officeart/2008/layout/SquareAccentList"/>
    <dgm:cxn modelId="{A88095C6-03EF-4B30-BF3D-31EDBD444E1B}" type="presParOf" srcId="{D231F1A8-B96C-4FBA-8910-CEA7F2FDD20F}" destId="{199AB0E3-7562-4F38-894F-7E8B8DA38458}" srcOrd="1" destOrd="0" presId="urn:microsoft.com/office/officeart/2008/layout/SquareAccentList"/>
    <dgm:cxn modelId="{8291A1B1-41AF-4B35-9D73-BCBF8E2E1C77}" type="presParOf" srcId="{BF28F7E1-07F5-485A-8C95-707A1A628FAC}" destId="{E58B8CB3-5492-4E53-92C4-C1399880D727}" srcOrd="1" destOrd="0" presId="urn:microsoft.com/office/officeart/2008/layout/SquareAccentList"/>
    <dgm:cxn modelId="{B8F70C78-3738-450E-BCE4-6BAC43CDECC0}" type="presParOf" srcId="{E58B8CB3-5492-4E53-92C4-C1399880D727}" destId="{EE945AD4-5934-4C6C-88A5-65C2E248A078}" srcOrd="0" destOrd="0" presId="urn:microsoft.com/office/officeart/2008/layout/SquareAccentList"/>
    <dgm:cxn modelId="{333A26E3-C78E-43AB-B5A3-7B66E2B1B056}" type="presParOf" srcId="{E58B8CB3-5492-4E53-92C4-C1399880D727}" destId="{9EA59462-BDED-4460-8CC7-F106B49528E3}" srcOrd="1" destOrd="0" presId="urn:microsoft.com/office/officeart/2008/layout/SquareAccentList"/>
    <dgm:cxn modelId="{41C58FA0-B5AB-4A6E-9CA0-C8BCC325BFDF}" type="presParOf" srcId="{39AA0929-E27A-43BB-B7E9-8C97B7A9A7CC}" destId="{1455AA70-A5B6-4C34-8752-26CB8D0847C2}" srcOrd="2" destOrd="0" presId="urn:microsoft.com/office/officeart/2008/layout/SquareAccentList"/>
    <dgm:cxn modelId="{BC79A39A-9A0A-4BF1-936F-80D232B0A78C}" type="presParOf" srcId="{1455AA70-A5B6-4C34-8752-26CB8D0847C2}" destId="{068495DA-7F6A-4221-8C17-66B828DE5880}" srcOrd="0" destOrd="0" presId="urn:microsoft.com/office/officeart/2008/layout/SquareAccentList"/>
    <dgm:cxn modelId="{BCF06298-C9B2-455D-B6EF-23499EA00BAA}" type="presParOf" srcId="{068495DA-7F6A-4221-8C17-66B828DE5880}" destId="{84B74B62-07A1-4FB8-8F92-12DC1D5C3F37}" srcOrd="0" destOrd="0" presId="urn:microsoft.com/office/officeart/2008/layout/SquareAccentList"/>
    <dgm:cxn modelId="{7FF06D1E-4CFA-44D7-8899-65FD441E7135}" type="presParOf" srcId="{068495DA-7F6A-4221-8C17-66B828DE5880}" destId="{1419A982-0755-4E88-95EB-2E1DA83C5D56}" srcOrd="1" destOrd="0" presId="urn:microsoft.com/office/officeart/2008/layout/SquareAccentList"/>
    <dgm:cxn modelId="{461C8C8F-CF77-4BCC-8466-E3B56522AB3B}" type="presParOf" srcId="{068495DA-7F6A-4221-8C17-66B828DE5880}" destId="{2DF8589E-845D-49DE-9148-6FD4DF9F2834}" srcOrd="2" destOrd="0" presId="urn:microsoft.com/office/officeart/2008/layout/SquareAccentList"/>
    <dgm:cxn modelId="{39AA5F69-A2FE-47FF-943A-A79D0EBC2066}" type="presParOf" srcId="{1455AA70-A5B6-4C34-8752-26CB8D0847C2}" destId="{0A6BEF0C-E20D-4E87-B843-9055D69D548F}" srcOrd="1" destOrd="0" presId="urn:microsoft.com/office/officeart/2008/layout/SquareAccentList"/>
    <dgm:cxn modelId="{185C8A3D-D9BB-4F31-B107-31A577605D92}" type="presParOf" srcId="{0A6BEF0C-E20D-4E87-B843-9055D69D548F}" destId="{EFDA3D1C-CBFA-4531-81F3-9CCDD388250D}" srcOrd="0" destOrd="0" presId="urn:microsoft.com/office/officeart/2008/layout/SquareAccentList"/>
    <dgm:cxn modelId="{86501650-3EC1-4A2A-B7D4-74D8D8BBC8C0}" type="presParOf" srcId="{EFDA3D1C-CBFA-4531-81F3-9CCDD388250D}" destId="{5238FCD9-754C-49F0-8945-716ECBCA02B8}" srcOrd="0" destOrd="0" presId="urn:microsoft.com/office/officeart/2008/layout/SquareAccentList"/>
    <dgm:cxn modelId="{DA90E8B1-5F50-4280-8293-A9D9AE6373CE}" type="presParOf" srcId="{EFDA3D1C-CBFA-4531-81F3-9CCDD388250D}" destId="{7DCA8965-6C16-4425-B0ED-7AB9D892B0A2}" srcOrd="1" destOrd="0" presId="urn:microsoft.com/office/officeart/2008/layout/SquareAccentList"/>
    <dgm:cxn modelId="{356D5761-7BBC-4EE3-BD1C-E63E82E22CD7}" type="presParOf" srcId="{0A6BEF0C-E20D-4E87-B843-9055D69D548F}" destId="{BE279BA7-4880-4E2E-8DE3-35D36F41769C}" srcOrd="1" destOrd="0" presId="urn:microsoft.com/office/officeart/2008/layout/SquareAccentList"/>
    <dgm:cxn modelId="{F6CF8D6D-8159-4B9C-93DE-A563148475B5}" type="presParOf" srcId="{BE279BA7-4880-4E2E-8DE3-35D36F41769C}" destId="{7FB02D79-B35F-4474-8CFA-2BB9F773C518}" srcOrd="0" destOrd="0" presId="urn:microsoft.com/office/officeart/2008/layout/SquareAccentList"/>
    <dgm:cxn modelId="{3478044D-303B-4888-B63C-63AFBF2DD202}" type="presParOf" srcId="{BE279BA7-4880-4E2E-8DE3-35D36F41769C}" destId="{C1C98E53-BDB7-40B7-8377-A94B65CB7EBD}" srcOrd="1" destOrd="0" presId="urn:microsoft.com/office/officeart/2008/layout/SquareAccentList"/>
    <dgm:cxn modelId="{6523CBD9-9EE5-49C2-B69B-83EDC92197C8}" type="presParOf" srcId="{0A6BEF0C-E20D-4E87-B843-9055D69D548F}" destId="{0F573171-E799-4C68-958D-688195759C0F}" srcOrd="2" destOrd="0" presId="urn:microsoft.com/office/officeart/2008/layout/SquareAccentList"/>
    <dgm:cxn modelId="{8FEFA479-16D7-4CC9-B099-C3DAB1E4D5EC}" type="presParOf" srcId="{0F573171-E799-4C68-958D-688195759C0F}" destId="{F1E23575-28BA-4F75-9BA2-0129BBF82AC6}" srcOrd="0" destOrd="0" presId="urn:microsoft.com/office/officeart/2008/layout/SquareAccentList"/>
    <dgm:cxn modelId="{6631A3B6-B8A6-4F80-83C8-EA70DAABDBC1}" type="presParOf" srcId="{0F573171-E799-4C68-958D-688195759C0F}" destId="{8CB30BCA-20B9-4075-9EE8-02CB8479138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62A3CF-EA64-487E-A4F4-C1C0A9CF2C9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532575D8-D324-4C57-8B7A-8CFC3F8E9DDE}">
      <dgm:prSet phldrT="[Text]"/>
      <dgm:spPr>
        <a:solidFill>
          <a:srgbClr val="E3355A"/>
        </a:solidFill>
      </dgm:spPr>
      <dgm:t>
        <a:bodyPr/>
        <a:lstStyle/>
        <a:p>
          <a:pPr>
            <a:lnSpc>
              <a:spcPct val="100000"/>
            </a:lnSpc>
          </a:pPr>
          <a:r>
            <a:rPr lang="sv-SE"/>
            <a:t>Features</a:t>
          </a:r>
          <a:endParaRPr lang="en-SE"/>
        </a:p>
      </dgm:t>
    </dgm:pt>
    <dgm:pt modelId="{18B27E53-F7A6-460F-97D1-83BF8CC6DB40}" type="parTrans" cxnId="{3FC4DC4B-68DE-43B3-BEFC-D1A6EC4AA306}">
      <dgm:prSet/>
      <dgm:spPr/>
      <dgm:t>
        <a:bodyPr/>
        <a:lstStyle/>
        <a:p>
          <a:endParaRPr lang="en-SE"/>
        </a:p>
      </dgm:t>
    </dgm:pt>
    <dgm:pt modelId="{E7D774CF-1093-495F-A34C-79A7C69E1630}" type="sibTrans" cxnId="{3FC4DC4B-68DE-43B3-BEFC-D1A6EC4AA306}">
      <dgm:prSet/>
      <dgm:spPr/>
      <dgm:t>
        <a:bodyPr/>
        <a:lstStyle/>
        <a:p>
          <a:endParaRPr lang="en-SE"/>
        </a:p>
      </dgm:t>
    </dgm:pt>
    <dgm:pt modelId="{1D852973-8743-4E83-A5B4-64E756246CD3}">
      <dgm:prSet phldrT="[Text]"/>
      <dgm:spPr>
        <a:solidFill>
          <a:srgbClr val="B81A3C"/>
        </a:solidFill>
      </dgm:spPr>
      <dgm:t>
        <a:bodyPr/>
        <a:lstStyle/>
        <a:p>
          <a:pPr>
            <a:lnSpc>
              <a:spcPct val="100000"/>
            </a:lnSpc>
          </a:pPr>
          <a:r>
            <a:rPr lang="sv-SE"/>
            <a:t>In-progress</a:t>
          </a:r>
          <a:endParaRPr lang="en-SE"/>
        </a:p>
      </dgm:t>
    </dgm:pt>
    <dgm:pt modelId="{BEFA4BD0-FF02-4701-BE9F-58C6776D25A4}" type="parTrans" cxnId="{8C0AB749-5072-45F1-AE25-64C55D46DD12}">
      <dgm:prSet/>
      <dgm:spPr/>
      <dgm:t>
        <a:bodyPr/>
        <a:lstStyle/>
        <a:p>
          <a:endParaRPr lang="en-SE"/>
        </a:p>
      </dgm:t>
    </dgm:pt>
    <dgm:pt modelId="{E09E39BE-D311-443D-A96E-A8D631BDEAF4}" type="sibTrans" cxnId="{8C0AB749-5072-45F1-AE25-64C55D46DD12}">
      <dgm:prSet/>
      <dgm:spPr/>
      <dgm:t>
        <a:bodyPr/>
        <a:lstStyle/>
        <a:p>
          <a:endParaRPr lang="en-SE"/>
        </a:p>
      </dgm:t>
    </dgm:pt>
    <dgm:pt modelId="{BB9C9030-4E19-438A-9CE6-E12294C8F1A2}">
      <dgm:prSet phldrT="[Text]"/>
      <dgm:spPr>
        <a:solidFill>
          <a:srgbClr val="9C1C1C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sv-SE"/>
            <a:t>Completed</a:t>
          </a:r>
          <a:endParaRPr lang="en-SE"/>
        </a:p>
      </dgm:t>
    </dgm:pt>
    <dgm:pt modelId="{E19F6B24-9664-473F-8186-9020314C2D8E}" type="parTrans" cxnId="{2AFD0049-3D8E-47E0-85AE-DAC814D92D56}">
      <dgm:prSet/>
      <dgm:spPr/>
      <dgm:t>
        <a:bodyPr/>
        <a:lstStyle/>
        <a:p>
          <a:endParaRPr lang="en-SE"/>
        </a:p>
      </dgm:t>
    </dgm:pt>
    <dgm:pt modelId="{E2574809-AB5A-4DCA-B504-86552CF884C0}" type="sibTrans" cxnId="{2AFD0049-3D8E-47E0-85AE-DAC814D92D56}">
      <dgm:prSet/>
      <dgm:spPr/>
      <dgm:t>
        <a:bodyPr/>
        <a:lstStyle/>
        <a:p>
          <a:endParaRPr lang="en-SE"/>
        </a:p>
      </dgm:t>
    </dgm:pt>
    <dgm:pt modelId="{30A72202-8580-4ADE-BB7E-64DF6FB23921}" type="pres">
      <dgm:prSet presAssocID="{D762A3CF-EA64-487E-A4F4-C1C0A9CF2C97}" presName="Name0" presStyleCnt="0">
        <dgm:presLayoutVars>
          <dgm:dir/>
          <dgm:resizeHandles val="exact"/>
        </dgm:presLayoutVars>
      </dgm:prSet>
      <dgm:spPr/>
    </dgm:pt>
    <dgm:pt modelId="{73B635E9-D211-4A72-86C2-75D2651B18AE}" type="pres">
      <dgm:prSet presAssocID="{532575D8-D324-4C57-8B7A-8CFC3F8E9DDE}" presName="node" presStyleLbl="node1" presStyleIdx="0" presStyleCnt="3">
        <dgm:presLayoutVars>
          <dgm:bulletEnabled val="1"/>
        </dgm:presLayoutVars>
      </dgm:prSet>
      <dgm:spPr/>
    </dgm:pt>
    <dgm:pt modelId="{837C96F1-68F6-4463-AE51-A40BA903D4B6}" type="pres">
      <dgm:prSet presAssocID="{E7D774CF-1093-495F-A34C-79A7C69E1630}" presName="sibTrans" presStyleLbl="sibTrans2D1" presStyleIdx="0" presStyleCnt="2"/>
      <dgm:spPr/>
    </dgm:pt>
    <dgm:pt modelId="{2E052408-6341-4F9A-B2E0-1B812B720999}" type="pres">
      <dgm:prSet presAssocID="{E7D774CF-1093-495F-A34C-79A7C69E1630}" presName="connectorText" presStyleLbl="sibTrans2D1" presStyleIdx="0" presStyleCnt="2"/>
      <dgm:spPr/>
    </dgm:pt>
    <dgm:pt modelId="{DA42E6A5-4851-4C2A-BD78-00BF99A06EAD}" type="pres">
      <dgm:prSet presAssocID="{1D852973-8743-4E83-A5B4-64E756246CD3}" presName="node" presStyleLbl="node1" presStyleIdx="1" presStyleCnt="3">
        <dgm:presLayoutVars>
          <dgm:bulletEnabled val="1"/>
        </dgm:presLayoutVars>
      </dgm:prSet>
      <dgm:spPr/>
    </dgm:pt>
    <dgm:pt modelId="{7B060E6C-2CD5-490E-8420-F770B664CC1E}" type="pres">
      <dgm:prSet presAssocID="{E09E39BE-D311-443D-A96E-A8D631BDEAF4}" presName="sibTrans" presStyleLbl="sibTrans2D1" presStyleIdx="1" presStyleCnt="2"/>
      <dgm:spPr/>
    </dgm:pt>
    <dgm:pt modelId="{807EB740-76DE-47D6-B746-D13BDAD06A93}" type="pres">
      <dgm:prSet presAssocID="{E09E39BE-D311-443D-A96E-A8D631BDEAF4}" presName="connectorText" presStyleLbl="sibTrans2D1" presStyleIdx="1" presStyleCnt="2"/>
      <dgm:spPr/>
    </dgm:pt>
    <dgm:pt modelId="{5C35D2BB-AFF8-433A-A806-EC77E9C20628}" type="pres">
      <dgm:prSet presAssocID="{BB9C9030-4E19-438A-9CE6-E12294C8F1A2}" presName="node" presStyleLbl="node1" presStyleIdx="2" presStyleCnt="3">
        <dgm:presLayoutVars>
          <dgm:bulletEnabled val="1"/>
        </dgm:presLayoutVars>
      </dgm:prSet>
      <dgm:spPr/>
    </dgm:pt>
  </dgm:ptLst>
  <dgm:cxnLst>
    <dgm:cxn modelId="{7F8E351F-7DBA-4856-8D43-112258FDE5FA}" type="presOf" srcId="{E09E39BE-D311-443D-A96E-A8D631BDEAF4}" destId="{807EB740-76DE-47D6-B746-D13BDAD06A93}" srcOrd="1" destOrd="0" presId="urn:microsoft.com/office/officeart/2005/8/layout/process1"/>
    <dgm:cxn modelId="{C6A2A226-E35D-4207-B7A5-511E49B37F30}" type="presOf" srcId="{532575D8-D324-4C57-8B7A-8CFC3F8E9DDE}" destId="{73B635E9-D211-4A72-86C2-75D2651B18AE}" srcOrd="0" destOrd="0" presId="urn:microsoft.com/office/officeart/2005/8/layout/process1"/>
    <dgm:cxn modelId="{5CFBA436-AC47-45EA-A1F0-BE7C55B0E812}" type="presOf" srcId="{BB9C9030-4E19-438A-9CE6-E12294C8F1A2}" destId="{5C35D2BB-AFF8-433A-A806-EC77E9C20628}" srcOrd="0" destOrd="0" presId="urn:microsoft.com/office/officeart/2005/8/layout/process1"/>
    <dgm:cxn modelId="{B46E6665-91DD-4DCB-8D6C-1E5D5A8830CB}" type="presOf" srcId="{D762A3CF-EA64-487E-A4F4-C1C0A9CF2C97}" destId="{30A72202-8580-4ADE-BB7E-64DF6FB23921}" srcOrd="0" destOrd="0" presId="urn:microsoft.com/office/officeart/2005/8/layout/process1"/>
    <dgm:cxn modelId="{2AFD0049-3D8E-47E0-85AE-DAC814D92D56}" srcId="{D762A3CF-EA64-487E-A4F4-C1C0A9CF2C97}" destId="{BB9C9030-4E19-438A-9CE6-E12294C8F1A2}" srcOrd="2" destOrd="0" parTransId="{E19F6B24-9664-473F-8186-9020314C2D8E}" sibTransId="{E2574809-AB5A-4DCA-B504-86552CF884C0}"/>
    <dgm:cxn modelId="{101B9D49-AC8F-4B28-AC22-F3E937CF45E3}" type="presOf" srcId="{E09E39BE-D311-443D-A96E-A8D631BDEAF4}" destId="{7B060E6C-2CD5-490E-8420-F770B664CC1E}" srcOrd="0" destOrd="0" presId="urn:microsoft.com/office/officeart/2005/8/layout/process1"/>
    <dgm:cxn modelId="{8C0AB749-5072-45F1-AE25-64C55D46DD12}" srcId="{D762A3CF-EA64-487E-A4F4-C1C0A9CF2C97}" destId="{1D852973-8743-4E83-A5B4-64E756246CD3}" srcOrd="1" destOrd="0" parTransId="{BEFA4BD0-FF02-4701-BE9F-58C6776D25A4}" sibTransId="{E09E39BE-D311-443D-A96E-A8D631BDEAF4}"/>
    <dgm:cxn modelId="{3FC4DC4B-68DE-43B3-BEFC-D1A6EC4AA306}" srcId="{D762A3CF-EA64-487E-A4F4-C1C0A9CF2C97}" destId="{532575D8-D324-4C57-8B7A-8CFC3F8E9DDE}" srcOrd="0" destOrd="0" parTransId="{18B27E53-F7A6-460F-97D1-83BF8CC6DB40}" sibTransId="{E7D774CF-1093-495F-A34C-79A7C69E1630}"/>
    <dgm:cxn modelId="{B8F32B70-3715-4543-92CC-DA0C6783CCE7}" type="presOf" srcId="{E7D774CF-1093-495F-A34C-79A7C69E1630}" destId="{2E052408-6341-4F9A-B2E0-1B812B720999}" srcOrd="1" destOrd="0" presId="urn:microsoft.com/office/officeart/2005/8/layout/process1"/>
    <dgm:cxn modelId="{0A22EA92-C28C-4D84-B16C-D9C74E2BB50A}" type="presOf" srcId="{1D852973-8743-4E83-A5B4-64E756246CD3}" destId="{DA42E6A5-4851-4C2A-BD78-00BF99A06EAD}" srcOrd="0" destOrd="0" presId="urn:microsoft.com/office/officeart/2005/8/layout/process1"/>
    <dgm:cxn modelId="{0CCBBFAA-C8D0-43DD-8F43-5A0C69C81E6A}" type="presOf" srcId="{E7D774CF-1093-495F-A34C-79A7C69E1630}" destId="{837C96F1-68F6-4463-AE51-A40BA903D4B6}" srcOrd="0" destOrd="0" presId="urn:microsoft.com/office/officeart/2005/8/layout/process1"/>
    <dgm:cxn modelId="{4CF69CC9-B3C1-48BD-BA4B-AFAAAF5482BE}" type="presParOf" srcId="{30A72202-8580-4ADE-BB7E-64DF6FB23921}" destId="{73B635E9-D211-4A72-86C2-75D2651B18AE}" srcOrd="0" destOrd="0" presId="urn:microsoft.com/office/officeart/2005/8/layout/process1"/>
    <dgm:cxn modelId="{E82B84A7-D299-4B98-927D-9BA19476B170}" type="presParOf" srcId="{30A72202-8580-4ADE-BB7E-64DF6FB23921}" destId="{837C96F1-68F6-4463-AE51-A40BA903D4B6}" srcOrd="1" destOrd="0" presId="urn:microsoft.com/office/officeart/2005/8/layout/process1"/>
    <dgm:cxn modelId="{369220CE-C620-478E-8619-86CA0073D1B9}" type="presParOf" srcId="{837C96F1-68F6-4463-AE51-A40BA903D4B6}" destId="{2E052408-6341-4F9A-B2E0-1B812B720999}" srcOrd="0" destOrd="0" presId="urn:microsoft.com/office/officeart/2005/8/layout/process1"/>
    <dgm:cxn modelId="{4E4E0862-A790-4F1A-A8F2-FA2B9268BEA5}" type="presParOf" srcId="{30A72202-8580-4ADE-BB7E-64DF6FB23921}" destId="{DA42E6A5-4851-4C2A-BD78-00BF99A06EAD}" srcOrd="2" destOrd="0" presId="urn:microsoft.com/office/officeart/2005/8/layout/process1"/>
    <dgm:cxn modelId="{490F97C7-DAFF-478D-A792-C0C53F6B8C14}" type="presParOf" srcId="{30A72202-8580-4ADE-BB7E-64DF6FB23921}" destId="{7B060E6C-2CD5-490E-8420-F770B664CC1E}" srcOrd="3" destOrd="0" presId="urn:microsoft.com/office/officeart/2005/8/layout/process1"/>
    <dgm:cxn modelId="{50115309-5789-4F5E-A95F-57A83FB413A3}" type="presParOf" srcId="{7B060E6C-2CD5-490E-8420-F770B664CC1E}" destId="{807EB740-76DE-47D6-B746-D13BDAD06A93}" srcOrd="0" destOrd="0" presId="urn:microsoft.com/office/officeart/2005/8/layout/process1"/>
    <dgm:cxn modelId="{D0A79272-2981-42A2-82FB-DA773AD8B090}" type="presParOf" srcId="{30A72202-8580-4ADE-BB7E-64DF6FB23921}" destId="{5C35D2BB-AFF8-433A-A806-EC77E9C2062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2C020A-E526-4AA8-9DAE-326A8383D5B2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E"/>
        </a:p>
      </dgm:t>
    </dgm:pt>
    <dgm:pt modelId="{FF5FB778-A922-435F-BAB4-83FADACFCAD2}">
      <dgm:prSet phldrT="[Text]"/>
      <dgm:spPr/>
      <dgm:t>
        <a:bodyPr/>
        <a:lstStyle/>
        <a:p>
          <a:pPr algn="ctr"/>
          <a:r>
            <a:rPr lang="sv-SE" dirty="0"/>
            <a:t>Hur har det gått?</a:t>
          </a:r>
          <a:endParaRPr lang="en-SE" dirty="0"/>
        </a:p>
      </dgm:t>
    </dgm:pt>
    <dgm:pt modelId="{79E4D3B2-BAB7-4B70-8413-CCE8C40CFFC4}" type="parTrans" cxnId="{DE729F51-711C-4C79-B20E-2E99601CF7A5}">
      <dgm:prSet/>
      <dgm:spPr/>
      <dgm:t>
        <a:bodyPr/>
        <a:lstStyle/>
        <a:p>
          <a:endParaRPr lang="en-SE"/>
        </a:p>
      </dgm:t>
    </dgm:pt>
    <dgm:pt modelId="{0A297D6E-A34C-47E3-8CD2-16D8AC29285D}" type="sibTrans" cxnId="{DE729F51-711C-4C79-B20E-2E99601CF7A5}">
      <dgm:prSet/>
      <dgm:spPr/>
      <dgm:t>
        <a:bodyPr/>
        <a:lstStyle/>
        <a:p>
          <a:endParaRPr lang="en-SE"/>
        </a:p>
      </dgm:t>
    </dgm:pt>
    <dgm:pt modelId="{CF740432-8CAB-4E62-B591-DAE78A06FA6E}">
      <dgm:prSet phldrT="[Text]"/>
      <dgm:spPr/>
      <dgm:t>
        <a:bodyPr/>
        <a:lstStyle/>
        <a:p>
          <a:r>
            <a:rPr lang="sv-SE" dirty="0"/>
            <a:t>Initiala problem</a:t>
          </a:r>
          <a:endParaRPr lang="en-SE" dirty="0"/>
        </a:p>
      </dgm:t>
    </dgm:pt>
    <dgm:pt modelId="{66A8569F-6E67-4C51-BC52-27340DF19B8B}" type="parTrans" cxnId="{3E12E1B7-E237-4F2E-9BD9-7B5575B70F6F}">
      <dgm:prSet/>
      <dgm:spPr/>
      <dgm:t>
        <a:bodyPr/>
        <a:lstStyle/>
        <a:p>
          <a:endParaRPr lang="en-SE"/>
        </a:p>
      </dgm:t>
    </dgm:pt>
    <dgm:pt modelId="{07EA2893-B087-4531-A553-87B2FEE4F767}" type="sibTrans" cxnId="{3E12E1B7-E237-4F2E-9BD9-7B5575B70F6F}">
      <dgm:prSet/>
      <dgm:spPr/>
      <dgm:t>
        <a:bodyPr/>
        <a:lstStyle/>
        <a:p>
          <a:endParaRPr lang="en-SE"/>
        </a:p>
      </dgm:t>
    </dgm:pt>
    <dgm:pt modelId="{1C9B82BB-949A-4823-A48B-0A0FFBBCB313}">
      <dgm:prSet phldrT="[Text]"/>
      <dgm:spPr/>
      <dgm:t>
        <a:bodyPr/>
        <a:lstStyle/>
        <a:p>
          <a:r>
            <a:rPr lang="sv-SE" dirty="0"/>
            <a:t>Användbart när vi kom igång</a:t>
          </a:r>
          <a:endParaRPr lang="en-SE" dirty="0"/>
        </a:p>
      </dgm:t>
    </dgm:pt>
    <dgm:pt modelId="{9E1F3F8A-1ADC-437F-9BD6-19E6DEAF546F}" type="parTrans" cxnId="{E5D621C3-DFD5-4B18-BCBD-0540A5C1817C}">
      <dgm:prSet/>
      <dgm:spPr/>
      <dgm:t>
        <a:bodyPr/>
        <a:lstStyle/>
        <a:p>
          <a:endParaRPr lang="en-SE"/>
        </a:p>
      </dgm:t>
    </dgm:pt>
    <dgm:pt modelId="{76B9F79D-76D1-4420-9A87-737DE747A360}" type="sibTrans" cxnId="{E5D621C3-DFD5-4B18-BCBD-0540A5C1817C}">
      <dgm:prSet/>
      <dgm:spPr/>
      <dgm:t>
        <a:bodyPr/>
        <a:lstStyle/>
        <a:p>
          <a:endParaRPr lang="en-SE"/>
        </a:p>
      </dgm:t>
    </dgm:pt>
    <dgm:pt modelId="{3B106316-ACA2-40DE-B96A-88FECE0F0CC0}">
      <dgm:prSet phldrT="[Text]"/>
      <dgm:spPr/>
      <dgm:t>
        <a:bodyPr/>
        <a:lstStyle/>
        <a:p>
          <a:r>
            <a:rPr lang="sv-SE" dirty="0"/>
            <a:t>Vad vi lärt oss</a:t>
          </a:r>
          <a:endParaRPr lang="en-SE" dirty="0"/>
        </a:p>
      </dgm:t>
    </dgm:pt>
    <dgm:pt modelId="{FF7DB339-E952-4CA9-90E7-0AC36B8FDE4F}" type="parTrans" cxnId="{AF5CC1E8-412B-4893-8DF3-8B8EDC2E79B9}">
      <dgm:prSet/>
      <dgm:spPr/>
      <dgm:t>
        <a:bodyPr/>
        <a:lstStyle/>
        <a:p>
          <a:endParaRPr lang="en-SE"/>
        </a:p>
      </dgm:t>
    </dgm:pt>
    <dgm:pt modelId="{C5BDEBC0-388D-488B-9C04-067C89B3215F}" type="sibTrans" cxnId="{AF5CC1E8-412B-4893-8DF3-8B8EDC2E79B9}">
      <dgm:prSet/>
      <dgm:spPr/>
      <dgm:t>
        <a:bodyPr/>
        <a:lstStyle/>
        <a:p>
          <a:endParaRPr lang="en-SE"/>
        </a:p>
      </dgm:t>
    </dgm:pt>
    <dgm:pt modelId="{F928C531-183D-4866-AD52-194CF4D9B88D}" type="pres">
      <dgm:prSet presAssocID="{472C020A-E526-4AA8-9DAE-326A8383D5B2}" presName="layout" presStyleCnt="0">
        <dgm:presLayoutVars>
          <dgm:chMax/>
          <dgm:chPref/>
          <dgm:dir/>
          <dgm:resizeHandles/>
        </dgm:presLayoutVars>
      </dgm:prSet>
      <dgm:spPr/>
    </dgm:pt>
    <dgm:pt modelId="{FA394ACD-2C6E-4F6D-AD40-27B10CFA1318}" type="pres">
      <dgm:prSet presAssocID="{FF5FB778-A922-435F-BAB4-83FADACFCAD2}" presName="root" presStyleCnt="0">
        <dgm:presLayoutVars>
          <dgm:chMax/>
          <dgm:chPref/>
        </dgm:presLayoutVars>
      </dgm:prSet>
      <dgm:spPr/>
    </dgm:pt>
    <dgm:pt modelId="{5081F1F4-9FCC-408B-AB85-848C31A933E0}" type="pres">
      <dgm:prSet presAssocID="{FF5FB778-A922-435F-BAB4-83FADACFCAD2}" presName="rootComposite" presStyleCnt="0">
        <dgm:presLayoutVars/>
      </dgm:prSet>
      <dgm:spPr/>
    </dgm:pt>
    <dgm:pt modelId="{00BD5954-570C-4DC5-8848-94BA533AB4CA}" type="pres">
      <dgm:prSet presAssocID="{FF5FB778-A922-435F-BAB4-83FADACFCAD2}" presName="ParentAccent" presStyleLbl="alignNode1" presStyleIdx="0" presStyleCnt="1" custFlipVert="1" custScaleY="34192" custLinFactNeighborX="-602" custLinFactNeighborY="-54591"/>
      <dgm:spPr/>
    </dgm:pt>
    <dgm:pt modelId="{4488F8DF-6BC3-4852-8487-A65BAD45D90A}" type="pres">
      <dgm:prSet presAssocID="{FF5FB778-A922-435F-BAB4-83FADACFCAD2}" presName="ParentSmallAccent" presStyleLbl="fgAcc1" presStyleIdx="0" presStyleCnt="1"/>
      <dgm:spPr>
        <a:noFill/>
        <a:ln>
          <a:noFill/>
        </a:ln>
      </dgm:spPr>
    </dgm:pt>
    <dgm:pt modelId="{93196C0C-C4AF-44B0-B925-F15CF9E930B0}" type="pres">
      <dgm:prSet presAssocID="{FF5FB778-A922-435F-BAB4-83FADACFCAD2}" presName="Parent" presStyleLbl="revTx" presStyleIdx="0" presStyleCnt="4" custScaleY="70482">
        <dgm:presLayoutVars>
          <dgm:chMax/>
          <dgm:chPref val="4"/>
          <dgm:bulletEnabled val="1"/>
        </dgm:presLayoutVars>
      </dgm:prSet>
      <dgm:spPr/>
    </dgm:pt>
    <dgm:pt modelId="{52214194-C65A-4DD2-A450-F325CD51425C}" type="pres">
      <dgm:prSet presAssocID="{FF5FB778-A922-435F-BAB4-83FADACFCAD2}" presName="childShape" presStyleCnt="0">
        <dgm:presLayoutVars>
          <dgm:chMax val="0"/>
          <dgm:chPref val="0"/>
        </dgm:presLayoutVars>
      </dgm:prSet>
      <dgm:spPr/>
    </dgm:pt>
    <dgm:pt modelId="{2A50B567-2B84-48EF-98AE-490F9F7A2185}" type="pres">
      <dgm:prSet presAssocID="{CF740432-8CAB-4E62-B591-DAE78A06FA6E}" presName="childComposite" presStyleCnt="0">
        <dgm:presLayoutVars>
          <dgm:chMax val="0"/>
          <dgm:chPref val="0"/>
        </dgm:presLayoutVars>
      </dgm:prSet>
      <dgm:spPr/>
    </dgm:pt>
    <dgm:pt modelId="{E2C9B2F6-F4ED-48BB-A6C6-D824F28006F5}" type="pres">
      <dgm:prSet presAssocID="{CF740432-8CAB-4E62-B591-DAE78A06FA6E}" presName="ChildAccent" presStyleLbl="solidFgAcc1" presStyleIdx="0" presStyleCnt="3" custScaleX="41417" custScaleY="41417" custLinFactY="-53597" custLinFactNeighborX="377" custLinFactNeighborY="-100000"/>
      <dgm:spPr/>
    </dgm:pt>
    <dgm:pt modelId="{5D5115B6-2B79-4555-93FE-AEA53429668F}" type="pres">
      <dgm:prSet presAssocID="{CF740432-8CAB-4E62-B591-DAE78A06FA6E}" presName="Child" presStyleLbl="revTx" presStyleIdx="1" presStyleCnt="4" custLinFactNeighborY="-69197">
        <dgm:presLayoutVars>
          <dgm:chMax val="0"/>
          <dgm:chPref val="0"/>
          <dgm:bulletEnabled val="1"/>
        </dgm:presLayoutVars>
      </dgm:prSet>
      <dgm:spPr/>
    </dgm:pt>
    <dgm:pt modelId="{24CAF120-03EA-46F7-9B56-F1C18EE920B6}" type="pres">
      <dgm:prSet presAssocID="{1C9B82BB-949A-4823-A48B-0A0FFBBCB313}" presName="childComposite" presStyleCnt="0">
        <dgm:presLayoutVars>
          <dgm:chMax val="0"/>
          <dgm:chPref val="0"/>
        </dgm:presLayoutVars>
      </dgm:prSet>
      <dgm:spPr/>
    </dgm:pt>
    <dgm:pt modelId="{C140AF25-3170-4D53-90F6-B258249A4EF4}" type="pres">
      <dgm:prSet presAssocID="{1C9B82BB-949A-4823-A48B-0A0FFBBCB313}" presName="ChildAccent" presStyleLbl="solidFgAcc1" presStyleIdx="1" presStyleCnt="3" custScaleX="41417" custScaleY="41417" custLinFactY="-79611" custLinFactNeighborY="-100000"/>
      <dgm:spPr/>
    </dgm:pt>
    <dgm:pt modelId="{EC7DCE2A-4812-4263-924E-9B531FE988FC}" type="pres">
      <dgm:prSet presAssocID="{1C9B82BB-949A-4823-A48B-0A0FFBBCB313}" presName="Child" presStyleLbl="revTx" presStyleIdx="2" presStyleCnt="4" custLinFactNeighborY="-80357">
        <dgm:presLayoutVars>
          <dgm:chMax val="0"/>
          <dgm:chPref val="0"/>
          <dgm:bulletEnabled val="1"/>
        </dgm:presLayoutVars>
      </dgm:prSet>
      <dgm:spPr/>
    </dgm:pt>
    <dgm:pt modelId="{1DC10C89-546E-457D-A811-FE943ACFE257}" type="pres">
      <dgm:prSet presAssocID="{3B106316-ACA2-40DE-B96A-88FECE0F0CC0}" presName="childComposite" presStyleCnt="0">
        <dgm:presLayoutVars>
          <dgm:chMax val="0"/>
          <dgm:chPref val="0"/>
        </dgm:presLayoutVars>
      </dgm:prSet>
      <dgm:spPr/>
    </dgm:pt>
    <dgm:pt modelId="{FB7029A8-4411-4CB5-B8E7-87D509CC5310}" type="pres">
      <dgm:prSet presAssocID="{3B106316-ACA2-40DE-B96A-88FECE0F0CC0}" presName="ChildAccent" presStyleLbl="solidFgAcc1" presStyleIdx="2" presStyleCnt="3" custScaleX="41417" custScaleY="41417" custLinFactY="-100000" custLinFactNeighborY="-105624"/>
      <dgm:spPr/>
    </dgm:pt>
    <dgm:pt modelId="{49A2E485-6E62-475F-9A1E-B677EA2C70E9}" type="pres">
      <dgm:prSet presAssocID="{3B106316-ACA2-40DE-B96A-88FECE0F0CC0}" presName="Child" presStyleLbl="revTx" presStyleIdx="3" presStyleCnt="4" custLinFactNeighborY="-91517">
        <dgm:presLayoutVars>
          <dgm:chMax val="0"/>
          <dgm:chPref val="0"/>
          <dgm:bulletEnabled val="1"/>
        </dgm:presLayoutVars>
      </dgm:prSet>
      <dgm:spPr/>
    </dgm:pt>
  </dgm:ptLst>
  <dgm:cxnLst>
    <dgm:cxn modelId="{EE0A2212-EB7F-44EA-8FFF-C41385AA1E48}" type="presOf" srcId="{472C020A-E526-4AA8-9DAE-326A8383D5B2}" destId="{F928C531-183D-4866-AD52-194CF4D9B88D}" srcOrd="0" destOrd="0" presId="urn:microsoft.com/office/officeart/2008/layout/SquareAccentList"/>
    <dgm:cxn modelId="{A0A1801B-3229-4694-B637-7D9F256DB3AF}" type="presOf" srcId="{FF5FB778-A922-435F-BAB4-83FADACFCAD2}" destId="{93196C0C-C4AF-44B0-B925-F15CF9E930B0}" srcOrd="0" destOrd="0" presId="urn:microsoft.com/office/officeart/2008/layout/SquareAccentList"/>
    <dgm:cxn modelId="{D499954A-56ED-4189-83E0-83B574A71E29}" type="presOf" srcId="{3B106316-ACA2-40DE-B96A-88FECE0F0CC0}" destId="{49A2E485-6E62-475F-9A1E-B677EA2C70E9}" srcOrd="0" destOrd="0" presId="urn:microsoft.com/office/officeart/2008/layout/SquareAccentList"/>
    <dgm:cxn modelId="{DE729F51-711C-4C79-B20E-2E99601CF7A5}" srcId="{472C020A-E526-4AA8-9DAE-326A8383D5B2}" destId="{FF5FB778-A922-435F-BAB4-83FADACFCAD2}" srcOrd="0" destOrd="0" parTransId="{79E4D3B2-BAB7-4B70-8413-CCE8C40CFFC4}" sibTransId="{0A297D6E-A34C-47E3-8CD2-16D8AC29285D}"/>
    <dgm:cxn modelId="{3E12E1B7-E237-4F2E-9BD9-7B5575B70F6F}" srcId="{FF5FB778-A922-435F-BAB4-83FADACFCAD2}" destId="{CF740432-8CAB-4E62-B591-DAE78A06FA6E}" srcOrd="0" destOrd="0" parTransId="{66A8569F-6E67-4C51-BC52-27340DF19B8B}" sibTransId="{07EA2893-B087-4531-A553-87B2FEE4F767}"/>
    <dgm:cxn modelId="{E5D621C3-DFD5-4B18-BCBD-0540A5C1817C}" srcId="{FF5FB778-A922-435F-BAB4-83FADACFCAD2}" destId="{1C9B82BB-949A-4823-A48B-0A0FFBBCB313}" srcOrd="1" destOrd="0" parTransId="{9E1F3F8A-1ADC-437F-9BD6-19E6DEAF546F}" sibTransId="{76B9F79D-76D1-4420-9A87-737DE747A360}"/>
    <dgm:cxn modelId="{E34BD6DC-71E6-499E-8A47-60AD3B4F662D}" type="presOf" srcId="{CF740432-8CAB-4E62-B591-DAE78A06FA6E}" destId="{5D5115B6-2B79-4555-93FE-AEA53429668F}" srcOrd="0" destOrd="0" presId="urn:microsoft.com/office/officeart/2008/layout/SquareAccentList"/>
    <dgm:cxn modelId="{AF5CC1E8-412B-4893-8DF3-8B8EDC2E79B9}" srcId="{FF5FB778-A922-435F-BAB4-83FADACFCAD2}" destId="{3B106316-ACA2-40DE-B96A-88FECE0F0CC0}" srcOrd="2" destOrd="0" parTransId="{FF7DB339-E952-4CA9-90E7-0AC36B8FDE4F}" sibTransId="{C5BDEBC0-388D-488B-9C04-067C89B3215F}"/>
    <dgm:cxn modelId="{42A4FFF0-3DE6-47B3-977E-07D2FEED7C17}" type="presOf" srcId="{1C9B82BB-949A-4823-A48B-0A0FFBBCB313}" destId="{EC7DCE2A-4812-4263-924E-9B531FE988FC}" srcOrd="0" destOrd="0" presId="urn:microsoft.com/office/officeart/2008/layout/SquareAccentList"/>
    <dgm:cxn modelId="{675A4519-1F7E-4A0B-8659-1B5299505D65}" type="presParOf" srcId="{F928C531-183D-4866-AD52-194CF4D9B88D}" destId="{FA394ACD-2C6E-4F6D-AD40-27B10CFA1318}" srcOrd="0" destOrd="0" presId="urn:microsoft.com/office/officeart/2008/layout/SquareAccentList"/>
    <dgm:cxn modelId="{CD76CBCE-581D-4B1C-B1A2-3C9B8EEB7BC1}" type="presParOf" srcId="{FA394ACD-2C6E-4F6D-AD40-27B10CFA1318}" destId="{5081F1F4-9FCC-408B-AB85-848C31A933E0}" srcOrd="0" destOrd="0" presId="urn:microsoft.com/office/officeart/2008/layout/SquareAccentList"/>
    <dgm:cxn modelId="{3C9FE162-719B-4354-8615-60E4F38BA36D}" type="presParOf" srcId="{5081F1F4-9FCC-408B-AB85-848C31A933E0}" destId="{00BD5954-570C-4DC5-8848-94BA533AB4CA}" srcOrd="0" destOrd="0" presId="urn:microsoft.com/office/officeart/2008/layout/SquareAccentList"/>
    <dgm:cxn modelId="{CDA0E332-5FA5-419E-8235-66EA4B9797BD}" type="presParOf" srcId="{5081F1F4-9FCC-408B-AB85-848C31A933E0}" destId="{4488F8DF-6BC3-4852-8487-A65BAD45D90A}" srcOrd="1" destOrd="0" presId="urn:microsoft.com/office/officeart/2008/layout/SquareAccentList"/>
    <dgm:cxn modelId="{730488A5-BEFB-415D-84CF-415235D60869}" type="presParOf" srcId="{5081F1F4-9FCC-408B-AB85-848C31A933E0}" destId="{93196C0C-C4AF-44B0-B925-F15CF9E930B0}" srcOrd="2" destOrd="0" presId="urn:microsoft.com/office/officeart/2008/layout/SquareAccentList"/>
    <dgm:cxn modelId="{60B876A7-083E-43AE-8D6C-A46B801FAEA4}" type="presParOf" srcId="{FA394ACD-2C6E-4F6D-AD40-27B10CFA1318}" destId="{52214194-C65A-4DD2-A450-F325CD51425C}" srcOrd="1" destOrd="0" presId="urn:microsoft.com/office/officeart/2008/layout/SquareAccentList"/>
    <dgm:cxn modelId="{46FDD2E3-FA65-47D2-BA9E-AAE2D7548370}" type="presParOf" srcId="{52214194-C65A-4DD2-A450-F325CD51425C}" destId="{2A50B567-2B84-48EF-98AE-490F9F7A2185}" srcOrd="0" destOrd="0" presId="urn:microsoft.com/office/officeart/2008/layout/SquareAccentList"/>
    <dgm:cxn modelId="{44843B54-AD2F-4157-8FDD-06528A3E87F5}" type="presParOf" srcId="{2A50B567-2B84-48EF-98AE-490F9F7A2185}" destId="{E2C9B2F6-F4ED-48BB-A6C6-D824F28006F5}" srcOrd="0" destOrd="0" presId="urn:microsoft.com/office/officeart/2008/layout/SquareAccentList"/>
    <dgm:cxn modelId="{9C5E6CF1-4FCF-4A52-B91A-2F88591CEF32}" type="presParOf" srcId="{2A50B567-2B84-48EF-98AE-490F9F7A2185}" destId="{5D5115B6-2B79-4555-93FE-AEA53429668F}" srcOrd="1" destOrd="0" presId="urn:microsoft.com/office/officeart/2008/layout/SquareAccentList"/>
    <dgm:cxn modelId="{502EA867-306C-49A9-BB24-0695D75737A4}" type="presParOf" srcId="{52214194-C65A-4DD2-A450-F325CD51425C}" destId="{24CAF120-03EA-46F7-9B56-F1C18EE920B6}" srcOrd="1" destOrd="0" presId="urn:microsoft.com/office/officeart/2008/layout/SquareAccentList"/>
    <dgm:cxn modelId="{6A479D9C-6360-43DE-B415-92C7328DFC80}" type="presParOf" srcId="{24CAF120-03EA-46F7-9B56-F1C18EE920B6}" destId="{C140AF25-3170-4D53-90F6-B258249A4EF4}" srcOrd="0" destOrd="0" presId="urn:microsoft.com/office/officeart/2008/layout/SquareAccentList"/>
    <dgm:cxn modelId="{1C427DA9-36C1-493D-A5EC-7701A7C76B16}" type="presParOf" srcId="{24CAF120-03EA-46F7-9B56-F1C18EE920B6}" destId="{EC7DCE2A-4812-4263-924E-9B531FE988FC}" srcOrd="1" destOrd="0" presId="urn:microsoft.com/office/officeart/2008/layout/SquareAccentList"/>
    <dgm:cxn modelId="{4681A08A-967F-4FA5-AE7C-F381C97715F7}" type="presParOf" srcId="{52214194-C65A-4DD2-A450-F325CD51425C}" destId="{1DC10C89-546E-457D-A811-FE943ACFE257}" srcOrd="2" destOrd="0" presId="urn:microsoft.com/office/officeart/2008/layout/SquareAccentList"/>
    <dgm:cxn modelId="{807946FE-6DA5-4DC7-891D-05A7DCCD9D77}" type="presParOf" srcId="{1DC10C89-546E-457D-A811-FE943ACFE257}" destId="{FB7029A8-4411-4CB5-B8E7-87D509CC5310}" srcOrd="0" destOrd="0" presId="urn:microsoft.com/office/officeart/2008/layout/SquareAccentList"/>
    <dgm:cxn modelId="{C2F4F96A-E006-475F-8801-6764DCBA9C9F}" type="presParOf" srcId="{1DC10C89-546E-457D-A811-FE943ACFE257}" destId="{49A2E485-6E62-475F-9A1E-B677EA2C70E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2C020A-E526-4AA8-9DAE-326A8383D5B2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E"/>
        </a:p>
      </dgm:t>
    </dgm:pt>
    <dgm:pt modelId="{FF5FB778-A922-435F-BAB4-83FADACFCAD2}">
      <dgm:prSet phldrT="[Text]"/>
      <dgm:spPr/>
      <dgm:t>
        <a:bodyPr/>
        <a:lstStyle/>
        <a:p>
          <a:pPr algn="ctr"/>
          <a:r>
            <a:rPr lang="sv-SE" dirty="0"/>
            <a:t>FEATURES</a:t>
          </a:r>
          <a:endParaRPr lang="en-SE" dirty="0"/>
        </a:p>
      </dgm:t>
    </dgm:pt>
    <dgm:pt modelId="{79E4D3B2-BAB7-4B70-8413-CCE8C40CFFC4}" type="parTrans" cxnId="{DE729F51-711C-4C79-B20E-2E99601CF7A5}">
      <dgm:prSet/>
      <dgm:spPr/>
      <dgm:t>
        <a:bodyPr/>
        <a:lstStyle/>
        <a:p>
          <a:endParaRPr lang="en-SE"/>
        </a:p>
      </dgm:t>
    </dgm:pt>
    <dgm:pt modelId="{0A297D6E-A34C-47E3-8CD2-16D8AC29285D}" type="sibTrans" cxnId="{DE729F51-711C-4C79-B20E-2E99601CF7A5}">
      <dgm:prSet/>
      <dgm:spPr/>
      <dgm:t>
        <a:bodyPr/>
        <a:lstStyle/>
        <a:p>
          <a:endParaRPr lang="en-SE"/>
        </a:p>
      </dgm:t>
    </dgm:pt>
    <dgm:pt modelId="{CF740432-8CAB-4E62-B591-DAE78A06FA6E}">
      <dgm:prSet phldrT="[Text]"/>
      <dgm:spPr/>
      <dgm:t>
        <a:bodyPr/>
        <a:lstStyle/>
        <a:p>
          <a:r>
            <a:rPr lang="sv-SE" dirty="0"/>
            <a:t>Utökad sökfunktion</a:t>
          </a:r>
          <a:endParaRPr lang="en-SE" dirty="0"/>
        </a:p>
      </dgm:t>
    </dgm:pt>
    <dgm:pt modelId="{66A8569F-6E67-4C51-BC52-27340DF19B8B}" type="parTrans" cxnId="{3E12E1B7-E237-4F2E-9BD9-7B5575B70F6F}">
      <dgm:prSet/>
      <dgm:spPr/>
      <dgm:t>
        <a:bodyPr/>
        <a:lstStyle/>
        <a:p>
          <a:endParaRPr lang="en-SE"/>
        </a:p>
      </dgm:t>
    </dgm:pt>
    <dgm:pt modelId="{07EA2893-B087-4531-A553-87B2FEE4F767}" type="sibTrans" cxnId="{3E12E1B7-E237-4F2E-9BD9-7B5575B70F6F}">
      <dgm:prSet/>
      <dgm:spPr/>
      <dgm:t>
        <a:bodyPr/>
        <a:lstStyle/>
        <a:p>
          <a:endParaRPr lang="en-SE"/>
        </a:p>
      </dgm:t>
    </dgm:pt>
    <dgm:pt modelId="{1C9B82BB-949A-4823-A48B-0A0FFBBCB313}">
      <dgm:prSet phldrT="[Text]"/>
      <dgm:spPr/>
      <dgm:t>
        <a:bodyPr/>
        <a:lstStyle/>
        <a:p>
          <a:r>
            <a:rPr lang="sv-SE" dirty="0"/>
            <a:t>Mer djupgående exempel</a:t>
          </a:r>
          <a:endParaRPr lang="en-SE" dirty="0"/>
        </a:p>
      </dgm:t>
    </dgm:pt>
    <dgm:pt modelId="{9E1F3F8A-1ADC-437F-9BD6-19E6DEAF546F}" type="parTrans" cxnId="{E5D621C3-DFD5-4B18-BCBD-0540A5C1817C}">
      <dgm:prSet/>
      <dgm:spPr/>
      <dgm:t>
        <a:bodyPr/>
        <a:lstStyle/>
        <a:p>
          <a:endParaRPr lang="en-SE"/>
        </a:p>
      </dgm:t>
    </dgm:pt>
    <dgm:pt modelId="{76B9F79D-76D1-4420-9A87-737DE747A360}" type="sibTrans" cxnId="{E5D621C3-DFD5-4B18-BCBD-0540A5C1817C}">
      <dgm:prSet/>
      <dgm:spPr/>
      <dgm:t>
        <a:bodyPr/>
        <a:lstStyle/>
        <a:p>
          <a:endParaRPr lang="en-SE"/>
        </a:p>
      </dgm:t>
    </dgm:pt>
    <dgm:pt modelId="{3B106316-ACA2-40DE-B96A-88FECE0F0CC0}">
      <dgm:prSet phldrT="[Text]"/>
      <dgm:spPr/>
      <dgm:t>
        <a:bodyPr/>
        <a:lstStyle/>
        <a:p>
          <a:r>
            <a:rPr lang="sv-SE" dirty="0" err="1"/>
            <a:t>Tutorials</a:t>
          </a:r>
          <a:r>
            <a:rPr lang="sv-SE" dirty="0"/>
            <a:t> för t.ex. </a:t>
          </a:r>
          <a:r>
            <a:rPr lang="sv-SE" dirty="0" err="1"/>
            <a:t>Bootstrap</a:t>
          </a:r>
          <a:endParaRPr lang="en-SE" dirty="0"/>
        </a:p>
      </dgm:t>
    </dgm:pt>
    <dgm:pt modelId="{FF7DB339-E952-4CA9-90E7-0AC36B8FDE4F}" type="parTrans" cxnId="{AF5CC1E8-412B-4893-8DF3-8B8EDC2E79B9}">
      <dgm:prSet/>
      <dgm:spPr/>
      <dgm:t>
        <a:bodyPr/>
        <a:lstStyle/>
        <a:p>
          <a:endParaRPr lang="en-SE"/>
        </a:p>
      </dgm:t>
    </dgm:pt>
    <dgm:pt modelId="{C5BDEBC0-388D-488B-9C04-067C89B3215F}" type="sibTrans" cxnId="{AF5CC1E8-412B-4893-8DF3-8B8EDC2E79B9}">
      <dgm:prSet/>
      <dgm:spPr/>
      <dgm:t>
        <a:bodyPr/>
        <a:lstStyle/>
        <a:p>
          <a:endParaRPr lang="en-SE"/>
        </a:p>
      </dgm:t>
    </dgm:pt>
    <dgm:pt modelId="{F928C531-183D-4866-AD52-194CF4D9B88D}" type="pres">
      <dgm:prSet presAssocID="{472C020A-E526-4AA8-9DAE-326A8383D5B2}" presName="layout" presStyleCnt="0">
        <dgm:presLayoutVars>
          <dgm:chMax/>
          <dgm:chPref/>
          <dgm:dir/>
          <dgm:resizeHandles/>
        </dgm:presLayoutVars>
      </dgm:prSet>
      <dgm:spPr/>
    </dgm:pt>
    <dgm:pt modelId="{FA394ACD-2C6E-4F6D-AD40-27B10CFA1318}" type="pres">
      <dgm:prSet presAssocID="{FF5FB778-A922-435F-BAB4-83FADACFCAD2}" presName="root" presStyleCnt="0">
        <dgm:presLayoutVars>
          <dgm:chMax/>
          <dgm:chPref/>
        </dgm:presLayoutVars>
      </dgm:prSet>
      <dgm:spPr/>
    </dgm:pt>
    <dgm:pt modelId="{5081F1F4-9FCC-408B-AB85-848C31A933E0}" type="pres">
      <dgm:prSet presAssocID="{FF5FB778-A922-435F-BAB4-83FADACFCAD2}" presName="rootComposite" presStyleCnt="0">
        <dgm:presLayoutVars/>
      </dgm:prSet>
      <dgm:spPr/>
    </dgm:pt>
    <dgm:pt modelId="{00BD5954-570C-4DC5-8848-94BA533AB4CA}" type="pres">
      <dgm:prSet presAssocID="{FF5FB778-A922-435F-BAB4-83FADACFCAD2}" presName="ParentAccent" presStyleLbl="alignNode1" presStyleIdx="0" presStyleCnt="1" custFlipVert="1" custScaleY="34192" custLinFactNeighborX="-602" custLinFactNeighborY="-54591"/>
      <dgm:spPr/>
    </dgm:pt>
    <dgm:pt modelId="{4488F8DF-6BC3-4852-8487-A65BAD45D90A}" type="pres">
      <dgm:prSet presAssocID="{FF5FB778-A922-435F-BAB4-83FADACFCAD2}" presName="ParentSmallAccent" presStyleLbl="fgAcc1" presStyleIdx="0" presStyleCnt="1"/>
      <dgm:spPr>
        <a:noFill/>
        <a:ln>
          <a:noFill/>
        </a:ln>
      </dgm:spPr>
    </dgm:pt>
    <dgm:pt modelId="{93196C0C-C4AF-44B0-B925-F15CF9E930B0}" type="pres">
      <dgm:prSet presAssocID="{FF5FB778-A922-435F-BAB4-83FADACFCAD2}" presName="Parent" presStyleLbl="revTx" presStyleIdx="0" presStyleCnt="4" custScaleY="70482">
        <dgm:presLayoutVars>
          <dgm:chMax/>
          <dgm:chPref val="4"/>
          <dgm:bulletEnabled val="1"/>
        </dgm:presLayoutVars>
      </dgm:prSet>
      <dgm:spPr/>
    </dgm:pt>
    <dgm:pt modelId="{52214194-C65A-4DD2-A450-F325CD51425C}" type="pres">
      <dgm:prSet presAssocID="{FF5FB778-A922-435F-BAB4-83FADACFCAD2}" presName="childShape" presStyleCnt="0">
        <dgm:presLayoutVars>
          <dgm:chMax val="0"/>
          <dgm:chPref val="0"/>
        </dgm:presLayoutVars>
      </dgm:prSet>
      <dgm:spPr/>
    </dgm:pt>
    <dgm:pt modelId="{2A50B567-2B84-48EF-98AE-490F9F7A2185}" type="pres">
      <dgm:prSet presAssocID="{CF740432-8CAB-4E62-B591-DAE78A06FA6E}" presName="childComposite" presStyleCnt="0">
        <dgm:presLayoutVars>
          <dgm:chMax val="0"/>
          <dgm:chPref val="0"/>
        </dgm:presLayoutVars>
      </dgm:prSet>
      <dgm:spPr/>
    </dgm:pt>
    <dgm:pt modelId="{E2C9B2F6-F4ED-48BB-A6C6-D824F28006F5}" type="pres">
      <dgm:prSet presAssocID="{CF740432-8CAB-4E62-B591-DAE78A06FA6E}" presName="ChildAccent" presStyleLbl="solidFgAcc1" presStyleIdx="0" presStyleCnt="3" custScaleX="41417" custScaleY="41417" custLinFactY="-53597" custLinFactNeighborX="377" custLinFactNeighborY="-100000"/>
      <dgm:spPr/>
    </dgm:pt>
    <dgm:pt modelId="{5D5115B6-2B79-4555-93FE-AEA53429668F}" type="pres">
      <dgm:prSet presAssocID="{CF740432-8CAB-4E62-B591-DAE78A06FA6E}" presName="Child" presStyleLbl="revTx" presStyleIdx="1" presStyleCnt="4" custLinFactNeighborY="-69197">
        <dgm:presLayoutVars>
          <dgm:chMax val="0"/>
          <dgm:chPref val="0"/>
          <dgm:bulletEnabled val="1"/>
        </dgm:presLayoutVars>
      </dgm:prSet>
      <dgm:spPr/>
    </dgm:pt>
    <dgm:pt modelId="{24CAF120-03EA-46F7-9B56-F1C18EE920B6}" type="pres">
      <dgm:prSet presAssocID="{1C9B82BB-949A-4823-A48B-0A0FFBBCB313}" presName="childComposite" presStyleCnt="0">
        <dgm:presLayoutVars>
          <dgm:chMax val="0"/>
          <dgm:chPref val="0"/>
        </dgm:presLayoutVars>
      </dgm:prSet>
      <dgm:spPr/>
    </dgm:pt>
    <dgm:pt modelId="{C140AF25-3170-4D53-90F6-B258249A4EF4}" type="pres">
      <dgm:prSet presAssocID="{1C9B82BB-949A-4823-A48B-0A0FFBBCB313}" presName="ChildAccent" presStyleLbl="solidFgAcc1" presStyleIdx="1" presStyleCnt="3" custScaleX="41417" custScaleY="41417" custLinFactY="-79611" custLinFactNeighborY="-100000"/>
      <dgm:spPr/>
    </dgm:pt>
    <dgm:pt modelId="{EC7DCE2A-4812-4263-924E-9B531FE988FC}" type="pres">
      <dgm:prSet presAssocID="{1C9B82BB-949A-4823-A48B-0A0FFBBCB313}" presName="Child" presStyleLbl="revTx" presStyleIdx="2" presStyleCnt="4" custLinFactNeighborY="-80357">
        <dgm:presLayoutVars>
          <dgm:chMax val="0"/>
          <dgm:chPref val="0"/>
          <dgm:bulletEnabled val="1"/>
        </dgm:presLayoutVars>
      </dgm:prSet>
      <dgm:spPr/>
    </dgm:pt>
    <dgm:pt modelId="{1DC10C89-546E-457D-A811-FE943ACFE257}" type="pres">
      <dgm:prSet presAssocID="{3B106316-ACA2-40DE-B96A-88FECE0F0CC0}" presName="childComposite" presStyleCnt="0">
        <dgm:presLayoutVars>
          <dgm:chMax val="0"/>
          <dgm:chPref val="0"/>
        </dgm:presLayoutVars>
      </dgm:prSet>
      <dgm:spPr/>
    </dgm:pt>
    <dgm:pt modelId="{FB7029A8-4411-4CB5-B8E7-87D509CC5310}" type="pres">
      <dgm:prSet presAssocID="{3B106316-ACA2-40DE-B96A-88FECE0F0CC0}" presName="ChildAccent" presStyleLbl="solidFgAcc1" presStyleIdx="2" presStyleCnt="3" custScaleX="41417" custScaleY="41417" custLinFactY="-100000" custLinFactNeighborY="-105624"/>
      <dgm:spPr/>
    </dgm:pt>
    <dgm:pt modelId="{49A2E485-6E62-475F-9A1E-B677EA2C70E9}" type="pres">
      <dgm:prSet presAssocID="{3B106316-ACA2-40DE-B96A-88FECE0F0CC0}" presName="Child" presStyleLbl="revTx" presStyleIdx="3" presStyleCnt="4" custLinFactNeighborY="-91517">
        <dgm:presLayoutVars>
          <dgm:chMax val="0"/>
          <dgm:chPref val="0"/>
          <dgm:bulletEnabled val="1"/>
        </dgm:presLayoutVars>
      </dgm:prSet>
      <dgm:spPr/>
    </dgm:pt>
  </dgm:ptLst>
  <dgm:cxnLst>
    <dgm:cxn modelId="{EE0A2212-EB7F-44EA-8FFF-C41385AA1E48}" type="presOf" srcId="{472C020A-E526-4AA8-9DAE-326A8383D5B2}" destId="{F928C531-183D-4866-AD52-194CF4D9B88D}" srcOrd="0" destOrd="0" presId="urn:microsoft.com/office/officeart/2008/layout/SquareAccentList"/>
    <dgm:cxn modelId="{A0A1801B-3229-4694-B637-7D9F256DB3AF}" type="presOf" srcId="{FF5FB778-A922-435F-BAB4-83FADACFCAD2}" destId="{93196C0C-C4AF-44B0-B925-F15CF9E930B0}" srcOrd="0" destOrd="0" presId="urn:microsoft.com/office/officeart/2008/layout/SquareAccentList"/>
    <dgm:cxn modelId="{D499954A-56ED-4189-83E0-83B574A71E29}" type="presOf" srcId="{3B106316-ACA2-40DE-B96A-88FECE0F0CC0}" destId="{49A2E485-6E62-475F-9A1E-B677EA2C70E9}" srcOrd="0" destOrd="0" presId="urn:microsoft.com/office/officeart/2008/layout/SquareAccentList"/>
    <dgm:cxn modelId="{DE729F51-711C-4C79-B20E-2E99601CF7A5}" srcId="{472C020A-E526-4AA8-9DAE-326A8383D5B2}" destId="{FF5FB778-A922-435F-BAB4-83FADACFCAD2}" srcOrd="0" destOrd="0" parTransId="{79E4D3B2-BAB7-4B70-8413-CCE8C40CFFC4}" sibTransId="{0A297D6E-A34C-47E3-8CD2-16D8AC29285D}"/>
    <dgm:cxn modelId="{3E12E1B7-E237-4F2E-9BD9-7B5575B70F6F}" srcId="{FF5FB778-A922-435F-BAB4-83FADACFCAD2}" destId="{CF740432-8CAB-4E62-B591-DAE78A06FA6E}" srcOrd="0" destOrd="0" parTransId="{66A8569F-6E67-4C51-BC52-27340DF19B8B}" sibTransId="{07EA2893-B087-4531-A553-87B2FEE4F767}"/>
    <dgm:cxn modelId="{E5D621C3-DFD5-4B18-BCBD-0540A5C1817C}" srcId="{FF5FB778-A922-435F-BAB4-83FADACFCAD2}" destId="{1C9B82BB-949A-4823-A48B-0A0FFBBCB313}" srcOrd="1" destOrd="0" parTransId="{9E1F3F8A-1ADC-437F-9BD6-19E6DEAF546F}" sibTransId="{76B9F79D-76D1-4420-9A87-737DE747A360}"/>
    <dgm:cxn modelId="{E34BD6DC-71E6-499E-8A47-60AD3B4F662D}" type="presOf" srcId="{CF740432-8CAB-4E62-B591-DAE78A06FA6E}" destId="{5D5115B6-2B79-4555-93FE-AEA53429668F}" srcOrd="0" destOrd="0" presId="urn:microsoft.com/office/officeart/2008/layout/SquareAccentList"/>
    <dgm:cxn modelId="{AF5CC1E8-412B-4893-8DF3-8B8EDC2E79B9}" srcId="{FF5FB778-A922-435F-BAB4-83FADACFCAD2}" destId="{3B106316-ACA2-40DE-B96A-88FECE0F0CC0}" srcOrd="2" destOrd="0" parTransId="{FF7DB339-E952-4CA9-90E7-0AC36B8FDE4F}" sibTransId="{C5BDEBC0-388D-488B-9C04-067C89B3215F}"/>
    <dgm:cxn modelId="{42A4FFF0-3DE6-47B3-977E-07D2FEED7C17}" type="presOf" srcId="{1C9B82BB-949A-4823-A48B-0A0FFBBCB313}" destId="{EC7DCE2A-4812-4263-924E-9B531FE988FC}" srcOrd="0" destOrd="0" presId="urn:microsoft.com/office/officeart/2008/layout/SquareAccentList"/>
    <dgm:cxn modelId="{675A4519-1F7E-4A0B-8659-1B5299505D65}" type="presParOf" srcId="{F928C531-183D-4866-AD52-194CF4D9B88D}" destId="{FA394ACD-2C6E-4F6D-AD40-27B10CFA1318}" srcOrd="0" destOrd="0" presId="urn:microsoft.com/office/officeart/2008/layout/SquareAccentList"/>
    <dgm:cxn modelId="{CD76CBCE-581D-4B1C-B1A2-3C9B8EEB7BC1}" type="presParOf" srcId="{FA394ACD-2C6E-4F6D-AD40-27B10CFA1318}" destId="{5081F1F4-9FCC-408B-AB85-848C31A933E0}" srcOrd="0" destOrd="0" presId="urn:microsoft.com/office/officeart/2008/layout/SquareAccentList"/>
    <dgm:cxn modelId="{3C9FE162-719B-4354-8615-60E4F38BA36D}" type="presParOf" srcId="{5081F1F4-9FCC-408B-AB85-848C31A933E0}" destId="{00BD5954-570C-4DC5-8848-94BA533AB4CA}" srcOrd="0" destOrd="0" presId="urn:microsoft.com/office/officeart/2008/layout/SquareAccentList"/>
    <dgm:cxn modelId="{CDA0E332-5FA5-419E-8235-66EA4B9797BD}" type="presParOf" srcId="{5081F1F4-9FCC-408B-AB85-848C31A933E0}" destId="{4488F8DF-6BC3-4852-8487-A65BAD45D90A}" srcOrd="1" destOrd="0" presId="urn:microsoft.com/office/officeart/2008/layout/SquareAccentList"/>
    <dgm:cxn modelId="{730488A5-BEFB-415D-84CF-415235D60869}" type="presParOf" srcId="{5081F1F4-9FCC-408B-AB85-848C31A933E0}" destId="{93196C0C-C4AF-44B0-B925-F15CF9E930B0}" srcOrd="2" destOrd="0" presId="urn:microsoft.com/office/officeart/2008/layout/SquareAccentList"/>
    <dgm:cxn modelId="{60B876A7-083E-43AE-8D6C-A46B801FAEA4}" type="presParOf" srcId="{FA394ACD-2C6E-4F6D-AD40-27B10CFA1318}" destId="{52214194-C65A-4DD2-A450-F325CD51425C}" srcOrd="1" destOrd="0" presId="urn:microsoft.com/office/officeart/2008/layout/SquareAccentList"/>
    <dgm:cxn modelId="{46FDD2E3-FA65-47D2-BA9E-AAE2D7548370}" type="presParOf" srcId="{52214194-C65A-4DD2-A450-F325CD51425C}" destId="{2A50B567-2B84-48EF-98AE-490F9F7A2185}" srcOrd="0" destOrd="0" presId="urn:microsoft.com/office/officeart/2008/layout/SquareAccentList"/>
    <dgm:cxn modelId="{44843B54-AD2F-4157-8FDD-06528A3E87F5}" type="presParOf" srcId="{2A50B567-2B84-48EF-98AE-490F9F7A2185}" destId="{E2C9B2F6-F4ED-48BB-A6C6-D824F28006F5}" srcOrd="0" destOrd="0" presId="urn:microsoft.com/office/officeart/2008/layout/SquareAccentList"/>
    <dgm:cxn modelId="{9C5E6CF1-4FCF-4A52-B91A-2F88591CEF32}" type="presParOf" srcId="{2A50B567-2B84-48EF-98AE-490F9F7A2185}" destId="{5D5115B6-2B79-4555-93FE-AEA53429668F}" srcOrd="1" destOrd="0" presId="urn:microsoft.com/office/officeart/2008/layout/SquareAccentList"/>
    <dgm:cxn modelId="{502EA867-306C-49A9-BB24-0695D75737A4}" type="presParOf" srcId="{52214194-C65A-4DD2-A450-F325CD51425C}" destId="{24CAF120-03EA-46F7-9B56-F1C18EE920B6}" srcOrd="1" destOrd="0" presId="urn:microsoft.com/office/officeart/2008/layout/SquareAccentList"/>
    <dgm:cxn modelId="{6A479D9C-6360-43DE-B415-92C7328DFC80}" type="presParOf" srcId="{24CAF120-03EA-46F7-9B56-F1C18EE920B6}" destId="{C140AF25-3170-4D53-90F6-B258249A4EF4}" srcOrd="0" destOrd="0" presId="urn:microsoft.com/office/officeart/2008/layout/SquareAccentList"/>
    <dgm:cxn modelId="{1C427DA9-36C1-493D-A5EC-7701A7C76B16}" type="presParOf" srcId="{24CAF120-03EA-46F7-9B56-F1C18EE920B6}" destId="{EC7DCE2A-4812-4263-924E-9B531FE988FC}" srcOrd="1" destOrd="0" presId="urn:microsoft.com/office/officeart/2008/layout/SquareAccentList"/>
    <dgm:cxn modelId="{4681A08A-967F-4FA5-AE7C-F381C97715F7}" type="presParOf" srcId="{52214194-C65A-4DD2-A450-F325CD51425C}" destId="{1DC10C89-546E-457D-A811-FE943ACFE257}" srcOrd="2" destOrd="0" presId="urn:microsoft.com/office/officeart/2008/layout/SquareAccentList"/>
    <dgm:cxn modelId="{807946FE-6DA5-4DC7-891D-05A7DCCD9D77}" type="presParOf" srcId="{1DC10C89-546E-457D-A811-FE943ACFE257}" destId="{FB7029A8-4411-4CB5-B8E7-87D509CC5310}" srcOrd="0" destOrd="0" presId="urn:microsoft.com/office/officeart/2008/layout/SquareAccentList"/>
    <dgm:cxn modelId="{C2F4F96A-E006-475F-8801-6764DCBA9C9F}" type="presParOf" srcId="{1DC10C89-546E-457D-A811-FE943ACFE257}" destId="{49A2E485-6E62-475F-9A1E-B677EA2C70E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161AF-A4F0-400A-9F8D-347F704BE36D}">
      <dsp:nvSpPr>
        <dsp:cNvPr id="0" name=""/>
        <dsp:cNvSpPr/>
      </dsp:nvSpPr>
      <dsp:spPr>
        <a:xfrm>
          <a:off x="238" y="554096"/>
          <a:ext cx="2621781" cy="308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938B5-B588-41B2-8AFD-A6D374A9A43F}">
      <dsp:nvSpPr>
        <dsp:cNvPr id="0" name=""/>
        <dsp:cNvSpPr/>
      </dsp:nvSpPr>
      <dsp:spPr>
        <a:xfrm>
          <a:off x="238" y="669936"/>
          <a:ext cx="192605" cy="192605"/>
        </a:xfrm>
        <a:prstGeom prst="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63F3A-E23B-4C05-9372-0EC229DB22AF}">
      <dsp:nvSpPr>
        <dsp:cNvPr id="0" name=""/>
        <dsp:cNvSpPr/>
      </dsp:nvSpPr>
      <dsp:spPr>
        <a:xfrm>
          <a:off x="238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Vecka 1</a:t>
          </a:r>
          <a:endParaRPr lang="en-SE" sz="2800" kern="1200" dirty="0"/>
        </a:p>
      </dsp:txBody>
      <dsp:txXfrm>
        <a:off x="238" y="0"/>
        <a:ext cx="2621781" cy="554096"/>
      </dsp:txXfrm>
    </dsp:sp>
    <dsp:sp modelId="{582A2F19-EFCC-4EDC-945F-44A26CE74BF4}">
      <dsp:nvSpPr>
        <dsp:cNvPr id="0" name=""/>
        <dsp:cNvSpPr/>
      </dsp:nvSpPr>
      <dsp:spPr>
        <a:xfrm>
          <a:off x="238" y="1179194"/>
          <a:ext cx="71999" cy="71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E24A4-E698-4B2A-9787-32183BADCC27}">
      <dsp:nvSpPr>
        <dsp:cNvPr id="0" name=""/>
        <dsp:cNvSpPr/>
      </dsp:nvSpPr>
      <dsp:spPr>
        <a:xfrm>
          <a:off x="123462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 err="1"/>
            <a:t>Mockup</a:t>
          </a:r>
          <a:endParaRPr lang="en-SE" sz="1600" kern="1200" dirty="0"/>
        </a:p>
      </dsp:txBody>
      <dsp:txXfrm>
        <a:off x="123462" y="990717"/>
        <a:ext cx="2438257" cy="448952"/>
      </dsp:txXfrm>
    </dsp:sp>
    <dsp:sp modelId="{212BF0DD-5901-4B80-8B5A-CEDA85DDB1CD}">
      <dsp:nvSpPr>
        <dsp:cNvPr id="0" name=""/>
        <dsp:cNvSpPr/>
      </dsp:nvSpPr>
      <dsp:spPr>
        <a:xfrm>
          <a:off x="238" y="1628147"/>
          <a:ext cx="71999" cy="71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2DB83-FB1E-4962-9273-286B8BAF19CA}">
      <dsp:nvSpPr>
        <dsp:cNvPr id="0" name=""/>
        <dsp:cNvSpPr/>
      </dsp:nvSpPr>
      <dsp:spPr>
        <a:xfrm>
          <a:off x="123462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Grundstruktur i html</a:t>
          </a:r>
          <a:endParaRPr lang="en-SE" sz="1600" kern="1200" dirty="0"/>
        </a:p>
      </dsp:txBody>
      <dsp:txXfrm>
        <a:off x="123462" y="1439670"/>
        <a:ext cx="2438257" cy="448952"/>
      </dsp:txXfrm>
    </dsp:sp>
    <dsp:sp modelId="{CD5936EB-3F33-4E4F-8FAF-8EDF2F61B3C8}">
      <dsp:nvSpPr>
        <dsp:cNvPr id="0" name=""/>
        <dsp:cNvSpPr/>
      </dsp:nvSpPr>
      <dsp:spPr>
        <a:xfrm>
          <a:off x="238" y="2077100"/>
          <a:ext cx="71999" cy="71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4D8AA-FFE6-4D22-A0B0-A12CB19A40FB}">
      <dsp:nvSpPr>
        <dsp:cNvPr id="0" name=""/>
        <dsp:cNvSpPr/>
      </dsp:nvSpPr>
      <dsp:spPr>
        <a:xfrm>
          <a:off x="123462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Planering i </a:t>
          </a:r>
          <a:r>
            <a:rPr lang="sv-SE" sz="1600" kern="1200" dirty="0" err="1"/>
            <a:t>trello</a:t>
          </a:r>
          <a:endParaRPr lang="en-SE" sz="1600" kern="1200" dirty="0"/>
        </a:p>
      </dsp:txBody>
      <dsp:txXfrm>
        <a:off x="123462" y="1888623"/>
        <a:ext cx="2438257" cy="448952"/>
      </dsp:txXfrm>
    </dsp:sp>
    <dsp:sp modelId="{46E8417D-1C27-403D-9ED0-E3F866E5E30D}">
      <dsp:nvSpPr>
        <dsp:cNvPr id="0" name=""/>
        <dsp:cNvSpPr/>
      </dsp:nvSpPr>
      <dsp:spPr>
        <a:xfrm>
          <a:off x="2753109" y="554096"/>
          <a:ext cx="2621781" cy="308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1E4A7-11E0-43A5-90FD-FBC792FA7B7D}">
      <dsp:nvSpPr>
        <dsp:cNvPr id="0" name=""/>
        <dsp:cNvSpPr/>
      </dsp:nvSpPr>
      <dsp:spPr>
        <a:xfrm>
          <a:off x="2753109" y="669936"/>
          <a:ext cx="192605" cy="192605"/>
        </a:xfrm>
        <a:prstGeom prst="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5197E-69C4-4E06-9B59-DD356BC0931E}">
      <dsp:nvSpPr>
        <dsp:cNvPr id="0" name=""/>
        <dsp:cNvSpPr/>
      </dsp:nvSpPr>
      <dsp:spPr>
        <a:xfrm>
          <a:off x="2753109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Vecka 2</a:t>
          </a:r>
          <a:endParaRPr lang="en-SE" sz="2800" kern="1200" dirty="0"/>
        </a:p>
      </dsp:txBody>
      <dsp:txXfrm>
        <a:off x="2753109" y="0"/>
        <a:ext cx="2621781" cy="554096"/>
      </dsp:txXfrm>
    </dsp:sp>
    <dsp:sp modelId="{B1471BD0-4B7C-4DFC-97C2-D66A23836FA8}">
      <dsp:nvSpPr>
        <dsp:cNvPr id="0" name=""/>
        <dsp:cNvSpPr/>
      </dsp:nvSpPr>
      <dsp:spPr>
        <a:xfrm>
          <a:off x="2753109" y="1179194"/>
          <a:ext cx="71999" cy="71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AB0E3-7562-4F38-894F-7E8B8DA38458}">
      <dsp:nvSpPr>
        <dsp:cNvPr id="0" name=""/>
        <dsp:cNvSpPr/>
      </dsp:nvSpPr>
      <dsp:spPr>
        <a:xfrm>
          <a:off x="2876333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Kodning</a:t>
          </a:r>
          <a:endParaRPr lang="en-SE" sz="1600" kern="1200" dirty="0"/>
        </a:p>
      </dsp:txBody>
      <dsp:txXfrm>
        <a:off x="2876333" y="990717"/>
        <a:ext cx="2438257" cy="448952"/>
      </dsp:txXfrm>
    </dsp:sp>
    <dsp:sp modelId="{EE945AD4-5934-4C6C-88A5-65C2E248A078}">
      <dsp:nvSpPr>
        <dsp:cNvPr id="0" name=""/>
        <dsp:cNvSpPr/>
      </dsp:nvSpPr>
      <dsp:spPr>
        <a:xfrm>
          <a:off x="2753109" y="1628147"/>
          <a:ext cx="71999" cy="71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59462-BDED-4460-8CC7-F106B49528E3}">
      <dsp:nvSpPr>
        <dsp:cNvPr id="0" name=""/>
        <dsp:cNvSpPr/>
      </dsp:nvSpPr>
      <dsp:spPr>
        <a:xfrm>
          <a:off x="2876333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Innehåll</a:t>
          </a:r>
          <a:endParaRPr lang="en-SE" sz="1600" kern="1200" dirty="0"/>
        </a:p>
      </dsp:txBody>
      <dsp:txXfrm>
        <a:off x="2876333" y="1439670"/>
        <a:ext cx="2438257" cy="448952"/>
      </dsp:txXfrm>
    </dsp:sp>
    <dsp:sp modelId="{84B74B62-07A1-4FB8-8F92-12DC1D5C3F37}">
      <dsp:nvSpPr>
        <dsp:cNvPr id="0" name=""/>
        <dsp:cNvSpPr/>
      </dsp:nvSpPr>
      <dsp:spPr>
        <a:xfrm>
          <a:off x="5505979" y="554096"/>
          <a:ext cx="2621781" cy="308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9A982-0755-4E88-95EB-2E1DA83C5D56}">
      <dsp:nvSpPr>
        <dsp:cNvPr id="0" name=""/>
        <dsp:cNvSpPr/>
      </dsp:nvSpPr>
      <dsp:spPr>
        <a:xfrm>
          <a:off x="5505979" y="669936"/>
          <a:ext cx="192605" cy="192605"/>
        </a:xfrm>
        <a:prstGeom prst="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8589E-845D-49DE-9148-6FD4DF9F2834}">
      <dsp:nvSpPr>
        <dsp:cNvPr id="0" name=""/>
        <dsp:cNvSpPr/>
      </dsp:nvSpPr>
      <dsp:spPr>
        <a:xfrm>
          <a:off x="5505979" y="0"/>
          <a:ext cx="2621781" cy="55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Vecka 3</a:t>
          </a:r>
          <a:endParaRPr lang="en-SE" sz="2800" kern="1200" dirty="0"/>
        </a:p>
      </dsp:txBody>
      <dsp:txXfrm>
        <a:off x="5505979" y="0"/>
        <a:ext cx="2621781" cy="554096"/>
      </dsp:txXfrm>
    </dsp:sp>
    <dsp:sp modelId="{5238FCD9-754C-49F0-8945-716ECBCA02B8}">
      <dsp:nvSpPr>
        <dsp:cNvPr id="0" name=""/>
        <dsp:cNvSpPr/>
      </dsp:nvSpPr>
      <dsp:spPr>
        <a:xfrm>
          <a:off x="5505979" y="1179194"/>
          <a:ext cx="71999" cy="71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A8965-6C16-4425-B0ED-7AB9D892B0A2}">
      <dsp:nvSpPr>
        <dsp:cNvPr id="0" name=""/>
        <dsp:cNvSpPr/>
      </dsp:nvSpPr>
      <dsp:spPr>
        <a:xfrm>
          <a:off x="5629204" y="990717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Finjusteringar</a:t>
          </a:r>
          <a:endParaRPr lang="en-SE" sz="1600" kern="1200" dirty="0"/>
        </a:p>
      </dsp:txBody>
      <dsp:txXfrm>
        <a:off x="5629204" y="990717"/>
        <a:ext cx="2438257" cy="448952"/>
      </dsp:txXfrm>
    </dsp:sp>
    <dsp:sp modelId="{7FB02D79-B35F-4474-8CFA-2BB9F773C518}">
      <dsp:nvSpPr>
        <dsp:cNvPr id="0" name=""/>
        <dsp:cNvSpPr/>
      </dsp:nvSpPr>
      <dsp:spPr>
        <a:xfrm>
          <a:off x="5505979" y="1628147"/>
          <a:ext cx="71999" cy="71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98E53-BDB7-40B7-8377-A94B65CB7EBD}">
      <dsp:nvSpPr>
        <dsp:cNvPr id="0" name=""/>
        <dsp:cNvSpPr/>
      </dsp:nvSpPr>
      <dsp:spPr>
        <a:xfrm>
          <a:off x="5629204" y="1439670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Fixa eventuella buggar</a:t>
          </a:r>
          <a:endParaRPr lang="en-SE" sz="1600" kern="1200" dirty="0"/>
        </a:p>
      </dsp:txBody>
      <dsp:txXfrm>
        <a:off x="5629204" y="1439670"/>
        <a:ext cx="2438257" cy="448952"/>
      </dsp:txXfrm>
    </dsp:sp>
    <dsp:sp modelId="{F1E23575-28BA-4F75-9BA2-0129BBF82AC6}">
      <dsp:nvSpPr>
        <dsp:cNvPr id="0" name=""/>
        <dsp:cNvSpPr/>
      </dsp:nvSpPr>
      <dsp:spPr>
        <a:xfrm>
          <a:off x="5505979" y="2077100"/>
          <a:ext cx="71999" cy="71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30BCA-20B9-4075-9EE8-02CB84791389}">
      <dsp:nvSpPr>
        <dsp:cNvPr id="0" name=""/>
        <dsp:cNvSpPr/>
      </dsp:nvSpPr>
      <dsp:spPr>
        <a:xfrm>
          <a:off x="5629204" y="1888623"/>
          <a:ext cx="2438257" cy="4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PowerPoint</a:t>
          </a:r>
          <a:endParaRPr lang="en-SE" sz="1600" kern="1200" dirty="0"/>
        </a:p>
      </dsp:txBody>
      <dsp:txXfrm>
        <a:off x="5629204" y="1888623"/>
        <a:ext cx="2438257" cy="44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635E9-D211-4A72-86C2-75D2651B18AE}">
      <dsp:nvSpPr>
        <dsp:cNvPr id="0" name=""/>
        <dsp:cNvSpPr/>
      </dsp:nvSpPr>
      <dsp:spPr>
        <a:xfrm>
          <a:off x="8441" y="905339"/>
          <a:ext cx="2523024" cy="1513814"/>
        </a:xfrm>
        <a:prstGeom prst="roundRect">
          <a:avLst>
            <a:gd name="adj" fmla="val 10000"/>
          </a:avLst>
        </a:prstGeom>
        <a:solidFill>
          <a:srgbClr val="E3355A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700" kern="1200"/>
            <a:t>Features</a:t>
          </a:r>
          <a:endParaRPr lang="en-SE" sz="3700" kern="1200"/>
        </a:p>
      </dsp:txBody>
      <dsp:txXfrm>
        <a:off x="52779" y="949677"/>
        <a:ext cx="2434348" cy="1425138"/>
      </dsp:txXfrm>
    </dsp:sp>
    <dsp:sp modelId="{837C96F1-68F6-4463-AE51-A40BA903D4B6}">
      <dsp:nvSpPr>
        <dsp:cNvPr id="0" name=""/>
        <dsp:cNvSpPr/>
      </dsp:nvSpPr>
      <dsp:spPr>
        <a:xfrm>
          <a:off x="2783768" y="1349391"/>
          <a:ext cx="534881" cy="625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2800" kern="1200"/>
        </a:p>
      </dsp:txBody>
      <dsp:txXfrm>
        <a:off x="2783768" y="1474533"/>
        <a:ext cx="374417" cy="375426"/>
      </dsp:txXfrm>
    </dsp:sp>
    <dsp:sp modelId="{DA42E6A5-4851-4C2A-BD78-00BF99A06EAD}">
      <dsp:nvSpPr>
        <dsp:cNvPr id="0" name=""/>
        <dsp:cNvSpPr/>
      </dsp:nvSpPr>
      <dsp:spPr>
        <a:xfrm>
          <a:off x="3540675" y="905339"/>
          <a:ext cx="2523024" cy="1513814"/>
        </a:xfrm>
        <a:prstGeom prst="roundRect">
          <a:avLst>
            <a:gd name="adj" fmla="val 10000"/>
          </a:avLst>
        </a:prstGeom>
        <a:solidFill>
          <a:srgbClr val="B81A3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700" kern="1200"/>
            <a:t>In-progress</a:t>
          </a:r>
          <a:endParaRPr lang="en-SE" sz="3700" kern="1200"/>
        </a:p>
      </dsp:txBody>
      <dsp:txXfrm>
        <a:off x="3585013" y="949677"/>
        <a:ext cx="2434348" cy="1425138"/>
      </dsp:txXfrm>
    </dsp:sp>
    <dsp:sp modelId="{7B060E6C-2CD5-490E-8420-F770B664CC1E}">
      <dsp:nvSpPr>
        <dsp:cNvPr id="0" name=""/>
        <dsp:cNvSpPr/>
      </dsp:nvSpPr>
      <dsp:spPr>
        <a:xfrm>
          <a:off x="6316002" y="1349391"/>
          <a:ext cx="534881" cy="625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2800" kern="1200"/>
        </a:p>
      </dsp:txBody>
      <dsp:txXfrm>
        <a:off x="6316002" y="1474533"/>
        <a:ext cx="374417" cy="375426"/>
      </dsp:txXfrm>
    </dsp:sp>
    <dsp:sp modelId="{5C35D2BB-AFF8-433A-A806-EC77E9C20628}">
      <dsp:nvSpPr>
        <dsp:cNvPr id="0" name=""/>
        <dsp:cNvSpPr/>
      </dsp:nvSpPr>
      <dsp:spPr>
        <a:xfrm>
          <a:off x="7072909" y="905339"/>
          <a:ext cx="2523024" cy="1513814"/>
        </a:xfrm>
        <a:prstGeom prst="roundRect">
          <a:avLst>
            <a:gd name="adj" fmla="val 10000"/>
          </a:avLst>
        </a:prstGeom>
        <a:solidFill>
          <a:srgbClr val="9C1C1C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700" kern="1200"/>
            <a:t>Completed</a:t>
          </a:r>
          <a:endParaRPr lang="en-SE" sz="3700" kern="1200"/>
        </a:p>
      </dsp:txBody>
      <dsp:txXfrm>
        <a:off x="7117247" y="949677"/>
        <a:ext cx="2434348" cy="1425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D5954-570C-4DC5-8848-94BA533AB4CA}">
      <dsp:nvSpPr>
        <dsp:cNvPr id="0" name=""/>
        <dsp:cNvSpPr/>
      </dsp:nvSpPr>
      <dsp:spPr>
        <a:xfrm flipV="1">
          <a:off x="732356" y="731868"/>
          <a:ext cx="4732808" cy="190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8F8DF-6BC3-4852-8487-A65BAD45D90A}">
      <dsp:nvSpPr>
        <dsp:cNvPr id="0" name=""/>
        <dsp:cNvSpPr/>
      </dsp:nvSpPr>
      <dsp:spPr>
        <a:xfrm>
          <a:off x="760848" y="1061733"/>
          <a:ext cx="347689" cy="34768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96C0C-C4AF-44B0-B925-F15CF9E930B0}">
      <dsp:nvSpPr>
        <dsp:cNvPr id="0" name=""/>
        <dsp:cNvSpPr/>
      </dsp:nvSpPr>
      <dsp:spPr>
        <a:xfrm>
          <a:off x="760848" y="0"/>
          <a:ext cx="4732808" cy="70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400" kern="1200" dirty="0"/>
            <a:t>Hur har det gått?</a:t>
          </a:r>
          <a:endParaRPr lang="en-SE" sz="4400" kern="1200" dirty="0"/>
        </a:p>
      </dsp:txBody>
      <dsp:txXfrm>
        <a:off x="760848" y="0"/>
        <a:ext cx="4732808" cy="704995"/>
      </dsp:txXfrm>
    </dsp:sp>
    <dsp:sp modelId="{E2C9B2F6-F4ED-48BB-A6C6-D824F28006F5}">
      <dsp:nvSpPr>
        <dsp:cNvPr id="0" name=""/>
        <dsp:cNvSpPr/>
      </dsp:nvSpPr>
      <dsp:spPr>
        <a:xfrm>
          <a:off x="762158" y="1440000"/>
          <a:ext cx="143998" cy="1439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115B6-2B79-4555-93FE-AEA53429668F}">
      <dsp:nvSpPr>
        <dsp:cNvPr id="0" name=""/>
        <dsp:cNvSpPr/>
      </dsp:nvSpPr>
      <dsp:spPr>
        <a:xfrm>
          <a:off x="990303" y="1080001"/>
          <a:ext cx="4401511" cy="81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Initiala problem</a:t>
          </a:r>
          <a:endParaRPr lang="en-SE" sz="2700" kern="1200" dirty="0"/>
        </a:p>
      </dsp:txBody>
      <dsp:txXfrm>
        <a:off x="990303" y="1080001"/>
        <a:ext cx="4401511" cy="810444"/>
      </dsp:txXfrm>
    </dsp:sp>
    <dsp:sp modelId="{C140AF25-3170-4D53-90F6-B258249A4EF4}">
      <dsp:nvSpPr>
        <dsp:cNvPr id="0" name=""/>
        <dsp:cNvSpPr/>
      </dsp:nvSpPr>
      <dsp:spPr>
        <a:xfrm>
          <a:off x="760848" y="2159999"/>
          <a:ext cx="143998" cy="1439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DCE2A-4812-4263-924E-9B531FE988FC}">
      <dsp:nvSpPr>
        <dsp:cNvPr id="0" name=""/>
        <dsp:cNvSpPr/>
      </dsp:nvSpPr>
      <dsp:spPr>
        <a:xfrm>
          <a:off x="990303" y="1800000"/>
          <a:ext cx="4401511" cy="81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Användbart när vi kom igång</a:t>
          </a:r>
          <a:endParaRPr lang="en-SE" sz="2700" kern="1200" dirty="0"/>
        </a:p>
      </dsp:txBody>
      <dsp:txXfrm>
        <a:off x="990303" y="1800000"/>
        <a:ext cx="4401511" cy="810444"/>
      </dsp:txXfrm>
    </dsp:sp>
    <dsp:sp modelId="{FB7029A8-4411-4CB5-B8E7-87D509CC5310}">
      <dsp:nvSpPr>
        <dsp:cNvPr id="0" name=""/>
        <dsp:cNvSpPr/>
      </dsp:nvSpPr>
      <dsp:spPr>
        <a:xfrm>
          <a:off x="760848" y="2880001"/>
          <a:ext cx="143998" cy="1439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2E485-6E62-475F-9A1E-B677EA2C70E9}">
      <dsp:nvSpPr>
        <dsp:cNvPr id="0" name=""/>
        <dsp:cNvSpPr/>
      </dsp:nvSpPr>
      <dsp:spPr>
        <a:xfrm>
          <a:off x="990303" y="2519999"/>
          <a:ext cx="4401511" cy="81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Vad vi lärt oss</a:t>
          </a:r>
          <a:endParaRPr lang="en-SE" sz="2700" kern="1200" dirty="0"/>
        </a:p>
      </dsp:txBody>
      <dsp:txXfrm>
        <a:off x="990303" y="2519999"/>
        <a:ext cx="4401511" cy="810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D5954-570C-4DC5-8848-94BA533AB4CA}">
      <dsp:nvSpPr>
        <dsp:cNvPr id="0" name=""/>
        <dsp:cNvSpPr/>
      </dsp:nvSpPr>
      <dsp:spPr>
        <a:xfrm flipV="1">
          <a:off x="758223" y="736455"/>
          <a:ext cx="4762469" cy="191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8F8DF-6BC3-4852-8487-A65BAD45D90A}">
      <dsp:nvSpPr>
        <dsp:cNvPr id="0" name=""/>
        <dsp:cNvSpPr/>
      </dsp:nvSpPr>
      <dsp:spPr>
        <a:xfrm>
          <a:off x="786893" y="1068387"/>
          <a:ext cx="349868" cy="3498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96C0C-C4AF-44B0-B925-F15CF9E930B0}">
      <dsp:nvSpPr>
        <dsp:cNvPr id="0" name=""/>
        <dsp:cNvSpPr/>
      </dsp:nvSpPr>
      <dsp:spPr>
        <a:xfrm>
          <a:off x="786893" y="0"/>
          <a:ext cx="4762469" cy="709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400" kern="1200" dirty="0"/>
            <a:t>FEATURES</a:t>
          </a:r>
          <a:endParaRPr lang="en-SE" sz="4400" kern="1200" dirty="0"/>
        </a:p>
      </dsp:txBody>
      <dsp:txXfrm>
        <a:off x="786893" y="0"/>
        <a:ext cx="4762469" cy="709413"/>
      </dsp:txXfrm>
    </dsp:sp>
    <dsp:sp modelId="{E2C9B2F6-F4ED-48BB-A6C6-D824F28006F5}">
      <dsp:nvSpPr>
        <dsp:cNvPr id="0" name=""/>
        <dsp:cNvSpPr/>
      </dsp:nvSpPr>
      <dsp:spPr>
        <a:xfrm>
          <a:off x="788212" y="1449025"/>
          <a:ext cx="144901" cy="1449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115B6-2B79-4555-93FE-AEA53429668F}">
      <dsp:nvSpPr>
        <dsp:cNvPr id="0" name=""/>
        <dsp:cNvSpPr/>
      </dsp:nvSpPr>
      <dsp:spPr>
        <a:xfrm>
          <a:off x="1017787" y="1086770"/>
          <a:ext cx="4429096" cy="815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Utökad sökfunktion</a:t>
          </a:r>
          <a:endParaRPr lang="en-SE" sz="2800" kern="1200" dirty="0"/>
        </a:p>
      </dsp:txBody>
      <dsp:txXfrm>
        <a:off x="1017787" y="1086770"/>
        <a:ext cx="4429096" cy="815523"/>
      </dsp:txXfrm>
    </dsp:sp>
    <dsp:sp modelId="{C140AF25-3170-4D53-90F6-B258249A4EF4}">
      <dsp:nvSpPr>
        <dsp:cNvPr id="0" name=""/>
        <dsp:cNvSpPr/>
      </dsp:nvSpPr>
      <dsp:spPr>
        <a:xfrm>
          <a:off x="786893" y="2173536"/>
          <a:ext cx="144901" cy="1449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DCE2A-4812-4263-924E-9B531FE988FC}">
      <dsp:nvSpPr>
        <dsp:cNvPr id="0" name=""/>
        <dsp:cNvSpPr/>
      </dsp:nvSpPr>
      <dsp:spPr>
        <a:xfrm>
          <a:off x="1017787" y="1811281"/>
          <a:ext cx="4429096" cy="815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Mer djupgående exempel</a:t>
          </a:r>
          <a:endParaRPr lang="en-SE" sz="2800" kern="1200" dirty="0"/>
        </a:p>
      </dsp:txBody>
      <dsp:txXfrm>
        <a:off x="1017787" y="1811281"/>
        <a:ext cx="4429096" cy="815523"/>
      </dsp:txXfrm>
    </dsp:sp>
    <dsp:sp modelId="{FB7029A8-4411-4CB5-B8E7-87D509CC5310}">
      <dsp:nvSpPr>
        <dsp:cNvPr id="0" name=""/>
        <dsp:cNvSpPr/>
      </dsp:nvSpPr>
      <dsp:spPr>
        <a:xfrm>
          <a:off x="786893" y="2898050"/>
          <a:ext cx="144901" cy="1449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2E485-6E62-475F-9A1E-B677EA2C70E9}">
      <dsp:nvSpPr>
        <dsp:cNvPr id="0" name=""/>
        <dsp:cNvSpPr/>
      </dsp:nvSpPr>
      <dsp:spPr>
        <a:xfrm>
          <a:off x="1017787" y="2535792"/>
          <a:ext cx="4429096" cy="815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Tutorials</a:t>
          </a:r>
          <a:r>
            <a:rPr lang="sv-SE" sz="2800" kern="1200" dirty="0"/>
            <a:t> för t.ex. </a:t>
          </a:r>
          <a:r>
            <a:rPr lang="sv-SE" sz="2800" kern="1200" dirty="0" err="1"/>
            <a:t>Bootstrap</a:t>
          </a:r>
          <a:endParaRPr lang="en-SE" sz="2800" kern="1200" dirty="0"/>
        </a:p>
      </dsp:txBody>
      <dsp:txXfrm>
        <a:off x="1017787" y="2535792"/>
        <a:ext cx="4429096" cy="815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0-7060-4AA8-8658-E77A3B58083C}" type="datetimeFigureOut">
              <a:rPr lang="en-SE" smtClean="0"/>
              <a:t>2019-02-14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45BCF2-E877-45DF-8BFE-570CB54BCE7A}" type="slidenum">
              <a:rPr lang="en-SE" smtClean="0"/>
              <a:t>‹#›</a:t>
            </a:fld>
            <a:endParaRPr lang="en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0-7060-4AA8-8658-E77A3B58083C}" type="datetimeFigureOut">
              <a:rPr lang="en-SE" smtClean="0"/>
              <a:t>2019-02-14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BCF2-E877-45DF-8BFE-570CB54BCE7A}" type="slidenum">
              <a:rPr lang="en-SE" smtClean="0"/>
              <a:t>‹#›</a:t>
            </a:fld>
            <a:endParaRPr lang="en-S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5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0-7060-4AA8-8658-E77A3B58083C}" type="datetimeFigureOut">
              <a:rPr lang="en-SE" smtClean="0"/>
              <a:t>2019-02-14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BCF2-E877-45DF-8BFE-570CB54BCE7A}" type="slidenum">
              <a:rPr lang="en-SE" smtClean="0"/>
              <a:t>‹#›</a:t>
            </a:fld>
            <a:endParaRPr lang="en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0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0-7060-4AA8-8658-E77A3B58083C}" type="datetimeFigureOut">
              <a:rPr lang="en-SE" smtClean="0"/>
              <a:t>2019-02-14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BCF2-E877-45DF-8BFE-570CB54BCE7A}" type="slidenum">
              <a:rPr lang="en-SE" smtClean="0"/>
              <a:t>‹#›</a:t>
            </a:fld>
            <a:endParaRPr lang="en-S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3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0-7060-4AA8-8658-E77A3B58083C}" type="datetimeFigureOut">
              <a:rPr lang="en-SE" smtClean="0"/>
              <a:t>2019-02-14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BCF2-E877-45DF-8BFE-570CB54BCE7A}" type="slidenum">
              <a:rPr lang="en-SE" smtClean="0"/>
              <a:t>‹#›</a:t>
            </a:fld>
            <a:endParaRPr lang="en-S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0-7060-4AA8-8658-E77A3B58083C}" type="datetimeFigureOut">
              <a:rPr lang="en-SE" smtClean="0"/>
              <a:t>2019-02-14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BCF2-E877-45DF-8BFE-570CB54BCE7A}" type="slidenum">
              <a:rPr lang="en-SE" smtClean="0"/>
              <a:t>‹#›</a:t>
            </a:fld>
            <a:endParaRPr lang="en-S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20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0-7060-4AA8-8658-E77A3B58083C}" type="datetimeFigureOut">
              <a:rPr lang="en-SE" smtClean="0"/>
              <a:t>2019-02-14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BCF2-E877-45DF-8BFE-570CB54BCE7A}" type="slidenum">
              <a:rPr lang="en-SE" smtClean="0"/>
              <a:t>‹#›</a:t>
            </a:fld>
            <a:endParaRPr lang="en-S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4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0-7060-4AA8-8658-E77A3B58083C}" type="datetimeFigureOut">
              <a:rPr lang="en-SE" smtClean="0"/>
              <a:t>2019-02-14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BCF2-E877-45DF-8BFE-570CB54BCE7A}" type="slidenum">
              <a:rPr lang="en-SE" smtClean="0"/>
              <a:t>‹#›</a:t>
            </a:fld>
            <a:endParaRPr lang="en-S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0-7060-4AA8-8658-E77A3B58083C}" type="datetimeFigureOut">
              <a:rPr lang="en-SE" smtClean="0"/>
              <a:t>2019-02-14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BCF2-E877-45DF-8BFE-570CB54BCE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247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0-7060-4AA8-8658-E77A3B58083C}" type="datetimeFigureOut">
              <a:rPr lang="en-SE" smtClean="0"/>
              <a:t>2019-02-14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BCF2-E877-45DF-8BFE-570CB54BCE7A}" type="slidenum">
              <a:rPr lang="en-SE" smtClean="0"/>
              <a:t>‹#›</a:t>
            </a:fld>
            <a:endParaRPr lang="en-S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0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6B7B40-7060-4AA8-8658-E77A3B58083C}" type="datetimeFigureOut">
              <a:rPr lang="en-SE" smtClean="0"/>
              <a:t>2019-02-14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BCF2-E877-45DF-8BFE-570CB54BCE7A}" type="slidenum">
              <a:rPr lang="en-SE" smtClean="0"/>
              <a:t>‹#›</a:t>
            </a:fld>
            <a:endParaRPr lang="en-S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6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7B40-7060-4AA8-8658-E77A3B58083C}" type="datetimeFigureOut">
              <a:rPr lang="en-SE" smtClean="0"/>
              <a:t>2019-02-14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45BCF2-E877-45DF-8BFE-570CB54BCE7A}" type="slidenum">
              <a:rPr lang="en-SE" smtClean="0"/>
              <a:t>‹#›</a:t>
            </a:fld>
            <a:endParaRPr lang="en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1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diagramDrawing" Target="../diagrams/drawing3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FA976-503C-42ED-B949-41E2A4CBF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sv-SE" sz="4800" dirty="0"/>
              <a:t>Front End Projekt</a:t>
            </a:r>
            <a:endParaRPr lang="en-S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D16D4-5647-48A2-959B-08A50BA73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sv-SE" sz="2000" dirty="0">
                <a:solidFill>
                  <a:schemeClr val="tx2"/>
                </a:solidFill>
              </a:rPr>
              <a:t>Samir Blom</a:t>
            </a:r>
          </a:p>
          <a:p>
            <a:pPr algn="r"/>
            <a:r>
              <a:rPr lang="sv-SE" sz="2000" dirty="0">
                <a:solidFill>
                  <a:schemeClr val="tx2"/>
                </a:solidFill>
              </a:rPr>
              <a:t>Karl Berglöf</a:t>
            </a:r>
          </a:p>
          <a:p>
            <a:pPr algn="r"/>
            <a:r>
              <a:rPr lang="sv-SE" sz="2000" dirty="0">
                <a:solidFill>
                  <a:schemeClr val="tx2"/>
                </a:solidFill>
              </a:rPr>
              <a:t>Folke Wibom</a:t>
            </a:r>
            <a:endParaRPr lang="en-SE" sz="20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25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5076D5-E99E-4EEA-8933-C8A56AF59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sv-SE" sz="4800" dirty="0"/>
              <a:t>FRAMTIDA VERSIONER</a:t>
            </a:r>
            <a:endParaRPr lang="en-SE" sz="4800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E91E07A9-9C60-488E-A099-7CFA4F13C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sv-SE" sz="2000" dirty="0">
                <a:solidFill>
                  <a:schemeClr val="tx2"/>
                </a:solidFill>
              </a:rPr>
              <a:t>Bygga vidare</a:t>
            </a:r>
            <a:endParaRPr lang="en-SE" sz="20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2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4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D4975C6-986A-4B8D-B746-0ED82CB66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332417"/>
              </p:ext>
            </p:extLst>
          </p:nvPr>
        </p:nvGraphicFramePr>
        <p:xfrm>
          <a:off x="2927872" y="1379943"/>
          <a:ext cx="6336256" cy="409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58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815E-FF8F-4B11-888F-B345C98D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Tack för visat intresse</a:t>
            </a:r>
            <a:endParaRPr lang="en-SE" sz="6000" dirty="0"/>
          </a:p>
        </p:txBody>
      </p:sp>
      <p:pic>
        <p:nvPicPr>
          <p:cNvPr id="6" name="Graphic 5" descr="Clapping Hands">
            <a:extLst>
              <a:ext uri="{FF2B5EF4-FFF2-40B4-BE49-F238E27FC236}">
                <a16:creationId xmlns:a16="http://schemas.microsoft.com/office/drawing/2014/main" id="{C8575822-1B3D-4AF1-98B3-6CB176B6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362" y="2224205"/>
            <a:ext cx="3829276" cy="3829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CE6FB-6FA2-4304-9456-731A12B9F767}"/>
              </a:ext>
            </a:extLst>
          </p:cNvPr>
          <p:cNvSpPr txBox="1"/>
          <p:nvPr/>
        </p:nvSpPr>
        <p:spPr>
          <a:xfrm>
            <a:off x="4771785" y="6270171"/>
            <a:ext cx="252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dirty="0">
                <a:solidFill>
                  <a:schemeClr val="tx1">
                    <a:alpha val="30000"/>
                  </a:schemeClr>
                </a:solidFill>
              </a:rPr>
              <a:t>Vänligen applådera</a:t>
            </a:r>
            <a:endParaRPr lang="en-SE" sz="1100" dirty="0">
              <a:solidFill>
                <a:schemeClr val="tx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2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881CF8-8C80-4209-8E94-D47124FF1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sv-SE" sz="4800"/>
              <a:t>Mockup</a:t>
            </a:r>
            <a:endParaRPr lang="en-SE" sz="480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370FDAF-0655-4F3B-A1C7-C55235757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sv-SE" sz="2000">
                <a:solidFill>
                  <a:schemeClr val="tx2"/>
                </a:solidFill>
              </a:rPr>
              <a:t>Första idén!</a:t>
            </a:r>
            <a:endParaRPr lang="en-SE" sz="2000">
              <a:solidFill>
                <a:schemeClr val="tx2"/>
              </a:solidFill>
            </a:endParaRPr>
          </a:p>
        </p:txBody>
      </p: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3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38DFF5-548D-42E8-B37D-B7D149BCE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4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92FD1-4D9E-4DE3-8209-7F30CF076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5076D5-E99E-4EEA-8933-C8A56AF59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sv-SE" sz="4800" dirty="0" err="1"/>
              <a:t>Trello</a:t>
            </a:r>
            <a:endParaRPr lang="en-SE" sz="4800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E91E07A9-9C60-488E-A099-7CFA4F13C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sv-SE" sz="2000">
                <a:solidFill>
                  <a:schemeClr val="tx2"/>
                </a:solidFill>
              </a:rPr>
              <a:t>Uppdelning av arbetet</a:t>
            </a:r>
            <a:endParaRPr lang="en-SE" sz="2000">
              <a:solidFill>
                <a:schemeClr val="tx2"/>
              </a:solidFill>
            </a:endParaRPr>
          </a:p>
        </p:txBody>
      </p:sp>
      <p:cxnSp>
        <p:nvCxnSpPr>
          <p:cNvPr id="30" name="Straight Connector 22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F41CF08-1DD2-4C27-A641-CF85CEF5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Planering</a:t>
            </a:r>
            <a:endParaRPr lang="en-S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4B3121-22BA-4A70-A56D-46245D2D8C29}"/>
              </a:ext>
            </a:extLst>
          </p:cNvPr>
          <p:cNvCxnSpPr>
            <a:cxnSpLocks/>
          </p:cNvCxnSpPr>
          <p:nvPr/>
        </p:nvCxnSpPr>
        <p:spPr>
          <a:xfrm>
            <a:off x="2502171" y="1572542"/>
            <a:ext cx="749972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50D5B12C-DDC9-4457-A5D5-F60CD4B3E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60747"/>
              </p:ext>
            </p:extLst>
          </p:nvPr>
        </p:nvGraphicFramePr>
        <p:xfrm>
          <a:off x="2188034" y="20011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50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647A714-77B1-4474-9C4A-BFE38E7A8F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814"/>
              </p:ext>
            </p:extLst>
          </p:nvPr>
        </p:nvGraphicFramePr>
        <p:xfrm>
          <a:off x="1293812" y="1766753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58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881CF8-8C80-4209-8E94-D47124FF1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sv-SE" sz="4800" dirty="0" err="1"/>
              <a:t>Github</a:t>
            </a:r>
            <a:endParaRPr lang="en-SE" sz="48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370FDAF-0655-4F3B-A1C7-C55235757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sv-SE" sz="2000" dirty="0" err="1">
                <a:solidFill>
                  <a:schemeClr val="tx2"/>
                </a:solidFill>
              </a:rPr>
              <a:t>Branches</a:t>
            </a:r>
            <a:endParaRPr lang="en-SE" sz="20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2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17203293-8E5F-41B9-966C-83864CA7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4974" cy="120920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74D0967-9CF1-4AA8-ADC8-5E9BAF7A9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74" y="0"/>
            <a:ext cx="3364974" cy="120920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2EDAF17-FEC3-4AE3-9336-FC833E821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48" y="0"/>
            <a:ext cx="3364974" cy="120920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587FC82-239B-47A9-8016-04BCBD5FD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922" y="-1611"/>
            <a:ext cx="1948817" cy="1209202"/>
          </a:xfrm>
          <a:prstGeom prst="rect">
            <a:avLst/>
          </a:prstGeom>
        </p:spPr>
      </p:pic>
      <p:graphicFrame>
        <p:nvGraphicFramePr>
          <p:cNvPr id="75" name="Diagram 74">
            <a:extLst>
              <a:ext uri="{FF2B5EF4-FFF2-40B4-BE49-F238E27FC236}">
                <a16:creationId xmlns:a16="http://schemas.microsoft.com/office/drawing/2014/main" id="{A4021B05-4394-4D89-879F-743C62D4F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231487"/>
              </p:ext>
            </p:extLst>
          </p:nvPr>
        </p:nvGraphicFramePr>
        <p:xfrm>
          <a:off x="2968747" y="2034534"/>
          <a:ext cx="6254505" cy="4072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9E9AC88-4802-40A2-8CA0-20137F9DC6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353" y="0"/>
            <a:ext cx="366591" cy="120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973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Front End Projekt</vt:lpstr>
      <vt:lpstr>Mockup</vt:lpstr>
      <vt:lpstr>PowerPoint Presentation</vt:lpstr>
      <vt:lpstr>PowerPoint Presentation</vt:lpstr>
      <vt:lpstr>Trello</vt:lpstr>
      <vt:lpstr>Planering</vt:lpstr>
      <vt:lpstr>PowerPoint Presentation</vt:lpstr>
      <vt:lpstr>Github</vt:lpstr>
      <vt:lpstr>PowerPoint Presentation</vt:lpstr>
      <vt:lpstr>FRAMTIDA VERSIONER</vt:lpstr>
      <vt:lpstr>PowerPoint Presentation</vt:lpstr>
      <vt:lpstr>Tack för visat intresse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Projekt</dc:title>
  <dc:creator>Samir Blom</dc:creator>
  <cp:lastModifiedBy>Samir Blom</cp:lastModifiedBy>
  <cp:revision>7</cp:revision>
  <dcterms:created xsi:type="dcterms:W3CDTF">2019-02-12T13:45:11Z</dcterms:created>
  <dcterms:modified xsi:type="dcterms:W3CDTF">2019-02-14T11:42:46Z</dcterms:modified>
</cp:coreProperties>
</file>