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4884C-A225-44F0-BCC3-08411DC8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FF29C5F-B28C-458B-A93A-F113F8A1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72BE327-9132-49AE-8EDE-3ABFD6B9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86B3A2-1870-4FEC-AE44-DDC04C7F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D5137F-E83B-4490-AB51-D5DEBCAD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50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0E5F31-1A5B-4C9B-83B9-881D97A9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3C175D3-2B04-4F25-B90E-6504D81D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F24E94-63BB-4104-890F-7713D3CE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2D6324-03CA-43A6-A2A3-E6D472B7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4CAAA1-4913-4F2A-941E-FABCE555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54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5CD5486-64C3-4706-9352-D988663D8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39100C-370E-4D23-97AC-CF5F0BDD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1CCF2C-51F4-4299-8540-5B80CBC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8F1F0A-EE42-4CB8-A5F4-57E4F979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4A8E3D-F5D1-44F4-990E-E5DEC19A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0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171EB6-0431-4A06-866D-5D7015BB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A93A94-6824-44A7-BE56-9EA14E0D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D4986E-5F85-415C-8B3A-A3871DE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2CBC10-D41E-438A-8BD2-2D79D3BF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A4AA9E-CDD6-41D1-AD63-C0FFBC1A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9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C79E0A-490D-40E5-BFA1-E89E8591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46FF2C7-1B09-4581-B86E-D9C6D342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86FF36-164F-4994-BE51-EBA3DDA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B9A3C2-BC0F-44DB-8AF9-7D3F008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FCCA06-F44C-4E75-BE69-FF5F04B7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67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8846A-1401-4C51-8591-8F8B16D5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C0776A-2EFE-43D4-ABB2-5007086D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8118D80-1701-462F-8D33-BA847540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0D30471-6683-48F8-A6D9-C995CB6E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DD982B4-8CD4-4704-BC91-25A7C8B6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63B78D8-E724-4821-9ED0-B02F48A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120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69110B-93BE-49C1-9A4E-254A72F3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7D0BC9-B4B6-4C49-A293-390CCC14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6F42BF2-0D12-4AF3-A43B-77744693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A3B4DB5-4D9E-4D24-AB5A-6C8569E74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5C7C793-523C-4DE0-A69F-87C35F040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34627A9-323D-4987-BFA3-0EDFCF6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B6F01EB-BB2A-4EDC-A7DD-F0BAD525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2F4E0FB-B719-47E6-BF42-37B4D74E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6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A48FA6-19A6-4459-B375-F5D66F1A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1B6E592-BE49-4692-8A13-EE6DFFA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2C49B22-BDFD-423E-888E-8537A11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9B018A-FB73-4910-9369-9ECF4ECB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845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6DE8834-54A9-440E-9E31-A71614B5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0B1229F-E401-4DB2-A556-FCCD399C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C2AA5BF-6BE8-48A8-92FF-68CB159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650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49AFFC-83B2-497F-872C-8BCDD6A2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8F00A1-4F12-469E-B0A6-407982A9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6483DCA-5CBC-4F89-BDA7-D7A713CC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B246748-125A-4A7E-AA5E-DBB26C8B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D11176-B81B-4D2F-BFA3-74B1C943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7EFBF-A784-44AE-BB1E-056CCEC7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86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B710A-203A-46C6-A7E1-22D1D751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5D59C08-E8EE-4B39-A4E1-376059607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AE2EE7-26DA-428B-AAB6-C981ED2CD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E8627EB-8C97-4EC0-8C27-B988B56B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3105A4-3AD2-4842-A7EB-EE6BCAAC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8CFC5C-1FD0-4339-8747-0A6B2329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9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69E7CBD-2B7C-4BE4-A505-67DB363D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361DD5E-CD0E-43E9-A259-D4AB56EF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4C1B3D-05AA-4A64-A893-9791DE76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77C3-51EF-4623-803E-06B01528C755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11032B6-B244-4332-BB36-863AD23D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3D3A3A-9B5C-4223-ADC8-10C9219F4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E088-B120-48CD-89FD-8F75B7CCC7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771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0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tt linje 174">
            <a:extLst>
              <a:ext uri="{FF2B5EF4-FFF2-40B4-BE49-F238E27FC236}">
                <a16:creationId xmlns:a16="http://schemas.microsoft.com/office/drawing/2014/main" id="{8EA6127F-AC1C-4766-84C3-2023FDDA1130}"/>
              </a:ext>
            </a:extLst>
          </p:cNvPr>
          <p:cNvCxnSpPr/>
          <p:nvPr/>
        </p:nvCxnSpPr>
        <p:spPr>
          <a:xfrm flipV="1">
            <a:off x="2335643" y="697946"/>
            <a:ext cx="0" cy="4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ktangel 176">
            <a:extLst>
              <a:ext uri="{FF2B5EF4-FFF2-40B4-BE49-F238E27FC236}">
                <a16:creationId xmlns:a16="http://schemas.microsoft.com/office/drawing/2014/main" id="{16068855-BDF3-410D-86AE-04B1E6D0463D}"/>
              </a:ext>
            </a:extLst>
          </p:cNvPr>
          <p:cNvSpPr/>
          <p:nvPr/>
        </p:nvSpPr>
        <p:spPr>
          <a:xfrm>
            <a:off x="3201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1" name="Rektangel 180">
            <a:extLst>
              <a:ext uri="{FF2B5EF4-FFF2-40B4-BE49-F238E27FC236}">
                <a16:creationId xmlns:a16="http://schemas.microsoft.com/office/drawing/2014/main" id="{47E65760-3848-49E6-9C83-C9595945EF0F}"/>
              </a:ext>
            </a:extLst>
          </p:cNvPr>
          <p:cNvSpPr/>
          <p:nvPr/>
        </p:nvSpPr>
        <p:spPr>
          <a:xfrm>
            <a:off x="4657921" y="697939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787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3F3592-F3ED-487A-B11A-BB534886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Når du til slutt klikker på et notat, blir du tatt til en ekstern side der notatet blir «hostet» (som for eksempel google drive, </a:t>
            </a:r>
            <a:r>
              <a:rPr lang="nb-NO" dirty="0" err="1"/>
              <a:t>dropbox</a:t>
            </a:r>
            <a:r>
              <a:rPr lang="nb-NO" dirty="0"/>
              <a:t> eller </a:t>
            </a:r>
            <a:r>
              <a:rPr lang="nb-NO" dirty="0" err="1"/>
              <a:t>onedrive</a:t>
            </a:r>
            <a:r>
              <a:rPr lang="nb-N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516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771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8" y="1443930"/>
            <a:ext cx="23264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tt linje 174">
            <a:extLst>
              <a:ext uri="{FF2B5EF4-FFF2-40B4-BE49-F238E27FC236}">
                <a16:creationId xmlns:a16="http://schemas.microsoft.com/office/drawing/2014/main" id="{8EA6127F-AC1C-4766-84C3-2023FDDA1130}"/>
              </a:ext>
            </a:extLst>
          </p:cNvPr>
          <p:cNvCxnSpPr/>
          <p:nvPr/>
        </p:nvCxnSpPr>
        <p:spPr>
          <a:xfrm flipV="1">
            <a:off x="2335643" y="697946"/>
            <a:ext cx="0" cy="4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ktangel 176">
            <a:extLst>
              <a:ext uri="{FF2B5EF4-FFF2-40B4-BE49-F238E27FC236}">
                <a16:creationId xmlns:a16="http://schemas.microsoft.com/office/drawing/2014/main" id="{16068855-BDF3-410D-86AE-04B1E6D0463D}"/>
              </a:ext>
            </a:extLst>
          </p:cNvPr>
          <p:cNvSpPr/>
          <p:nvPr/>
        </p:nvSpPr>
        <p:spPr>
          <a:xfrm>
            <a:off x="3201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1" name="Rektangel 180">
            <a:extLst>
              <a:ext uri="{FF2B5EF4-FFF2-40B4-BE49-F238E27FC236}">
                <a16:creationId xmlns:a16="http://schemas.microsoft.com/office/drawing/2014/main" id="{47E65760-3848-49E6-9C83-C9595945EF0F}"/>
              </a:ext>
            </a:extLst>
          </p:cNvPr>
          <p:cNvSpPr/>
          <p:nvPr/>
        </p:nvSpPr>
        <p:spPr>
          <a:xfrm>
            <a:off x="4657921" y="697939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3" name="Grafikk 2" descr="Markør">
            <a:extLst>
              <a:ext uri="{FF2B5EF4-FFF2-40B4-BE49-F238E27FC236}">
                <a16:creationId xmlns:a16="http://schemas.microsoft.com/office/drawing/2014/main" id="{5B0B94FF-812B-49C2-8E5E-15D2480D0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0276" y="14259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771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8" y="1441988"/>
            <a:ext cx="2353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IN1000 – Introduksjon til ob…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8" y="1747823"/>
            <a:ext cx="2345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0276" y="1425918"/>
            <a:ext cx="914400" cy="9144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AF0EA27-FA6F-4FC1-846B-D41CBB9F2D71}"/>
              </a:ext>
            </a:extLst>
          </p:cNvPr>
          <p:cNvSpPr txBox="1"/>
          <p:nvPr/>
        </p:nvSpPr>
        <p:spPr>
          <a:xfrm>
            <a:off x="1229042" y="1185279"/>
            <a:ext cx="7184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*klikk</a:t>
            </a:r>
          </a:p>
        </p:txBody>
      </p:sp>
    </p:spTree>
    <p:extLst>
      <p:ext uri="{BB962C8B-B14F-4D97-AF65-F5344CB8AC3E}">
        <p14:creationId xmlns:p14="http://schemas.microsoft.com/office/powerpoint/2010/main" val="418756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771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9" y="1441988"/>
            <a:ext cx="231820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IN1000 – Introduksjon til o…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9" y="1747823"/>
            <a:ext cx="232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592" y="1398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4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771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9" y="1441988"/>
            <a:ext cx="23182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IN1000 – Introduksjon til o…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9" y="1747823"/>
            <a:ext cx="232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B1D6C12-6488-414F-BF90-77009A8DB10C}"/>
              </a:ext>
            </a:extLst>
          </p:cNvPr>
          <p:cNvSpPr txBox="1"/>
          <p:nvPr/>
        </p:nvSpPr>
        <p:spPr>
          <a:xfrm>
            <a:off x="3655842" y="1173522"/>
            <a:ext cx="7184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*klikk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FF557C33-8980-4206-B6CF-BB075F032189}"/>
              </a:ext>
            </a:extLst>
          </p:cNvPr>
          <p:cNvSpPr txBox="1"/>
          <p:nvPr/>
        </p:nvSpPr>
        <p:spPr>
          <a:xfrm>
            <a:off x="4674697" y="1439119"/>
            <a:ext cx="263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Ola Nordmann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21CAF0F-5A1C-4C00-A70F-7EECD91DD3BF}"/>
              </a:ext>
            </a:extLst>
          </p:cNvPr>
          <p:cNvSpPr txBox="1"/>
          <p:nvPr/>
        </p:nvSpPr>
        <p:spPr>
          <a:xfrm>
            <a:off x="4669987" y="1744954"/>
            <a:ext cx="2705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Eksamensrettet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89F15948-FFCF-47B7-93AF-F7FB4FB40292}"/>
              </a:ext>
            </a:extLst>
          </p:cNvPr>
          <p:cNvSpPr txBox="1"/>
          <p:nvPr/>
        </p:nvSpPr>
        <p:spPr>
          <a:xfrm>
            <a:off x="4672752" y="2051575"/>
            <a:ext cx="2331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 Kari </a:t>
            </a:r>
            <a:r>
              <a:rPr lang="nb-NO" sz="1400" dirty="0" err="1"/>
              <a:t>Traad</a:t>
            </a:r>
            <a:endParaRPr lang="nb-NO" sz="1400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7CE352A4-490D-4293-9746-51EFD331D0F7}"/>
              </a:ext>
            </a:extLst>
          </p:cNvPr>
          <p:cNvSpPr txBox="1"/>
          <p:nvPr/>
        </p:nvSpPr>
        <p:spPr>
          <a:xfrm>
            <a:off x="4668042" y="2357410"/>
            <a:ext cx="2361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Yrkesrettet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1019CF6A-8494-46A9-9F42-B7B6ECCB2446}"/>
              </a:ext>
            </a:extLst>
          </p:cNvPr>
          <p:cNvSpPr txBox="1"/>
          <p:nvPr/>
        </p:nvSpPr>
        <p:spPr>
          <a:xfrm>
            <a:off x="4674697" y="2663245"/>
            <a:ext cx="231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Etter boka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1D70128D-5652-461A-A4B6-AF32A7B990FB}"/>
              </a:ext>
            </a:extLst>
          </p:cNvPr>
          <p:cNvGrpSpPr/>
          <p:nvPr/>
        </p:nvGrpSpPr>
        <p:grpSpPr>
          <a:xfrm>
            <a:off x="4744745" y="1745969"/>
            <a:ext cx="3571293" cy="1222184"/>
            <a:chOff x="4744745" y="1745969"/>
            <a:chExt cx="2125227" cy="1222184"/>
          </a:xfrm>
        </p:grpSpPr>
        <p:cxnSp>
          <p:nvCxnSpPr>
            <p:cNvPr id="67" name="Rett linje 66">
              <a:extLst>
                <a:ext uri="{FF2B5EF4-FFF2-40B4-BE49-F238E27FC236}">
                  <a16:creationId xmlns:a16="http://schemas.microsoft.com/office/drawing/2014/main" id="{47ADE1B6-6D1C-44C3-8923-A10F0FE9D160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174596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tt linje 68">
              <a:extLst>
                <a:ext uri="{FF2B5EF4-FFF2-40B4-BE49-F238E27FC236}">
                  <a16:creationId xmlns:a16="http://schemas.microsoft.com/office/drawing/2014/main" id="{E2E6F324-338D-46D0-8C8B-5DC0134A8B9E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205157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tt linje 70">
              <a:extLst>
                <a:ext uri="{FF2B5EF4-FFF2-40B4-BE49-F238E27FC236}">
                  <a16:creationId xmlns:a16="http://schemas.microsoft.com/office/drawing/2014/main" id="{5063D9BB-223A-42B4-BAD9-B021534C6F4A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35648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tt linje 72">
              <a:extLst>
                <a:ext uri="{FF2B5EF4-FFF2-40B4-BE49-F238E27FC236}">
                  <a16:creationId xmlns:a16="http://schemas.microsoft.com/office/drawing/2014/main" id="{23F004A7-7601-4E77-B86F-5D0E9CE4A0D5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66324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tt linje 74">
              <a:extLst>
                <a:ext uri="{FF2B5EF4-FFF2-40B4-BE49-F238E27FC236}">
                  <a16:creationId xmlns:a16="http://schemas.microsoft.com/office/drawing/2014/main" id="{CFBE3237-DFD4-4F21-8FE8-BE2ECE95D1BA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45" y="296815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10ECB443-DC36-4068-A437-4C01E0F17997}"/>
              </a:ext>
            </a:extLst>
          </p:cNvPr>
          <p:cNvGrpSpPr/>
          <p:nvPr/>
        </p:nvGrpSpPr>
        <p:grpSpPr>
          <a:xfrm>
            <a:off x="8450816" y="1432115"/>
            <a:ext cx="905487" cy="1531903"/>
            <a:chOff x="8747920" y="1896759"/>
            <a:chExt cx="2201930" cy="1531903"/>
          </a:xfrm>
        </p:grpSpPr>
        <p:sp>
          <p:nvSpPr>
            <p:cNvPr id="77" name="TekstSylinder 76">
              <a:extLst>
                <a:ext uri="{FF2B5EF4-FFF2-40B4-BE49-F238E27FC236}">
                  <a16:creationId xmlns:a16="http://schemas.microsoft.com/office/drawing/2014/main" id="{6CB642C4-E7E9-4856-A65F-FF0F93B3BD9C}"/>
                </a:ext>
              </a:extLst>
            </p:cNvPr>
            <p:cNvSpPr txBox="1"/>
            <p:nvPr/>
          </p:nvSpPr>
          <p:spPr>
            <a:xfrm>
              <a:off x="8754576" y="1896759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78" name="TekstSylinder 77">
              <a:extLst>
                <a:ext uri="{FF2B5EF4-FFF2-40B4-BE49-F238E27FC236}">
                  <a16:creationId xmlns:a16="http://schemas.microsoft.com/office/drawing/2014/main" id="{42957238-DEF6-4F39-916B-01ADCEBCC11A}"/>
                </a:ext>
              </a:extLst>
            </p:cNvPr>
            <p:cNvSpPr txBox="1"/>
            <p:nvPr/>
          </p:nvSpPr>
          <p:spPr>
            <a:xfrm>
              <a:off x="8749865" y="2202594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2020H</a:t>
              </a:r>
            </a:p>
          </p:txBody>
        </p:sp>
        <p:sp>
          <p:nvSpPr>
            <p:cNvPr id="79" name="TekstSylinder 78">
              <a:extLst>
                <a:ext uri="{FF2B5EF4-FFF2-40B4-BE49-F238E27FC236}">
                  <a16:creationId xmlns:a16="http://schemas.microsoft.com/office/drawing/2014/main" id="{665FB21E-4A3C-4599-B210-A323977710F5}"/>
                </a:ext>
              </a:extLst>
            </p:cNvPr>
            <p:cNvSpPr txBox="1"/>
            <p:nvPr/>
          </p:nvSpPr>
          <p:spPr>
            <a:xfrm>
              <a:off x="8752630" y="250921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0" name="TekstSylinder 79">
              <a:extLst>
                <a:ext uri="{FF2B5EF4-FFF2-40B4-BE49-F238E27FC236}">
                  <a16:creationId xmlns:a16="http://schemas.microsoft.com/office/drawing/2014/main" id="{D9450634-54A9-4962-A449-82ED75ED8EA5}"/>
                </a:ext>
              </a:extLst>
            </p:cNvPr>
            <p:cNvSpPr txBox="1"/>
            <p:nvPr/>
          </p:nvSpPr>
          <p:spPr>
            <a:xfrm>
              <a:off x="8747920" y="2815050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2019H</a:t>
              </a:r>
            </a:p>
          </p:txBody>
        </p:sp>
        <p:sp>
          <p:nvSpPr>
            <p:cNvPr id="82" name="TekstSylinder 81">
              <a:extLst>
                <a:ext uri="{FF2B5EF4-FFF2-40B4-BE49-F238E27FC236}">
                  <a16:creationId xmlns:a16="http://schemas.microsoft.com/office/drawing/2014/main" id="{74518564-3240-452C-B847-39B91D4003DF}"/>
                </a:ext>
              </a:extLst>
            </p:cNvPr>
            <p:cNvSpPr txBox="1"/>
            <p:nvPr/>
          </p:nvSpPr>
          <p:spPr>
            <a:xfrm>
              <a:off x="8754576" y="312088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2017H</a:t>
              </a:r>
            </a:p>
          </p:txBody>
        </p:sp>
        <p:cxnSp>
          <p:nvCxnSpPr>
            <p:cNvPr id="91" name="Rett linje 90">
              <a:extLst>
                <a:ext uri="{FF2B5EF4-FFF2-40B4-BE49-F238E27FC236}">
                  <a16:creationId xmlns:a16="http://schemas.microsoft.com/office/drawing/2014/main" id="{A5DC9486-7D1D-477A-AC18-B0F343EEDC9B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Rett linje 95">
              <a:extLst>
                <a:ext uri="{FF2B5EF4-FFF2-40B4-BE49-F238E27FC236}">
                  <a16:creationId xmlns:a16="http://schemas.microsoft.com/office/drawing/2014/main" id="{ED6BF439-40D0-4F2E-944E-53E9E2372AB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Rett linje 96">
              <a:extLst>
                <a:ext uri="{FF2B5EF4-FFF2-40B4-BE49-F238E27FC236}">
                  <a16:creationId xmlns:a16="http://schemas.microsoft.com/office/drawing/2014/main" id="{20932FEA-6C94-429F-850D-624B03850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Rett linje 97">
              <a:extLst>
                <a:ext uri="{FF2B5EF4-FFF2-40B4-BE49-F238E27FC236}">
                  <a16:creationId xmlns:a16="http://schemas.microsoft.com/office/drawing/2014/main" id="{6690F15A-1EC3-465F-BA21-67AB332FB26A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tt linje 98">
              <a:extLst>
                <a:ext uri="{FF2B5EF4-FFF2-40B4-BE49-F238E27FC236}">
                  <a16:creationId xmlns:a16="http://schemas.microsoft.com/office/drawing/2014/main" id="{DE60CD10-8102-4C4F-8E21-EABAC2E53500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85434940-6AA5-4494-893E-893DE8DC210C}"/>
              </a:ext>
            </a:extLst>
          </p:cNvPr>
          <p:cNvGrpSpPr/>
          <p:nvPr/>
        </p:nvGrpSpPr>
        <p:grpSpPr>
          <a:xfrm>
            <a:off x="9394034" y="1436250"/>
            <a:ext cx="973481" cy="1531903"/>
            <a:chOff x="8747920" y="1896759"/>
            <a:chExt cx="2516832" cy="1531903"/>
          </a:xfrm>
        </p:grpSpPr>
        <p:sp>
          <p:nvSpPr>
            <p:cNvPr id="101" name="TekstSylinder 100">
              <a:extLst>
                <a:ext uri="{FF2B5EF4-FFF2-40B4-BE49-F238E27FC236}">
                  <a16:creationId xmlns:a16="http://schemas.microsoft.com/office/drawing/2014/main" id="{90F0ED16-92F9-45A7-B0FC-BD23FCECC95F}"/>
                </a:ext>
              </a:extLst>
            </p:cNvPr>
            <p:cNvSpPr txBox="1"/>
            <p:nvPr/>
          </p:nvSpPr>
          <p:spPr>
            <a:xfrm>
              <a:off x="8754575" y="1896759"/>
              <a:ext cx="251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Ola Nord…</a:t>
              </a:r>
            </a:p>
          </p:txBody>
        </p:sp>
        <p:sp>
          <p:nvSpPr>
            <p:cNvPr id="102" name="TekstSylinder 101">
              <a:extLst>
                <a:ext uri="{FF2B5EF4-FFF2-40B4-BE49-F238E27FC236}">
                  <a16:creationId xmlns:a16="http://schemas.microsoft.com/office/drawing/2014/main" id="{E13A374B-D409-44D4-AFC5-294028619ACD}"/>
                </a:ext>
              </a:extLst>
            </p:cNvPr>
            <p:cNvSpPr txBox="1"/>
            <p:nvPr/>
          </p:nvSpPr>
          <p:spPr>
            <a:xfrm>
              <a:off x="8749864" y="2202594"/>
              <a:ext cx="2510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Kristian F…</a:t>
              </a:r>
            </a:p>
          </p:txBody>
        </p:sp>
        <p:sp>
          <p:nvSpPr>
            <p:cNvPr id="103" name="TekstSylinder 102">
              <a:extLst>
                <a:ext uri="{FF2B5EF4-FFF2-40B4-BE49-F238E27FC236}">
                  <a16:creationId xmlns:a16="http://schemas.microsoft.com/office/drawing/2014/main" id="{0A26981A-0875-400B-918D-C79842550A3F}"/>
                </a:ext>
              </a:extLst>
            </p:cNvPr>
            <p:cNvSpPr txBox="1"/>
            <p:nvPr/>
          </p:nvSpPr>
          <p:spPr>
            <a:xfrm>
              <a:off x="8752631" y="2509215"/>
              <a:ext cx="235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Kari </a:t>
              </a:r>
              <a:r>
                <a:rPr lang="nb-NO" sz="1400" dirty="0" err="1"/>
                <a:t>Traad</a:t>
              </a:r>
              <a:endParaRPr lang="nb-NO" sz="1400" dirty="0"/>
            </a:p>
          </p:txBody>
        </p:sp>
        <p:sp>
          <p:nvSpPr>
            <p:cNvPr id="104" name="TekstSylinder 103">
              <a:extLst>
                <a:ext uri="{FF2B5EF4-FFF2-40B4-BE49-F238E27FC236}">
                  <a16:creationId xmlns:a16="http://schemas.microsoft.com/office/drawing/2014/main" id="{BD16ABF8-E550-4907-B93E-C8F024F79A13}"/>
                </a:ext>
              </a:extLst>
            </p:cNvPr>
            <p:cNvSpPr txBox="1"/>
            <p:nvPr/>
          </p:nvSpPr>
          <p:spPr>
            <a:xfrm>
              <a:off x="8747920" y="2815050"/>
              <a:ext cx="1416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Flere</a:t>
              </a:r>
            </a:p>
          </p:txBody>
        </p:sp>
        <p:sp>
          <p:nvSpPr>
            <p:cNvPr id="105" name="TekstSylinder 104">
              <a:extLst>
                <a:ext uri="{FF2B5EF4-FFF2-40B4-BE49-F238E27FC236}">
                  <a16:creationId xmlns:a16="http://schemas.microsoft.com/office/drawing/2014/main" id="{F18C5C84-C5F4-4524-85EE-45167285E90F}"/>
                </a:ext>
              </a:extLst>
            </p:cNvPr>
            <p:cNvSpPr txBox="1"/>
            <p:nvPr/>
          </p:nvSpPr>
          <p:spPr>
            <a:xfrm>
              <a:off x="8754575" y="3120885"/>
              <a:ext cx="2495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Jasmin H…</a:t>
              </a:r>
            </a:p>
          </p:txBody>
        </p:sp>
        <p:cxnSp>
          <p:nvCxnSpPr>
            <p:cNvPr id="106" name="Rett linje 105">
              <a:extLst>
                <a:ext uri="{FF2B5EF4-FFF2-40B4-BE49-F238E27FC236}">
                  <a16:creationId xmlns:a16="http://schemas.microsoft.com/office/drawing/2014/main" id="{FFDEDE0C-AF00-4CDD-B19B-383E0E06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Rett linje 106">
              <a:extLst>
                <a:ext uri="{FF2B5EF4-FFF2-40B4-BE49-F238E27FC236}">
                  <a16:creationId xmlns:a16="http://schemas.microsoft.com/office/drawing/2014/main" id="{0F75F1C2-DBAB-49CE-B88B-24437D13341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Rett linje 107">
              <a:extLst>
                <a:ext uri="{FF2B5EF4-FFF2-40B4-BE49-F238E27FC236}">
                  <a16:creationId xmlns:a16="http://schemas.microsoft.com/office/drawing/2014/main" id="{56D6A025-18A3-4B97-B749-A00F6DF3B2D0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Rett linje 108">
              <a:extLst>
                <a:ext uri="{FF2B5EF4-FFF2-40B4-BE49-F238E27FC236}">
                  <a16:creationId xmlns:a16="http://schemas.microsoft.com/office/drawing/2014/main" id="{5DF64D7A-C68B-4FA4-9801-227C5BCA74A7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Rett linje 109">
              <a:extLst>
                <a:ext uri="{FF2B5EF4-FFF2-40B4-BE49-F238E27FC236}">
                  <a16:creationId xmlns:a16="http://schemas.microsoft.com/office/drawing/2014/main" id="{9F18BE1B-F0D6-4AB5-9A0A-CE52CEE782A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1FEF8D33-2364-4DE3-BC5C-6F848D44E3C8}"/>
              </a:ext>
            </a:extLst>
          </p:cNvPr>
          <p:cNvGrpSpPr/>
          <p:nvPr/>
        </p:nvGrpSpPr>
        <p:grpSpPr>
          <a:xfrm>
            <a:off x="10292997" y="1445872"/>
            <a:ext cx="1822475" cy="1531903"/>
            <a:chOff x="8747920" y="1896759"/>
            <a:chExt cx="2201930" cy="1531903"/>
          </a:xfrm>
        </p:grpSpPr>
        <p:sp>
          <p:nvSpPr>
            <p:cNvPr id="112" name="TekstSylinder 111">
              <a:extLst>
                <a:ext uri="{FF2B5EF4-FFF2-40B4-BE49-F238E27FC236}">
                  <a16:creationId xmlns:a16="http://schemas.microsoft.com/office/drawing/2014/main" id="{AC9B4391-78D9-4CAB-BA73-88E58BAEA0BF}"/>
                </a:ext>
              </a:extLst>
            </p:cNvPr>
            <p:cNvSpPr txBox="1"/>
            <p:nvPr/>
          </p:nvSpPr>
          <p:spPr>
            <a:xfrm>
              <a:off x="8754575" y="1896759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3" name="TekstSylinder 112">
              <a:extLst>
                <a:ext uri="{FF2B5EF4-FFF2-40B4-BE49-F238E27FC236}">
                  <a16:creationId xmlns:a16="http://schemas.microsoft.com/office/drawing/2014/main" id="{128945B4-3FE7-42D3-964C-0ECB0F373250}"/>
                </a:ext>
              </a:extLst>
            </p:cNvPr>
            <p:cNvSpPr txBox="1"/>
            <p:nvPr/>
          </p:nvSpPr>
          <p:spPr>
            <a:xfrm>
              <a:off x="8749865" y="2202594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4" name="TekstSylinder 113">
              <a:extLst>
                <a:ext uri="{FF2B5EF4-FFF2-40B4-BE49-F238E27FC236}">
                  <a16:creationId xmlns:a16="http://schemas.microsoft.com/office/drawing/2014/main" id="{43240A8F-D48E-4DDB-A5AE-347553C9BC77}"/>
                </a:ext>
              </a:extLst>
            </p:cNvPr>
            <p:cNvSpPr txBox="1"/>
            <p:nvPr/>
          </p:nvSpPr>
          <p:spPr>
            <a:xfrm>
              <a:off x="8752630" y="250921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sp>
          <p:nvSpPr>
            <p:cNvPr id="115" name="TekstSylinder 114">
              <a:extLst>
                <a:ext uri="{FF2B5EF4-FFF2-40B4-BE49-F238E27FC236}">
                  <a16:creationId xmlns:a16="http://schemas.microsoft.com/office/drawing/2014/main" id="{797BE2A7-B9E1-4CB6-9BC5-86FA991709C9}"/>
                </a:ext>
              </a:extLst>
            </p:cNvPr>
            <p:cNvSpPr txBox="1"/>
            <p:nvPr/>
          </p:nvSpPr>
          <p:spPr>
            <a:xfrm>
              <a:off x="8747920" y="2815050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6" name="TekstSylinder 115">
              <a:extLst>
                <a:ext uri="{FF2B5EF4-FFF2-40B4-BE49-F238E27FC236}">
                  <a16:creationId xmlns:a16="http://schemas.microsoft.com/office/drawing/2014/main" id="{4BB508F8-86A0-462A-A5D0-6B8A3361A358}"/>
                </a:ext>
              </a:extLst>
            </p:cNvPr>
            <p:cNvSpPr txBox="1"/>
            <p:nvPr/>
          </p:nvSpPr>
          <p:spPr>
            <a:xfrm>
              <a:off x="8754575" y="312088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cxnSp>
          <p:nvCxnSpPr>
            <p:cNvPr id="117" name="Rett linje 116">
              <a:extLst>
                <a:ext uri="{FF2B5EF4-FFF2-40B4-BE49-F238E27FC236}">
                  <a16:creationId xmlns:a16="http://schemas.microsoft.com/office/drawing/2014/main" id="{3D071B75-11B9-441B-85D0-0A37A08F7CEC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Rett linje 117">
              <a:extLst>
                <a:ext uri="{FF2B5EF4-FFF2-40B4-BE49-F238E27FC236}">
                  <a16:creationId xmlns:a16="http://schemas.microsoft.com/office/drawing/2014/main" id="{3F51AB91-6BAD-4215-A3C2-E07583D60883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Rett linje 118">
              <a:extLst>
                <a:ext uri="{FF2B5EF4-FFF2-40B4-BE49-F238E27FC236}">
                  <a16:creationId xmlns:a16="http://schemas.microsoft.com/office/drawing/2014/main" id="{8970676A-1D83-4166-AC70-E583DE1736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06B12686-5399-434C-9F4B-B4F4E903462B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Rett linje 120">
              <a:extLst>
                <a:ext uri="{FF2B5EF4-FFF2-40B4-BE49-F238E27FC236}">
                  <a16:creationId xmlns:a16="http://schemas.microsoft.com/office/drawing/2014/main" id="{E809A64F-D828-45E6-9948-7ECD5DFFBAC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592" y="1398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87608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9" y="1441988"/>
            <a:ext cx="23182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IN1000 – Introduksjon til o…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9" y="1747823"/>
            <a:ext cx="232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FF557C33-8980-4206-B6CF-BB075F032189}"/>
              </a:ext>
            </a:extLst>
          </p:cNvPr>
          <p:cNvSpPr txBox="1"/>
          <p:nvPr/>
        </p:nvSpPr>
        <p:spPr>
          <a:xfrm>
            <a:off x="4674697" y="1439119"/>
            <a:ext cx="263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Ola Nordmann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21CAF0F-5A1C-4C00-A70F-7EECD91DD3BF}"/>
              </a:ext>
            </a:extLst>
          </p:cNvPr>
          <p:cNvSpPr txBox="1"/>
          <p:nvPr/>
        </p:nvSpPr>
        <p:spPr>
          <a:xfrm>
            <a:off x="4669987" y="1744954"/>
            <a:ext cx="2705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Eksamensrettet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89F15948-FFCF-47B7-93AF-F7FB4FB40292}"/>
              </a:ext>
            </a:extLst>
          </p:cNvPr>
          <p:cNvSpPr txBox="1"/>
          <p:nvPr/>
        </p:nvSpPr>
        <p:spPr>
          <a:xfrm>
            <a:off x="4672752" y="2051575"/>
            <a:ext cx="2331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 Kari </a:t>
            </a:r>
            <a:r>
              <a:rPr lang="nb-NO" sz="1400" dirty="0" err="1"/>
              <a:t>Traad</a:t>
            </a:r>
            <a:endParaRPr lang="nb-NO" sz="1400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7CE352A4-490D-4293-9746-51EFD331D0F7}"/>
              </a:ext>
            </a:extLst>
          </p:cNvPr>
          <p:cNvSpPr txBox="1"/>
          <p:nvPr/>
        </p:nvSpPr>
        <p:spPr>
          <a:xfrm>
            <a:off x="4668042" y="2357410"/>
            <a:ext cx="2361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Yrkesrettet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1019CF6A-8494-46A9-9F42-B7B6ECCB2446}"/>
              </a:ext>
            </a:extLst>
          </p:cNvPr>
          <p:cNvSpPr txBox="1"/>
          <p:nvPr/>
        </p:nvSpPr>
        <p:spPr>
          <a:xfrm>
            <a:off x="4674697" y="2663245"/>
            <a:ext cx="231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Etter boka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1D70128D-5652-461A-A4B6-AF32A7B990FB}"/>
              </a:ext>
            </a:extLst>
          </p:cNvPr>
          <p:cNvGrpSpPr/>
          <p:nvPr/>
        </p:nvGrpSpPr>
        <p:grpSpPr>
          <a:xfrm>
            <a:off x="4744745" y="1745969"/>
            <a:ext cx="3571293" cy="1222184"/>
            <a:chOff x="4744745" y="1745969"/>
            <a:chExt cx="2125227" cy="1222184"/>
          </a:xfrm>
        </p:grpSpPr>
        <p:cxnSp>
          <p:nvCxnSpPr>
            <p:cNvPr id="67" name="Rett linje 66">
              <a:extLst>
                <a:ext uri="{FF2B5EF4-FFF2-40B4-BE49-F238E27FC236}">
                  <a16:creationId xmlns:a16="http://schemas.microsoft.com/office/drawing/2014/main" id="{47ADE1B6-6D1C-44C3-8923-A10F0FE9D160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174596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tt linje 68">
              <a:extLst>
                <a:ext uri="{FF2B5EF4-FFF2-40B4-BE49-F238E27FC236}">
                  <a16:creationId xmlns:a16="http://schemas.microsoft.com/office/drawing/2014/main" id="{E2E6F324-338D-46D0-8C8B-5DC0134A8B9E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205157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tt linje 70">
              <a:extLst>
                <a:ext uri="{FF2B5EF4-FFF2-40B4-BE49-F238E27FC236}">
                  <a16:creationId xmlns:a16="http://schemas.microsoft.com/office/drawing/2014/main" id="{5063D9BB-223A-42B4-BAD9-B021534C6F4A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35648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tt linje 72">
              <a:extLst>
                <a:ext uri="{FF2B5EF4-FFF2-40B4-BE49-F238E27FC236}">
                  <a16:creationId xmlns:a16="http://schemas.microsoft.com/office/drawing/2014/main" id="{23F004A7-7601-4E77-B86F-5D0E9CE4A0D5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66324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tt linje 74">
              <a:extLst>
                <a:ext uri="{FF2B5EF4-FFF2-40B4-BE49-F238E27FC236}">
                  <a16:creationId xmlns:a16="http://schemas.microsoft.com/office/drawing/2014/main" id="{CFBE3237-DFD4-4F21-8FE8-BE2ECE95D1BA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45" y="296815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10ECB443-DC36-4068-A437-4C01E0F17997}"/>
              </a:ext>
            </a:extLst>
          </p:cNvPr>
          <p:cNvGrpSpPr/>
          <p:nvPr/>
        </p:nvGrpSpPr>
        <p:grpSpPr>
          <a:xfrm>
            <a:off x="8450816" y="1432115"/>
            <a:ext cx="905487" cy="1531903"/>
            <a:chOff x="8747920" y="1896759"/>
            <a:chExt cx="2201930" cy="1531903"/>
          </a:xfrm>
        </p:grpSpPr>
        <p:sp>
          <p:nvSpPr>
            <p:cNvPr id="77" name="TekstSylinder 76">
              <a:extLst>
                <a:ext uri="{FF2B5EF4-FFF2-40B4-BE49-F238E27FC236}">
                  <a16:creationId xmlns:a16="http://schemas.microsoft.com/office/drawing/2014/main" id="{6CB642C4-E7E9-4856-A65F-FF0F93B3BD9C}"/>
                </a:ext>
              </a:extLst>
            </p:cNvPr>
            <p:cNvSpPr txBox="1"/>
            <p:nvPr/>
          </p:nvSpPr>
          <p:spPr>
            <a:xfrm>
              <a:off x="8754576" y="1896759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78" name="TekstSylinder 77">
              <a:extLst>
                <a:ext uri="{FF2B5EF4-FFF2-40B4-BE49-F238E27FC236}">
                  <a16:creationId xmlns:a16="http://schemas.microsoft.com/office/drawing/2014/main" id="{42957238-DEF6-4F39-916B-01ADCEBCC11A}"/>
                </a:ext>
              </a:extLst>
            </p:cNvPr>
            <p:cNvSpPr txBox="1"/>
            <p:nvPr/>
          </p:nvSpPr>
          <p:spPr>
            <a:xfrm>
              <a:off x="8749865" y="2202594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2020H</a:t>
              </a:r>
            </a:p>
          </p:txBody>
        </p:sp>
        <p:sp>
          <p:nvSpPr>
            <p:cNvPr id="79" name="TekstSylinder 78">
              <a:extLst>
                <a:ext uri="{FF2B5EF4-FFF2-40B4-BE49-F238E27FC236}">
                  <a16:creationId xmlns:a16="http://schemas.microsoft.com/office/drawing/2014/main" id="{665FB21E-4A3C-4599-B210-A323977710F5}"/>
                </a:ext>
              </a:extLst>
            </p:cNvPr>
            <p:cNvSpPr txBox="1"/>
            <p:nvPr/>
          </p:nvSpPr>
          <p:spPr>
            <a:xfrm>
              <a:off x="8752630" y="250921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0" name="TekstSylinder 79">
              <a:extLst>
                <a:ext uri="{FF2B5EF4-FFF2-40B4-BE49-F238E27FC236}">
                  <a16:creationId xmlns:a16="http://schemas.microsoft.com/office/drawing/2014/main" id="{D9450634-54A9-4962-A449-82ED75ED8EA5}"/>
                </a:ext>
              </a:extLst>
            </p:cNvPr>
            <p:cNvSpPr txBox="1"/>
            <p:nvPr/>
          </p:nvSpPr>
          <p:spPr>
            <a:xfrm>
              <a:off x="8747920" y="2815050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2019H</a:t>
              </a:r>
            </a:p>
          </p:txBody>
        </p:sp>
        <p:sp>
          <p:nvSpPr>
            <p:cNvPr id="82" name="TekstSylinder 81">
              <a:extLst>
                <a:ext uri="{FF2B5EF4-FFF2-40B4-BE49-F238E27FC236}">
                  <a16:creationId xmlns:a16="http://schemas.microsoft.com/office/drawing/2014/main" id="{74518564-3240-452C-B847-39B91D4003DF}"/>
                </a:ext>
              </a:extLst>
            </p:cNvPr>
            <p:cNvSpPr txBox="1"/>
            <p:nvPr/>
          </p:nvSpPr>
          <p:spPr>
            <a:xfrm>
              <a:off x="8754576" y="312088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2017H</a:t>
              </a:r>
            </a:p>
          </p:txBody>
        </p:sp>
        <p:cxnSp>
          <p:nvCxnSpPr>
            <p:cNvPr id="91" name="Rett linje 90">
              <a:extLst>
                <a:ext uri="{FF2B5EF4-FFF2-40B4-BE49-F238E27FC236}">
                  <a16:creationId xmlns:a16="http://schemas.microsoft.com/office/drawing/2014/main" id="{A5DC9486-7D1D-477A-AC18-B0F343EEDC9B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Rett linje 95">
              <a:extLst>
                <a:ext uri="{FF2B5EF4-FFF2-40B4-BE49-F238E27FC236}">
                  <a16:creationId xmlns:a16="http://schemas.microsoft.com/office/drawing/2014/main" id="{ED6BF439-40D0-4F2E-944E-53E9E2372AB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Rett linje 96">
              <a:extLst>
                <a:ext uri="{FF2B5EF4-FFF2-40B4-BE49-F238E27FC236}">
                  <a16:creationId xmlns:a16="http://schemas.microsoft.com/office/drawing/2014/main" id="{20932FEA-6C94-429F-850D-624B03850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Rett linje 97">
              <a:extLst>
                <a:ext uri="{FF2B5EF4-FFF2-40B4-BE49-F238E27FC236}">
                  <a16:creationId xmlns:a16="http://schemas.microsoft.com/office/drawing/2014/main" id="{6690F15A-1EC3-465F-BA21-67AB332FB26A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tt linje 98">
              <a:extLst>
                <a:ext uri="{FF2B5EF4-FFF2-40B4-BE49-F238E27FC236}">
                  <a16:creationId xmlns:a16="http://schemas.microsoft.com/office/drawing/2014/main" id="{DE60CD10-8102-4C4F-8E21-EABAC2E53500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85434940-6AA5-4494-893E-893DE8DC210C}"/>
              </a:ext>
            </a:extLst>
          </p:cNvPr>
          <p:cNvGrpSpPr/>
          <p:nvPr/>
        </p:nvGrpSpPr>
        <p:grpSpPr>
          <a:xfrm>
            <a:off x="9394034" y="1436250"/>
            <a:ext cx="973481" cy="1531903"/>
            <a:chOff x="8747920" y="1896759"/>
            <a:chExt cx="2516832" cy="1531903"/>
          </a:xfrm>
        </p:grpSpPr>
        <p:sp>
          <p:nvSpPr>
            <p:cNvPr id="101" name="TekstSylinder 100">
              <a:extLst>
                <a:ext uri="{FF2B5EF4-FFF2-40B4-BE49-F238E27FC236}">
                  <a16:creationId xmlns:a16="http://schemas.microsoft.com/office/drawing/2014/main" id="{90F0ED16-92F9-45A7-B0FC-BD23FCECC95F}"/>
                </a:ext>
              </a:extLst>
            </p:cNvPr>
            <p:cNvSpPr txBox="1"/>
            <p:nvPr/>
          </p:nvSpPr>
          <p:spPr>
            <a:xfrm>
              <a:off x="8754575" y="1896759"/>
              <a:ext cx="251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Ola Nord…</a:t>
              </a:r>
            </a:p>
          </p:txBody>
        </p:sp>
        <p:sp>
          <p:nvSpPr>
            <p:cNvPr id="102" name="TekstSylinder 101">
              <a:extLst>
                <a:ext uri="{FF2B5EF4-FFF2-40B4-BE49-F238E27FC236}">
                  <a16:creationId xmlns:a16="http://schemas.microsoft.com/office/drawing/2014/main" id="{E13A374B-D409-44D4-AFC5-294028619ACD}"/>
                </a:ext>
              </a:extLst>
            </p:cNvPr>
            <p:cNvSpPr txBox="1"/>
            <p:nvPr/>
          </p:nvSpPr>
          <p:spPr>
            <a:xfrm>
              <a:off x="8749864" y="2202594"/>
              <a:ext cx="2510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Kristian F…</a:t>
              </a:r>
            </a:p>
          </p:txBody>
        </p:sp>
        <p:sp>
          <p:nvSpPr>
            <p:cNvPr id="103" name="TekstSylinder 102">
              <a:extLst>
                <a:ext uri="{FF2B5EF4-FFF2-40B4-BE49-F238E27FC236}">
                  <a16:creationId xmlns:a16="http://schemas.microsoft.com/office/drawing/2014/main" id="{0A26981A-0875-400B-918D-C79842550A3F}"/>
                </a:ext>
              </a:extLst>
            </p:cNvPr>
            <p:cNvSpPr txBox="1"/>
            <p:nvPr/>
          </p:nvSpPr>
          <p:spPr>
            <a:xfrm>
              <a:off x="8752631" y="2509215"/>
              <a:ext cx="235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Kari </a:t>
              </a:r>
              <a:r>
                <a:rPr lang="nb-NO" sz="1400" dirty="0" err="1"/>
                <a:t>Traad</a:t>
              </a:r>
              <a:endParaRPr lang="nb-NO" sz="1400" dirty="0"/>
            </a:p>
          </p:txBody>
        </p:sp>
        <p:sp>
          <p:nvSpPr>
            <p:cNvPr id="104" name="TekstSylinder 103">
              <a:extLst>
                <a:ext uri="{FF2B5EF4-FFF2-40B4-BE49-F238E27FC236}">
                  <a16:creationId xmlns:a16="http://schemas.microsoft.com/office/drawing/2014/main" id="{BD16ABF8-E550-4907-B93E-C8F024F79A13}"/>
                </a:ext>
              </a:extLst>
            </p:cNvPr>
            <p:cNvSpPr txBox="1"/>
            <p:nvPr/>
          </p:nvSpPr>
          <p:spPr>
            <a:xfrm>
              <a:off x="8747920" y="2815050"/>
              <a:ext cx="1416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Flere</a:t>
              </a:r>
            </a:p>
          </p:txBody>
        </p:sp>
        <p:sp>
          <p:nvSpPr>
            <p:cNvPr id="105" name="TekstSylinder 104">
              <a:extLst>
                <a:ext uri="{FF2B5EF4-FFF2-40B4-BE49-F238E27FC236}">
                  <a16:creationId xmlns:a16="http://schemas.microsoft.com/office/drawing/2014/main" id="{F18C5C84-C5F4-4524-85EE-45167285E90F}"/>
                </a:ext>
              </a:extLst>
            </p:cNvPr>
            <p:cNvSpPr txBox="1"/>
            <p:nvPr/>
          </p:nvSpPr>
          <p:spPr>
            <a:xfrm>
              <a:off x="8754575" y="3120885"/>
              <a:ext cx="2495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Jasmin H…</a:t>
              </a:r>
            </a:p>
          </p:txBody>
        </p:sp>
        <p:cxnSp>
          <p:nvCxnSpPr>
            <p:cNvPr id="106" name="Rett linje 105">
              <a:extLst>
                <a:ext uri="{FF2B5EF4-FFF2-40B4-BE49-F238E27FC236}">
                  <a16:creationId xmlns:a16="http://schemas.microsoft.com/office/drawing/2014/main" id="{FFDEDE0C-AF00-4CDD-B19B-383E0E06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Rett linje 106">
              <a:extLst>
                <a:ext uri="{FF2B5EF4-FFF2-40B4-BE49-F238E27FC236}">
                  <a16:creationId xmlns:a16="http://schemas.microsoft.com/office/drawing/2014/main" id="{0F75F1C2-DBAB-49CE-B88B-24437D13341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Rett linje 107">
              <a:extLst>
                <a:ext uri="{FF2B5EF4-FFF2-40B4-BE49-F238E27FC236}">
                  <a16:creationId xmlns:a16="http://schemas.microsoft.com/office/drawing/2014/main" id="{56D6A025-18A3-4B97-B749-A00F6DF3B2D0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Rett linje 108">
              <a:extLst>
                <a:ext uri="{FF2B5EF4-FFF2-40B4-BE49-F238E27FC236}">
                  <a16:creationId xmlns:a16="http://schemas.microsoft.com/office/drawing/2014/main" id="{5DF64D7A-C68B-4FA4-9801-227C5BCA74A7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Rett linje 109">
              <a:extLst>
                <a:ext uri="{FF2B5EF4-FFF2-40B4-BE49-F238E27FC236}">
                  <a16:creationId xmlns:a16="http://schemas.microsoft.com/office/drawing/2014/main" id="{9F18BE1B-F0D6-4AB5-9A0A-CE52CEE782A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1FEF8D33-2364-4DE3-BC5C-6F848D44E3C8}"/>
              </a:ext>
            </a:extLst>
          </p:cNvPr>
          <p:cNvGrpSpPr/>
          <p:nvPr/>
        </p:nvGrpSpPr>
        <p:grpSpPr>
          <a:xfrm>
            <a:off x="10292997" y="1445872"/>
            <a:ext cx="1822475" cy="1531903"/>
            <a:chOff x="8747920" y="1896759"/>
            <a:chExt cx="2201930" cy="1531903"/>
          </a:xfrm>
        </p:grpSpPr>
        <p:sp>
          <p:nvSpPr>
            <p:cNvPr id="112" name="TekstSylinder 111">
              <a:extLst>
                <a:ext uri="{FF2B5EF4-FFF2-40B4-BE49-F238E27FC236}">
                  <a16:creationId xmlns:a16="http://schemas.microsoft.com/office/drawing/2014/main" id="{AC9B4391-78D9-4CAB-BA73-88E58BAEA0BF}"/>
                </a:ext>
              </a:extLst>
            </p:cNvPr>
            <p:cNvSpPr txBox="1"/>
            <p:nvPr/>
          </p:nvSpPr>
          <p:spPr>
            <a:xfrm>
              <a:off x="8754575" y="1896759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3" name="TekstSylinder 112">
              <a:extLst>
                <a:ext uri="{FF2B5EF4-FFF2-40B4-BE49-F238E27FC236}">
                  <a16:creationId xmlns:a16="http://schemas.microsoft.com/office/drawing/2014/main" id="{128945B4-3FE7-42D3-964C-0ECB0F373250}"/>
                </a:ext>
              </a:extLst>
            </p:cNvPr>
            <p:cNvSpPr txBox="1"/>
            <p:nvPr/>
          </p:nvSpPr>
          <p:spPr>
            <a:xfrm>
              <a:off x="8749865" y="2202594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4" name="TekstSylinder 113">
              <a:extLst>
                <a:ext uri="{FF2B5EF4-FFF2-40B4-BE49-F238E27FC236}">
                  <a16:creationId xmlns:a16="http://schemas.microsoft.com/office/drawing/2014/main" id="{43240A8F-D48E-4DDB-A5AE-347553C9BC77}"/>
                </a:ext>
              </a:extLst>
            </p:cNvPr>
            <p:cNvSpPr txBox="1"/>
            <p:nvPr/>
          </p:nvSpPr>
          <p:spPr>
            <a:xfrm>
              <a:off x="8752630" y="250921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sp>
          <p:nvSpPr>
            <p:cNvPr id="115" name="TekstSylinder 114">
              <a:extLst>
                <a:ext uri="{FF2B5EF4-FFF2-40B4-BE49-F238E27FC236}">
                  <a16:creationId xmlns:a16="http://schemas.microsoft.com/office/drawing/2014/main" id="{797BE2A7-B9E1-4CB6-9BC5-86FA991709C9}"/>
                </a:ext>
              </a:extLst>
            </p:cNvPr>
            <p:cNvSpPr txBox="1"/>
            <p:nvPr/>
          </p:nvSpPr>
          <p:spPr>
            <a:xfrm>
              <a:off x="8747920" y="2815050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6" name="TekstSylinder 115">
              <a:extLst>
                <a:ext uri="{FF2B5EF4-FFF2-40B4-BE49-F238E27FC236}">
                  <a16:creationId xmlns:a16="http://schemas.microsoft.com/office/drawing/2014/main" id="{4BB508F8-86A0-462A-A5D0-6B8A3361A358}"/>
                </a:ext>
              </a:extLst>
            </p:cNvPr>
            <p:cNvSpPr txBox="1"/>
            <p:nvPr/>
          </p:nvSpPr>
          <p:spPr>
            <a:xfrm>
              <a:off x="8754575" y="312088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cxnSp>
          <p:nvCxnSpPr>
            <p:cNvPr id="117" name="Rett linje 116">
              <a:extLst>
                <a:ext uri="{FF2B5EF4-FFF2-40B4-BE49-F238E27FC236}">
                  <a16:creationId xmlns:a16="http://schemas.microsoft.com/office/drawing/2014/main" id="{3D071B75-11B9-441B-85D0-0A37A08F7CEC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Rett linje 117">
              <a:extLst>
                <a:ext uri="{FF2B5EF4-FFF2-40B4-BE49-F238E27FC236}">
                  <a16:creationId xmlns:a16="http://schemas.microsoft.com/office/drawing/2014/main" id="{3F51AB91-6BAD-4215-A3C2-E07583D60883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Rett linje 118">
              <a:extLst>
                <a:ext uri="{FF2B5EF4-FFF2-40B4-BE49-F238E27FC236}">
                  <a16:creationId xmlns:a16="http://schemas.microsoft.com/office/drawing/2014/main" id="{8970676A-1D83-4166-AC70-E583DE1736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06B12686-5399-434C-9F4B-B4F4E903462B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Rett linje 120">
              <a:extLst>
                <a:ext uri="{FF2B5EF4-FFF2-40B4-BE49-F238E27FC236}">
                  <a16:creationId xmlns:a16="http://schemas.microsoft.com/office/drawing/2014/main" id="{E809A64F-D828-45E6-9948-7ECD5DFFBAC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8623" y="1118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6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8760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9" y="1441988"/>
            <a:ext cx="23182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IN1000 – Introduksjon til o…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9" y="1747823"/>
            <a:ext cx="232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FF557C33-8980-4206-B6CF-BB075F032189}"/>
              </a:ext>
            </a:extLst>
          </p:cNvPr>
          <p:cNvSpPr txBox="1"/>
          <p:nvPr/>
        </p:nvSpPr>
        <p:spPr>
          <a:xfrm>
            <a:off x="4674697" y="1439119"/>
            <a:ext cx="2705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Eksamensrettet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21CAF0F-5A1C-4C00-A70F-7EECD91DD3BF}"/>
              </a:ext>
            </a:extLst>
          </p:cNvPr>
          <p:cNvSpPr txBox="1"/>
          <p:nvPr/>
        </p:nvSpPr>
        <p:spPr>
          <a:xfrm>
            <a:off x="4669987" y="1744954"/>
            <a:ext cx="2361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Yrkesrettet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89F15948-FFCF-47B7-93AF-F7FB4FB40292}"/>
              </a:ext>
            </a:extLst>
          </p:cNvPr>
          <p:cNvSpPr txBox="1"/>
          <p:nvPr/>
        </p:nvSpPr>
        <p:spPr>
          <a:xfrm>
            <a:off x="4672752" y="2051575"/>
            <a:ext cx="2331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 Kari </a:t>
            </a:r>
            <a:r>
              <a:rPr lang="nb-NO" sz="1400" dirty="0" err="1"/>
              <a:t>Traad</a:t>
            </a:r>
            <a:endParaRPr lang="nb-NO" sz="1400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7CE352A4-490D-4293-9746-51EFD331D0F7}"/>
              </a:ext>
            </a:extLst>
          </p:cNvPr>
          <p:cNvSpPr txBox="1"/>
          <p:nvPr/>
        </p:nvSpPr>
        <p:spPr>
          <a:xfrm>
            <a:off x="4668042" y="2357410"/>
            <a:ext cx="263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Ola Nordmann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1019CF6A-8494-46A9-9F42-B7B6ECCB2446}"/>
              </a:ext>
            </a:extLst>
          </p:cNvPr>
          <p:cNvSpPr txBox="1"/>
          <p:nvPr/>
        </p:nvSpPr>
        <p:spPr>
          <a:xfrm>
            <a:off x="4674697" y="2663245"/>
            <a:ext cx="231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Etter boka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1D70128D-5652-461A-A4B6-AF32A7B990FB}"/>
              </a:ext>
            </a:extLst>
          </p:cNvPr>
          <p:cNvGrpSpPr/>
          <p:nvPr/>
        </p:nvGrpSpPr>
        <p:grpSpPr>
          <a:xfrm>
            <a:off x="4744745" y="1745969"/>
            <a:ext cx="3571293" cy="1222184"/>
            <a:chOff x="4744745" y="1745969"/>
            <a:chExt cx="2125227" cy="1222184"/>
          </a:xfrm>
        </p:grpSpPr>
        <p:cxnSp>
          <p:nvCxnSpPr>
            <p:cNvPr id="67" name="Rett linje 66">
              <a:extLst>
                <a:ext uri="{FF2B5EF4-FFF2-40B4-BE49-F238E27FC236}">
                  <a16:creationId xmlns:a16="http://schemas.microsoft.com/office/drawing/2014/main" id="{47ADE1B6-6D1C-44C3-8923-A10F0FE9D160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174596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tt linje 68">
              <a:extLst>
                <a:ext uri="{FF2B5EF4-FFF2-40B4-BE49-F238E27FC236}">
                  <a16:creationId xmlns:a16="http://schemas.microsoft.com/office/drawing/2014/main" id="{E2E6F324-338D-46D0-8C8B-5DC0134A8B9E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205157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tt linje 70">
              <a:extLst>
                <a:ext uri="{FF2B5EF4-FFF2-40B4-BE49-F238E27FC236}">
                  <a16:creationId xmlns:a16="http://schemas.microsoft.com/office/drawing/2014/main" id="{5063D9BB-223A-42B4-BAD9-B021534C6F4A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35648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tt linje 72">
              <a:extLst>
                <a:ext uri="{FF2B5EF4-FFF2-40B4-BE49-F238E27FC236}">
                  <a16:creationId xmlns:a16="http://schemas.microsoft.com/office/drawing/2014/main" id="{23F004A7-7601-4E77-B86F-5D0E9CE4A0D5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66324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tt linje 74">
              <a:extLst>
                <a:ext uri="{FF2B5EF4-FFF2-40B4-BE49-F238E27FC236}">
                  <a16:creationId xmlns:a16="http://schemas.microsoft.com/office/drawing/2014/main" id="{CFBE3237-DFD4-4F21-8FE8-BE2ECE95D1BA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45" y="296815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10ECB443-DC36-4068-A437-4C01E0F17997}"/>
              </a:ext>
            </a:extLst>
          </p:cNvPr>
          <p:cNvGrpSpPr/>
          <p:nvPr/>
        </p:nvGrpSpPr>
        <p:grpSpPr>
          <a:xfrm>
            <a:off x="8450816" y="1432115"/>
            <a:ext cx="905487" cy="1531903"/>
            <a:chOff x="8747920" y="1896759"/>
            <a:chExt cx="2201930" cy="1531903"/>
          </a:xfrm>
        </p:grpSpPr>
        <p:sp>
          <p:nvSpPr>
            <p:cNvPr id="77" name="TekstSylinder 76">
              <a:extLst>
                <a:ext uri="{FF2B5EF4-FFF2-40B4-BE49-F238E27FC236}">
                  <a16:creationId xmlns:a16="http://schemas.microsoft.com/office/drawing/2014/main" id="{6CB642C4-E7E9-4856-A65F-FF0F93B3BD9C}"/>
                </a:ext>
              </a:extLst>
            </p:cNvPr>
            <p:cNvSpPr txBox="1"/>
            <p:nvPr/>
          </p:nvSpPr>
          <p:spPr>
            <a:xfrm>
              <a:off x="8754576" y="1896759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2020H</a:t>
              </a:r>
            </a:p>
          </p:txBody>
        </p:sp>
        <p:sp>
          <p:nvSpPr>
            <p:cNvPr id="78" name="TekstSylinder 77">
              <a:extLst>
                <a:ext uri="{FF2B5EF4-FFF2-40B4-BE49-F238E27FC236}">
                  <a16:creationId xmlns:a16="http://schemas.microsoft.com/office/drawing/2014/main" id="{42957238-DEF6-4F39-916B-01ADCEBCC11A}"/>
                </a:ext>
              </a:extLst>
            </p:cNvPr>
            <p:cNvSpPr txBox="1"/>
            <p:nvPr/>
          </p:nvSpPr>
          <p:spPr>
            <a:xfrm>
              <a:off x="8749865" y="2202594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2019H</a:t>
              </a:r>
            </a:p>
          </p:txBody>
        </p:sp>
        <p:sp>
          <p:nvSpPr>
            <p:cNvPr id="79" name="TekstSylinder 78">
              <a:extLst>
                <a:ext uri="{FF2B5EF4-FFF2-40B4-BE49-F238E27FC236}">
                  <a16:creationId xmlns:a16="http://schemas.microsoft.com/office/drawing/2014/main" id="{665FB21E-4A3C-4599-B210-A323977710F5}"/>
                </a:ext>
              </a:extLst>
            </p:cNvPr>
            <p:cNvSpPr txBox="1"/>
            <p:nvPr/>
          </p:nvSpPr>
          <p:spPr>
            <a:xfrm>
              <a:off x="8752630" y="250921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0" name="TekstSylinder 79">
              <a:extLst>
                <a:ext uri="{FF2B5EF4-FFF2-40B4-BE49-F238E27FC236}">
                  <a16:creationId xmlns:a16="http://schemas.microsoft.com/office/drawing/2014/main" id="{D9450634-54A9-4962-A449-82ED75ED8EA5}"/>
                </a:ext>
              </a:extLst>
            </p:cNvPr>
            <p:cNvSpPr txBox="1"/>
            <p:nvPr/>
          </p:nvSpPr>
          <p:spPr>
            <a:xfrm>
              <a:off x="8747920" y="2815050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2" name="TekstSylinder 81">
              <a:extLst>
                <a:ext uri="{FF2B5EF4-FFF2-40B4-BE49-F238E27FC236}">
                  <a16:creationId xmlns:a16="http://schemas.microsoft.com/office/drawing/2014/main" id="{74518564-3240-452C-B847-39B91D4003DF}"/>
                </a:ext>
              </a:extLst>
            </p:cNvPr>
            <p:cNvSpPr txBox="1"/>
            <p:nvPr/>
          </p:nvSpPr>
          <p:spPr>
            <a:xfrm>
              <a:off x="8754576" y="312088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2017H</a:t>
              </a:r>
            </a:p>
          </p:txBody>
        </p:sp>
        <p:cxnSp>
          <p:nvCxnSpPr>
            <p:cNvPr id="91" name="Rett linje 90">
              <a:extLst>
                <a:ext uri="{FF2B5EF4-FFF2-40B4-BE49-F238E27FC236}">
                  <a16:creationId xmlns:a16="http://schemas.microsoft.com/office/drawing/2014/main" id="{A5DC9486-7D1D-477A-AC18-B0F343EEDC9B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Rett linje 95">
              <a:extLst>
                <a:ext uri="{FF2B5EF4-FFF2-40B4-BE49-F238E27FC236}">
                  <a16:creationId xmlns:a16="http://schemas.microsoft.com/office/drawing/2014/main" id="{ED6BF439-40D0-4F2E-944E-53E9E2372AB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Rett linje 96">
              <a:extLst>
                <a:ext uri="{FF2B5EF4-FFF2-40B4-BE49-F238E27FC236}">
                  <a16:creationId xmlns:a16="http://schemas.microsoft.com/office/drawing/2014/main" id="{20932FEA-6C94-429F-850D-624B03850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Rett linje 97">
              <a:extLst>
                <a:ext uri="{FF2B5EF4-FFF2-40B4-BE49-F238E27FC236}">
                  <a16:creationId xmlns:a16="http://schemas.microsoft.com/office/drawing/2014/main" id="{6690F15A-1EC3-465F-BA21-67AB332FB26A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tt linje 98">
              <a:extLst>
                <a:ext uri="{FF2B5EF4-FFF2-40B4-BE49-F238E27FC236}">
                  <a16:creationId xmlns:a16="http://schemas.microsoft.com/office/drawing/2014/main" id="{DE60CD10-8102-4C4F-8E21-EABAC2E53500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85434940-6AA5-4494-893E-893DE8DC210C}"/>
              </a:ext>
            </a:extLst>
          </p:cNvPr>
          <p:cNvGrpSpPr/>
          <p:nvPr/>
        </p:nvGrpSpPr>
        <p:grpSpPr>
          <a:xfrm>
            <a:off x="9394033" y="1436250"/>
            <a:ext cx="973417" cy="1531903"/>
            <a:chOff x="8747920" y="1896759"/>
            <a:chExt cx="2516667" cy="1531903"/>
          </a:xfrm>
        </p:grpSpPr>
        <p:sp>
          <p:nvSpPr>
            <p:cNvPr id="101" name="TekstSylinder 100">
              <a:extLst>
                <a:ext uri="{FF2B5EF4-FFF2-40B4-BE49-F238E27FC236}">
                  <a16:creationId xmlns:a16="http://schemas.microsoft.com/office/drawing/2014/main" id="{90F0ED16-92F9-45A7-B0FC-BD23FCECC95F}"/>
                </a:ext>
              </a:extLst>
            </p:cNvPr>
            <p:cNvSpPr txBox="1"/>
            <p:nvPr/>
          </p:nvSpPr>
          <p:spPr>
            <a:xfrm>
              <a:off x="8754575" y="1896759"/>
              <a:ext cx="2510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Kristian F…</a:t>
              </a:r>
            </a:p>
          </p:txBody>
        </p:sp>
        <p:sp>
          <p:nvSpPr>
            <p:cNvPr id="102" name="TekstSylinder 101">
              <a:extLst>
                <a:ext uri="{FF2B5EF4-FFF2-40B4-BE49-F238E27FC236}">
                  <a16:creationId xmlns:a16="http://schemas.microsoft.com/office/drawing/2014/main" id="{E13A374B-D409-44D4-AFC5-294028619ACD}"/>
                </a:ext>
              </a:extLst>
            </p:cNvPr>
            <p:cNvSpPr txBox="1"/>
            <p:nvPr/>
          </p:nvSpPr>
          <p:spPr>
            <a:xfrm>
              <a:off x="8749864" y="2202594"/>
              <a:ext cx="1416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Flere</a:t>
              </a:r>
            </a:p>
          </p:txBody>
        </p:sp>
        <p:sp>
          <p:nvSpPr>
            <p:cNvPr id="103" name="TekstSylinder 102">
              <a:extLst>
                <a:ext uri="{FF2B5EF4-FFF2-40B4-BE49-F238E27FC236}">
                  <a16:creationId xmlns:a16="http://schemas.microsoft.com/office/drawing/2014/main" id="{0A26981A-0875-400B-918D-C79842550A3F}"/>
                </a:ext>
              </a:extLst>
            </p:cNvPr>
            <p:cNvSpPr txBox="1"/>
            <p:nvPr/>
          </p:nvSpPr>
          <p:spPr>
            <a:xfrm>
              <a:off x="8752631" y="2509215"/>
              <a:ext cx="235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Kari </a:t>
              </a:r>
              <a:r>
                <a:rPr lang="nb-NO" sz="1400" dirty="0" err="1"/>
                <a:t>Traad</a:t>
              </a:r>
              <a:endParaRPr lang="nb-NO" sz="1400" dirty="0"/>
            </a:p>
          </p:txBody>
        </p:sp>
        <p:sp>
          <p:nvSpPr>
            <p:cNvPr id="104" name="TekstSylinder 103">
              <a:extLst>
                <a:ext uri="{FF2B5EF4-FFF2-40B4-BE49-F238E27FC236}">
                  <a16:creationId xmlns:a16="http://schemas.microsoft.com/office/drawing/2014/main" id="{BD16ABF8-E550-4907-B93E-C8F024F79A13}"/>
                </a:ext>
              </a:extLst>
            </p:cNvPr>
            <p:cNvSpPr txBox="1"/>
            <p:nvPr/>
          </p:nvSpPr>
          <p:spPr>
            <a:xfrm>
              <a:off x="8747920" y="2815050"/>
              <a:ext cx="2510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Ola Nord…</a:t>
              </a:r>
            </a:p>
          </p:txBody>
        </p:sp>
        <p:sp>
          <p:nvSpPr>
            <p:cNvPr id="105" name="TekstSylinder 104">
              <a:extLst>
                <a:ext uri="{FF2B5EF4-FFF2-40B4-BE49-F238E27FC236}">
                  <a16:creationId xmlns:a16="http://schemas.microsoft.com/office/drawing/2014/main" id="{F18C5C84-C5F4-4524-85EE-45167285E90F}"/>
                </a:ext>
              </a:extLst>
            </p:cNvPr>
            <p:cNvSpPr txBox="1"/>
            <p:nvPr/>
          </p:nvSpPr>
          <p:spPr>
            <a:xfrm>
              <a:off x="8754575" y="3120885"/>
              <a:ext cx="2495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Jasmin H…</a:t>
              </a:r>
            </a:p>
          </p:txBody>
        </p:sp>
        <p:cxnSp>
          <p:nvCxnSpPr>
            <p:cNvPr id="106" name="Rett linje 105">
              <a:extLst>
                <a:ext uri="{FF2B5EF4-FFF2-40B4-BE49-F238E27FC236}">
                  <a16:creationId xmlns:a16="http://schemas.microsoft.com/office/drawing/2014/main" id="{FFDEDE0C-AF00-4CDD-B19B-383E0E06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Rett linje 106">
              <a:extLst>
                <a:ext uri="{FF2B5EF4-FFF2-40B4-BE49-F238E27FC236}">
                  <a16:creationId xmlns:a16="http://schemas.microsoft.com/office/drawing/2014/main" id="{0F75F1C2-DBAB-49CE-B88B-24437D13341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Rett linje 107">
              <a:extLst>
                <a:ext uri="{FF2B5EF4-FFF2-40B4-BE49-F238E27FC236}">
                  <a16:creationId xmlns:a16="http://schemas.microsoft.com/office/drawing/2014/main" id="{56D6A025-18A3-4B97-B749-A00F6DF3B2D0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Rett linje 108">
              <a:extLst>
                <a:ext uri="{FF2B5EF4-FFF2-40B4-BE49-F238E27FC236}">
                  <a16:creationId xmlns:a16="http://schemas.microsoft.com/office/drawing/2014/main" id="{5DF64D7A-C68B-4FA4-9801-227C5BCA74A7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Rett linje 109">
              <a:extLst>
                <a:ext uri="{FF2B5EF4-FFF2-40B4-BE49-F238E27FC236}">
                  <a16:creationId xmlns:a16="http://schemas.microsoft.com/office/drawing/2014/main" id="{9F18BE1B-F0D6-4AB5-9A0A-CE52CEE782A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1FEF8D33-2364-4DE3-BC5C-6F848D44E3C8}"/>
              </a:ext>
            </a:extLst>
          </p:cNvPr>
          <p:cNvGrpSpPr/>
          <p:nvPr/>
        </p:nvGrpSpPr>
        <p:grpSpPr>
          <a:xfrm>
            <a:off x="10292997" y="1445872"/>
            <a:ext cx="1822475" cy="1531903"/>
            <a:chOff x="8747920" y="1896759"/>
            <a:chExt cx="2201930" cy="1531903"/>
          </a:xfrm>
        </p:grpSpPr>
        <p:sp>
          <p:nvSpPr>
            <p:cNvPr id="112" name="TekstSylinder 111">
              <a:extLst>
                <a:ext uri="{FF2B5EF4-FFF2-40B4-BE49-F238E27FC236}">
                  <a16:creationId xmlns:a16="http://schemas.microsoft.com/office/drawing/2014/main" id="{AC9B4391-78D9-4CAB-BA73-88E58BAEA0BF}"/>
                </a:ext>
              </a:extLst>
            </p:cNvPr>
            <p:cNvSpPr txBox="1"/>
            <p:nvPr/>
          </p:nvSpPr>
          <p:spPr>
            <a:xfrm>
              <a:off x="8754575" y="1896759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3" name="TekstSylinder 112">
              <a:extLst>
                <a:ext uri="{FF2B5EF4-FFF2-40B4-BE49-F238E27FC236}">
                  <a16:creationId xmlns:a16="http://schemas.microsoft.com/office/drawing/2014/main" id="{128945B4-3FE7-42D3-964C-0ECB0F373250}"/>
                </a:ext>
              </a:extLst>
            </p:cNvPr>
            <p:cNvSpPr txBox="1"/>
            <p:nvPr/>
          </p:nvSpPr>
          <p:spPr>
            <a:xfrm>
              <a:off x="8749865" y="2202594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4" name="TekstSylinder 113">
              <a:extLst>
                <a:ext uri="{FF2B5EF4-FFF2-40B4-BE49-F238E27FC236}">
                  <a16:creationId xmlns:a16="http://schemas.microsoft.com/office/drawing/2014/main" id="{43240A8F-D48E-4DDB-A5AE-347553C9BC77}"/>
                </a:ext>
              </a:extLst>
            </p:cNvPr>
            <p:cNvSpPr txBox="1"/>
            <p:nvPr/>
          </p:nvSpPr>
          <p:spPr>
            <a:xfrm>
              <a:off x="8752630" y="250921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sp>
          <p:nvSpPr>
            <p:cNvPr id="115" name="TekstSylinder 114">
              <a:extLst>
                <a:ext uri="{FF2B5EF4-FFF2-40B4-BE49-F238E27FC236}">
                  <a16:creationId xmlns:a16="http://schemas.microsoft.com/office/drawing/2014/main" id="{797BE2A7-B9E1-4CB6-9BC5-86FA991709C9}"/>
                </a:ext>
              </a:extLst>
            </p:cNvPr>
            <p:cNvSpPr txBox="1"/>
            <p:nvPr/>
          </p:nvSpPr>
          <p:spPr>
            <a:xfrm>
              <a:off x="8747920" y="2815050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6" name="TekstSylinder 115">
              <a:extLst>
                <a:ext uri="{FF2B5EF4-FFF2-40B4-BE49-F238E27FC236}">
                  <a16:creationId xmlns:a16="http://schemas.microsoft.com/office/drawing/2014/main" id="{4BB508F8-86A0-462A-A5D0-6B8A3361A358}"/>
                </a:ext>
              </a:extLst>
            </p:cNvPr>
            <p:cNvSpPr txBox="1"/>
            <p:nvPr/>
          </p:nvSpPr>
          <p:spPr>
            <a:xfrm>
              <a:off x="8754575" y="312088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cxnSp>
          <p:nvCxnSpPr>
            <p:cNvPr id="117" name="Rett linje 116">
              <a:extLst>
                <a:ext uri="{FF2B5EF4-FFF2-40B4-BE49-F238E27FC236}">
                  <a16:creationId xmlns:a16="http://schemas.microsoft.com/office/drawing/2014/main" id="{3D071B75-11B9-441B-85D0-0A37A08F7CEC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Rett linje 117">
              <a:extLst>
                <a:ext uri="{FF2B5EF4-FFF2-40B4-BE49-F238E27FC236}">
                  <a16:creationId xmlns:a16="http://schemas.microsoft.com/office/drawing/2014/main" id="{3F51AB91-6BAD-4215-A3C2-E07583D60883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Rett linje 118">
              <a:extLst>
                <a:ext uri="{FF2B5EF4-FFF2-40B4-BE49-F238E27FC236}">
                  <a16:creationId xmlns:a16="http://schemas.microsoft.com/office/drawing/2014/main" id="{8970676A-1D83-4166-AC70-E583DE1736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06B12686-5399-434C-9F4B-B4F4E903462B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Rett linje 120">
              <a:extLst>
                <a:ext uri="{FF2B5EF4-FFF2-40B4-BE49-F238E27FC236}">
                  <a16:creationId xmlns:a16="http://schemas.microsoft.com/office/drawing/2014/main" id="{E809A64F-D828-45E6-9948-7ECD5DFFBAC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8E03C5C-A4AF-4A22-B752-78825A11AA74}"/>
              </a:ext>
            </a:extLst>
          </p:cNvPr>
          <p:cNvSpPr txBox="1"/>
          <p:nvPr/>
        </p:nvSpPr>
        <p:spPr>
          <a:xfrm>
            <a:off x="8114422" y="851991"/>
            <a:ext cx="7184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*klikk</a:t>
            </a:r>
          </a:p>
        </p:txBody>
      </p: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8623" y="1118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FF557C33-8980-4206-B6CF-BB075F032189}"/>
              </a:ext>
            </a:extLst>
          </p:cNvPr>
          <p:cNvSpPr txBox="1"/>
          <p:nvPr/>
        </p:nvSpPr>
        <p:spPr>
          <a:xfrm>
            <a:off x="4674697" y="1439119"/>
            <a:ext cx="747569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Notater i IN1000 – Eksamensrettet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87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9" y="1441988"/>
            <a:ext cx="23182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IN1000 – Introduksjon til o…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9" y="1747823"/>
            <a:ext cx="232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21CAF0F-5A1C-4C00-A70F-7EECD91DD3BF}"/>
              </a:ext>
            </a:extLst>
          </p:cNvPr>
          <p:cNvSpPr txBox="1"/>
          <p:nvPr/>
        </p:nvSpPr>
        <p:spPr>
          <a:xfrm>
            <a:off x="4669987" y="1744954"/>
            <a:ext cx="2361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Yrkesrettet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89F15948-FFCF-47B7-93AF-F7FB4FB40292}"/>
              </a:ext>
            </a:extLst>
          </p:cNvPr>
          <p:cNvSpPr txBox="1"/>
          <p:nvPr/>
        </p:nvSpPr>
        <p:spPr>
          <a:xfrm>
            <a:off x="4672752" y="2051575"/>
            <a:ext cx="2331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 Kari </a:t>
            </a:r>
            <a:r>
              <a:rPr lang="nb-NO" sz="1400" dirty="0" err="1"/>
              <a:t>Traad</a:t>
            </a:r>
            <a:endParaRPr lang="nb-NO" sz="1400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7CE352A4-490D-4293-9746-51EFD331D0F7}"/>
              </a:ext>
            </a:extLst>
          </p:cNvPr>
          <p:cNvSpPr txBox="1"/>
          <p:nvPr/>
        </p:nvSpPr>
        <p:spPr>
          <a:xfrm>
            <a:off x="4668042" y="2357410"/>
            <a:ext cx="263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Ola Nordmann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1019CF6A-8494-46A9-9F42-B7B6ECCB2446}"/>
              </a:ext>
            </a:extLst>
          </p:cNvPr>
          <p:cNvSpPr txBox="1"/>
          <p:nvPr/>
        </p:nvSpPr>
        <p:spPr>
          <a:xfrm>
            <a:off x="4674697" y="2663245"/>
            <a:ext cx="231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Etter boka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1D70128D-5652-461A-A4B6-AF32A7B990FB}"/>
              </a:ext>
            </a:extLst>
          </p:cNvPr>
          <p:cNvGrpSpPr/>
          <p:nvPr/>
        </p:nvGrpSpPr>
        <p:grpSpPr>
          <a:xfrm>
            <a:off x="4744745" y="1745969"/>
            <a:ext cx="3571293" cy="1222184"/>
            <a:chOff x="4744745" y="1745969"/>
            <a:chExt cx="2125227" cy="1222184"/>
          </a:xfrm>
        </p:grpSpPr>
        <p:cxnSp>
          <p:nvCxnSpPr>
            <p:cNvPr id="67" name="Rett linje 66">
              <a:extLst>
                <a:ext uri="{FF2B5EF4-FFF2-40B4-BE49-F238E27FC236}">
                  <a16:creationId xmlns:a16="http://schemas.microsoft.com/office/drawing/2014/main" id="{47ADE1B6-6D1C-44C3-8923-A10F0FE9D160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174596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tt linje 68">
              <a:extLst>
                <a:ext uri="{FF2B5EF4-FFF2-40B4-BE49-F238E27FC236}">
                  <a16:creationId xmlns:a16="http://schemas.microsoft.com/office/drawing/2014/main" id="{E2E6F324-338D-46D0-8C8B-5DC0134A8B9E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205157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tt linje 70">
              <a:extLst>
                <a:ext uri="{FF2B5EF4-FFF2-40B4-BE49-F238E27FC236}">
                  <a16:creationId xmlns:a16="http://schemas.microsoft.com/office/drawing/2014/main" id="{5063D9BB-223A-42B4-BAD9-B021534C6F4A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35648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tt linje 72">
              <a:extLst>
                <a:ext uri="{FF2B5EF4-FFF2-40B4-BE49-F238E27FC236}">
                  <a16:creationId xmlns:a16="http://schemas.microsoft.com/office/drawing/2014/main" id="{23F004A7-7601-4E77-B86F-5D0E9CE4A0D5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66324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tt linje 74">
              <a:extLst>
                <a:ext uri="{FF2B5EF4-FFF2-40B4-BE49-F238E27FC236}">
                  <a16:creationId xmlns:a16="http://schemas.microsoft.com/office/drawing/2014/main" id="{CFBE3237-DFD4-4F21-8FE8-BE2ECE95D1BA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45" y="296815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10ECB443-DC36-4068-A437-4C01E0F17997}"/>
              </a:ext>
            </a:extLst>
          </p:cNvPr>
          <p:cNvGrpSpPr/>
          <p:nvPr/>
        </p:nvGrpSpPr>
        <p:grpSpPr>
          <a:xfrm>
            <a:off x="8450816" y="1432115"/>
            <a:ext cx="905487" cy="1531903"/>
            <a:chOff x="8747920" y="1896759"/>
            <a:chExt cx="2201930" cy="1531903"/>
          </a:xfrm>
        </p:grpSpPr>
        <p:sp>
          <p:nvSpPr>
            <p:cNvPr id="77" name="TekstSylinder 76">
              <a:extLst>
                <a:ext uri="{FF2B5EF4-FFF2-40B4-BE49-F238E27FC236}">
                  <a16:creationId xmlns:a16="http://schemas.microsoft.com/office/drawing/2014/main" id="{6CB642C4-E7E9-4856-A65F-FF0F93B3BD9C}"/>
                </a:ext>
              </a:extLst>
            </p:cNvPr>
            <p:cNvSpPr txBox="1"/>
            <p:nvPr/>
          </p:nvSpPr>
          <p:spPr>
            <a:xfrm>
              <a:off x="8754576" y="1896759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2020H</a:t>
              </a:r>
            </a:p>
          </p:txBody>
        </p:sp>
        <p:sp>
          <p:nvSpPr>
            <p:cNvPr id="78" name="TekstSylinder 77">
              <a:extLst>
                <a:ext uri="{FF2B5EF4-FFF2-40B4-BE49-F238E27FC236}">
                  <a16:creationId xmlns:a16="http://schemas.microsoft.com/office/drawing/2014/main" id="{42957238-DEF6-4F39-916B-01ADCEBCC11A}"/>
                </a:ext>
              </a:extLst>
            </p:cNvPr>
            <p:cNvSpPr txBox="1"/>
            <p:nvPr/>
          </p:nvSpPr>
          <p:spPr>
            <a:xfrm>
              <a:off x="8749865" y="2202594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2019H</a:t>
              </a:r>
            </a:p>
          </p:txBody>
        </p:sp>
        <p:sp>
          <p:nvSpPr>
            <p:cNvPr id="79" name="TekstSylinder 78">
              <a:extLst>
                <a:ext uri="{FF2B5EF4-FFF2-40B4-BE49-F238E27FC236}">
                  <a16:creationId xmlns:a16="http://schemas.microsoft.com/office/drawing/2014/main" id="{665FB21E-4A3C-4599-B210-A323977710F5}"/>
                </a:ext>
              </a:extLst>
            </p:cNvPr>
            <p:cNvSpPr txBox="1"/>
            <p:nvPr/>
          </p:nvSpPr>
          <p:spPr>
            <a:xfrm>
              <a:off x="8752630" y="250921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0" name="TekstSylinder 79">
              <a:extLst>
                <a:ext uri="{FF2B5EF4-FFF2-40B4-BE49-F238E27FC236}">
                  <a16:creationId xmlns:a16="http://schemas.microsoft.com/office/drawing/2014/main" id="{D9450634-54A9-4962-A449-82ED75ED8EA5}"/>
                </a:ext>
              </a:extLst>
            </p:cNvPr>
            <p:cNvSpPr txBox="1"/>
            <p:nvPr/>
          </p:nvSpPr>
          <p:spPr>
            <a:xfrm>
              <a:off x="8747920" y="2815050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2" name="TekstSylinder 81">
              <a:extLst>
                <a:ext uri="{FF2B5EF4-FFF2-40B4-BE49-F238E27FC236}">
                  <a16:creationId xmlns:a16="http://schemas.microsoft.com/office/drawing/2014/main" id="{74518564-3240-452C-B847-39B91D4003DF}"/>
                </a:ext>
              </a:extLst>
            </p:cNvPr>
            <p:cNvSpPr txBox="1"/>
            <p:nvPr/>
          </p:nvSpPr>
          <p:spPr>
            <a:xfrm>
              <a:off x="8754576" y="312088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2017H</a:t>
              </a:r>
            </a:p>
          </p:txBody>
        </p:sp>
        <p:cxnSp>
          <p:nvCxnSpPr>
            <p:cNvPr id="91" name="Rett linje 90">
              <a:extLst>
                <a:ext uri="{FF2B5EF4-FFF2-40B4-BE49-F238E27FC236}">
                  <a16:creationId xmlns:a16="http://schemas.microsoft.com/office/drawing/2014/main" id="{A5DC9486-7D1D-477A-AC18-B0F343EEDC9B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Rett linje 95">
              <a:extLst>
                <a:ext uri="{FF2B5EF4-FFF2-40B4-BE49-F238E27FC236}">
                  <a16:creationId xmlns:a16="http://schemas.microsoft.com/office/drawing/2014/main" id="{ED6BF439-40D0-4F2E-944E-53E9E2372AB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Rett linje 96">
              <a:extLst>
                <a:ext uri="{FF2B5EF4-FFF2-40B4-BE49-F238E27FC236}">
                  <a16:creationId xmlns:a16="http://schemas.microsoft.com/office/drawing/2014/main" id="{20932FEA-6C94-429F-850D-624B03850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Rett linje 97">
              <a:extLst>
                <a:ext uri="{FF2B5EF4-FFF2-40B4-BE49-F238E27FC236}">
                  <a16:creationId xmlns:a16="http://schemas.microsoft.com/office/drawing/2014/main" id="{6690F15A-1EC3-465F-BA21-67AB332FB26A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tt linje 98">
              <a:extLst>
                <a:ext uri="{FF2B5EF4-FFF2-40B4-BE49-F238E27FC236}">
                  <a16:creationId xmlns:a16="http://schemas.microsoft.com/office/drawing/2014/main" id="{DE60CD10-8102-4C4F-8E21-EABAC2E53500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85434940-6AA5-4494-893E-893DE8DC210C}"/>
              </a:ext>
            </a:extLst>
          </p:cNvPr>
          <p:cNvGrpSpPr/>
          <p:nvPr/>
        </p:nvGrpSpPr>
        <p:grpSpPr>
          <a:xfrm>
            <a:off x="9394033" y="1436250"/>
            <a:ext cx="973417" cy="1531903"/>
            <a:chOff x="8747920" y="1896759"/>
            <a:chExt cx="2516667" cy="1531903"/>
          </a:xfrm>
        </p:grpSpPr>
        <p:sp>
          <p:nvSpPr>
            <p:cNvPr id="101" name="TekstSylinder 100">
              <a:extLst>
                <a:ext uri="{FF2B5EF4-FFF2-40B4-BE49-F238E27FC236}">
                  <a16:creationId xmlns:a16="http://schemas.microsoft.com/office/drawing/2014/main" id="{90F0ED16-92F9-45A7-B0FC-BD23FCECC95F}"/>
                </a:ext>
              </a:extLst>
            </p:cNvPr>
            <p:cNvSpPr txBox="1"/>
            <p:nvPr/>
          </p:nvSpPr>
          <p:spPr>
            <a:xfrm>
              <a:off x="8754575" y="1896759"/>
              <a:ext cx="2510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Kristian F…</a:t>
              </a:r>
            </a:p>
          </p:txBody>
        </p:sp>
        <p:sp>
          <p:nvSpPr>
            <p:cNvPr id="102" name="TekstSylinder 101">
              <a:extLst>
                <a:ext uri="{FF2B5EF4-FFF2-40B4-BE49-F238E27FC236}">
                  <a16:creationId xmlns:a16="http://schemas.microsoft.com/office/drawing/2014/main" id="{E13A374B-D409-44D4-AFC5-294028619ACD}"/>
                </a:ext>
              </a:extLst>
            </p:cNvPr>
            <p:cNvSpPr txBox="1"/>
            <p:nvPr/>
          </p:nvSpPr>
          <p:spPr>
            <a:xfrm>
              <a:off x="8749864" y="2202594"/>
              <a:ext cx="1416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Flere</a:t>
              </a:r>
            </a:p>
          </p:txBody>
        </p:sp>
        <p:sp>
          <p:nvSpPr>
            <p:cNvPr id="103" name="TekstSylinder 102">
              <a:extLst>
                <a:ext uri="{FF2B5EF4-FFF2-40B4-BE49-F238E27FC236}">
                  <a16:creationId xmlns:a16="http://schemas.microsoft.com/office/drawing/2014/main" id="{0A26981A-0875-400B-918D-C79842550A3F}"/>
                </a:ext>
              </a:extLst>
            </p:cNvPr>
            <p:cNvSpPr txBox="1"/>
            <p:nvPr/>
          </p:nvSpPr>
          <p:spPr>
            <a:xfrm>
              <a:off x="8752631" y="2509215"/>
              <a:ext cx="235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Kari </a:t>
              </a:r>
              <a:r>
                <a:rPr lang="nb-NO" sz="1400" dirty="0" err="1"/>
                <a:t>Traad</a:t>
              </a:r>
              <a:endParaRPr lang="nb-NO" sz="1400" dirty="0"/>
            </a:p>
          </p:txBody>
        </p:sp>
        <p:sp>
          <p:nvSpPr>
            <p:cNvPr id="104" name="TekstSylinder 103">
              <a:extLst>
                <a:ext uri="{FF2B5EF4-FFF2-40B4-BE49-F238E27FC236}">
                  <a16:creationId xmlns:a16="http://schemas.microsoft.com/office/drawing/2014/main" id="{BD16ABF8-E550-4907-B93E-C8F024F79A13}"/>
                </a:ext>
              </a:extLst>
            </p:cNvPr>
            <p:cNvSpPr txBox="1"/>
            <p:nvPr/>
          </p:nvSpPr>
          <p:spPr>
            <a:xfrm>
              <a:off x="8747920" y="2815050"/>
              <a:ext cx="2510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Ola Nord…</a:t>
              </a:r>
            </a:p>
          </p:txBody>
        </p:sp>
        <p:sp>
          <p:nvSpPr>
            <p:cNvPr id="105" name="TekstSylinder 104">
              <a:extLst>
                <a:ext uri="{FF2B5EF4-FFF2-40B4-BE49-F238E27FC236}">
                  <a16:creationId xmlns:a16="http://schemas.microsoft.com/office/drawing/2014/main" id="{F18C5C84-C5F4-4524-85EE-45167285E90F}"/>
                </a:ext>
              </a:extLst>
            </p:cNvPr>
            <p:cNvSpPr txBox="1"/>
            <p:nvPr/>
          </p:nvSpPr>
          <p:spPr>
            <a:xfrm>
              <a:off x="8754575" y="3120885"/>
              <a:ext cx="2495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Jasmin H…</a:t>
              </a:r>
            </a:p>
          </p:txBody>
        </p:sp>
        <p:cxnSp>
          <p:nvCxnSpPr>
            <p:cNvPr id="106" name="Rett linje 105">
              <a:extLst>
                <a:ext uri="{FF2B5EF4-FFF2-40B4-BE49-F238E27FC236}">
                  <a16:creationId xmlns:a16="http://schemas.microsoft.com/office/drawing/2014/main" id="{FFDEDE0C-AF00-4CDD-B19B-383E0E06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Rett linje 106">
              <a:extLst>
                <a:ext uri="{FF2B5EF4-FFF2-40B4-BE49-F238E27FC236}">
                  <a16:creationId xmlns:a16="http://schemas.microsoft.com/office/drawing/2014/main" id="{0F75F1C2-DBAB-49CE-B88B-24437D13341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Rett linje 107">
              <a:extLst>
                <a:ext uri="{FF2B5EF4-FFF2-40B4-BE49-F238E27FC236}">
                  <a16:creationId xmlns:a16="http://schemas.microsoft.com/office/drawing/2014/main" id="{56D6A025-18A3-4B97-B749-A00F6DF3B2D0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Rett linje 108">
              <a:extLst>
                <a:ext uri="{FF2B5EF4-FFF2-40B4-BE49-F238E27FC236}">
                  <a16:creationId xmlns:a16="http://schemas.microsoft.com/office/drawing/2014/main" id="{5DF64D7A-C68B-4FA4-9801-227C5BCA74A7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Rett linje 109">
              <a:extLst>
                <a:ext uri="{FF2B5EF4-FFF2-40B4-BE49-F238E27FC236}">
                  <a16:creationId xmlns:a16="http://schemas.microsoft.com/office/drawing/2014/main" id="{9F18BE1B-F0D6-4AB5-9A0A-CE52CEE782A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1FEF8D33-2364-4DE3-BC5C-6F848D44E3C8}"/>
              </a:ext>
            </a:extLst>
          </p:cNvPr>
          <p:cNvGrpSpPr/>
          <p:nvPr/>
        </p:nvGrpSpPr>
        <p:grpSpPr>
          <a:xfrm>
            <a:off x="10292997" y="1445872"/>
            <a:ext cx="1822475" cy="1531903"/>
            <a:chOff x="8747920" y="1896759"/>
            <a:chExt cx="2201930" cy="1531903"/>
          </a:xfrm>
        </p:grpSpPr>
        <p:sp>
          <p:nvSpPr>
            <p:cNvPr id="112" name="TekstSylinder 111">
              <a:extLst>
                <a:ext uri="{FF2B5EF4-FFF2-40B4-BE49-F238E27FC236}">
                  <a16:creationId xmlns:a16="http://schemas.microsoft.com/office/drawing/2014/main" id="{AC9B4391-78D9-4CAB-BA73-88E58BAEA0BF}"/>
                </a:ext>
              </a:extLst>
            </p:cNvPr>
            <p:cNvSpPr txBox="1"/>
            <p:nvPr/>
          </p:nvSpPr>
          <p:spPr>
            <a:xfrm>
              <a:off x="8754575" y="1896759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3" name="TekstSylinder 112">
              <a:extLst>
                <a:ext uri="{FF2B5EF4-FFF2-40B4-BE49-F238E27FC236}">
                  <a16:creationId xmlns:a16="http://schemas.microsoft.com/office/drawing/2014/main" id="{128945B4-3FE7-42D3-964C-0ECB0F373250}"/>
                </a:ext>
              </a:extLst>
            </p:cNvPr>
            <p:cNvSpPr txBox="1"/>
            <p:nvPr/>
          </p:nvSpPr>
          <p:spPr>
            <a:xfrm>
              <a:off x="8749865" y="2202594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4" name="TekstSylinder 113">
              <a:extLst>
                <a:ext uri="{FF2B5EF4-FFF2-40B4-BE49-F238E27FC236}">
                  <a16:creationId xmlns:a16="http://schemas.microsoft.com/office/drawing/2014/main" id="{43240A8F-D48E-4DDB-A5AE-347553C9BC77}"/>
                </a:ext>
              </a:extLst>
            </p:cNvPr>
            <p:cNvSpPr txBox="1"/>
            <p:nvPr/>
          </p:nvSpPr>
          <p:spPr>
            <a:xfrm>
              <a:off x="8752630" y="250921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sp>
          <p:nvSpPr>
            <p:cNvPr id="115" name="TekstSylinder 114">
              <a:extLst>
                <a:ext uri="{FF2B5EF4-FFF2-40B4-BE49-F238E27FC236}">
                  <a16:creationId xmlns:a16="http://schemas.microsoft.com/office/drawing/2014/main" id="{797BE2A7-B9E1-4CB6-9BC5-86FA991709C9}"/>
                </a:ext>
              </a:extLst>
            </p:cNvPr>
            <p:cNvSpPr txBox="1"/>
            <p:nvPr/>
          </p:nvSpPr>
          <p:spPr>
            <a:xfrm>
              <a:off x="8747920" y="2815050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6" name="TekstSylinder 115">
              <a:extLst>
                <a:ext uri="{FF2B5EF4-FFF2-40B4-BE49-F238E27FC236}">
                  <a16:creationId xmlns:a16="http://schemas.microsoft.com/office/drawing/2014/main" id="{4BB508F8-86A0-462A-A5D0-6B8A3361A358}"/>
                </a:ext>
              </a:extLst>
            </p:cNvPr>
            <p:cNvSpPr txBox="1"/>
            <p:nvPr/>
          </p:nvSpPr>
          <p:spPr>
            <a:xfrm>
              <a:off x="8754575" y="312088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cxnSp>
          <p:nvCxnSpPr>
            <p:cNvPr id="117" name="Rett linje 116">
              <a:extLst>
                <a:ext uri="{FF2B5EF4-FFF2-40B4-BE49-F238E27FC236}">
                  <a16:creationId xmlns:a16="http://schemas.microsoft.com/office/drawing/2014/main" id="{3D071B75-11B9-441B-85D0-0A37A08F7CEC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Rett linje 117">
              <a:extLst>
                <a:ext uri="{FF2B5EF4-FFF2-40B4-BE49-F238E27FC236}">
                  <a16:creationId xmlns:a16="http://schemas.microsoft.com/office/drawing/2014/main" id="{3F51AB91-6BAD-4215-A3C2-E07583D60883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Rett linje 118">
              <a:extLst>
                <a:ext uri="{FF2B5EF4-FFF2-40B4-BE49-F238E27FC236}">
                  <a16:creationId xmlns:a16="http://schemas.microsoft.com/office/drawing/2014/main" id="{8970676A-1D83-4166-AC70-E583DE1736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06B12686-5399-434C-9F4B-B4F4E903462B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Rett linje 120">
              <a:extLst>
                <a:ext uri="{FF2B5EF4-FFF2-40B4-BE49-F238E27FC236}">
                  <a16:creationId xmlns:a16="http://schemas.microsoft.com/office/drawing/2014/main" id="{E809A64F-D828-45E6-9948-7ECD5DFFBAC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5126" y="1439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AA1921F-8C86-4818-B593-2521B8D3F480}"/>
              </a:ext>
            </a:extLst>
          </p:cNvPr>
          <p:cNvSpPr/>
          <p:nvPr/>
        </p:nvSpPr>
        <p:spPr>
          <a:xfrm>
            <a:off x="0" y="697947"/>
            <a:ext cx="1219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40FB2C3-4067-49EE-87ED-C61A20C246CB}"/>
              </a:ext>
            </a:extLst>
          </p:cNvPr>
          <p:cNvSpPr/>
          <p:nvPr/>
        </p:nvSpPr>
        <p:spPr>
          <a:xfrm>
            <a:off x="4658400" y="697947"/>
            <a:ext cx="75276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FF557C33-8980-4206-B6CF-BB075F032189}"/>
              </a:ext>
            </a:extLst>
          </p:cNvPr>
          <p:cNvSpPr txBox="1"/>
          <p:nvPr/>
        </p:nvSpPr>
        <p:spPr>
          <a:xfrm>
            <a:off x="4674697" y="1439119"/>
            <a:ext cx="747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Notater i IN1000 – Eksamensrettet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5D7BD20-1F22-4E91-B7D5-9A4830A0676D}"/>
              </a:ext>
            </a:extLst>
          </p:cNvPr>
          <p:cNvSpPr/>
          <p:nvPr/>
        </p:nvSpPr>
        <p:spPr>
          <a:xfrm>
            <a:off x="0" y="697947"/>
            <a:ext cx="4662000" cy="4231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F9F7189-5961-48D9-B611-D9371F1E0D27}"/>
              </a:ext>
            </a:extLst>
          </p:cNvPr>
          <p:cNvSpPr/>
          <p:nvPr/>
        </p:nvSpPr>
        <p:spPr>
          <a:xfrm>
            <a:off x="0" y="697947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F3DF3A-2D36-48F4-B549-54A93EC08640}"/>
              </a:ext>
            </a:extLst>
          </p:cNvPr>
          <p:cNvSpPr/>
          <p:nvPr/>
        </p:nvSpPr>
        <p:spPr>
          <a:xfrm>
            <a:off x="2329200" y="697946"/>
            <a:ext cx="2329200" cy="423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021832-B3FD-42EE-BC9C-291C1751FECD}"/>
              </a:ext>
            </a:extLst>
          </p:cNvPr>
          <p:cNvSpPr/>
          <p:nvPr/>
        </p:nvSpPr>
        <p:spPr>
          <a:xfrm>
            <a:off x="0" y="697947"/>
            <a:ext cx="12192000" cy="4401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B6B14B1-6378-44B8-9DF5-53C210574117}"/>
              </a:ext>
            </a:extLst>
          </p:cNvPr>
          <p:cNvSpPr txBox="1"/>
          <p:nvPr/>
        </p:nvSpPr>
        <p:spPr>
          <a:xfrm>
            <a:off x="6000" y="11380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26" name="Grafikk 25" descr="Forstørrelsesglass">
            <a:extLst>
              <a:ext uri="{FF2B5EF4-FFF2-40B4-BE49-F238E27FC236}">
                <a16:creationId xmlns:a16="http://schemas.microsoft.com/office/drawing/2014/main" id="{AF3A3AAE-8F36-404A-AFBA-8AFA902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99" y="1174175"/>
            <a:ext cx="189158" cy="189157"/>
          </a:xfrm>
          <a:prstGeom prst="rect">
            <a:avLst/>
          </a:prstGeom>
        </p:spPr>
      </p:pic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5B9AD96-49F1-4FB4-8C51-D228A856921E}"/>
              </a:ext>
            </a:extLst>
          </p:cNvPr>
          <p:cNvCxnSpPr>
            <a:cxnSpLocks/>
          </p:cNvCxnSpPr>
          <p:nvPr/>
        </p:nvCxnSpPr>
        <p:spPr>
          <a:xfrm>
            <a:off x="102036" y="1445872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E45D661-53EE-471B-9336-E2212C1BB095}"/>
              </a:ext>
            </a:extLst>
          </p:cNvPr>
          <p:cNvSpPr txBox="1"/>
          <p:nvPr/>
        </p:nvSpPr>
        <p:spPr>
          <a:xfrm>
            <a:off x="2335200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2" name="Grafikk 41" descr="Forstørrelsesglass">
            <a:extLst>
              <a:ext uri="{FF2B5EF4-FFF2-40B4-BE49-F238E27FC236}">
                <a16:creationId xmlns:a16="http://schemas.microsoft.com/office/drawing/2014/main" id="{A01A41D5-F7A7-4749-B194-907DF38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299" y="1173522"/>
            <a:ext cx="189158" cy="189157"/>
          </a:xfrm>
          <a:prstGeom prst="rect">
            <a:avLst/>
          </a:prstGeom>
        </p:spPr>
      </p:pic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3D503A5-F7C2-46DB-9D82-A2709384A65F}"/>
              </a:ext>
            </a:extLst>
          </p:cNvPr>
          <p:cNvCxnSpPr>
            <a:cxnSpLocks/>
          </p:cNvCxnSpPr>
          <p:nvPr/>
        </p:nvCxnSpPr>
        <p:spPr>
          <a:xfrm>
            <a:off x="2431236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B2EC3D-F849-448A-AF66-40CE7589E8FE}"/>
              </a:ext>
            </a:extLst>
          </p:cNvPr>
          <p:cNvSpPr txBox="1"/>
          <p:nvPr/>
        </p:nvSpPr>
        <p:spPr>
          <a:xfrm>
            <a:off x="4667599" y="113744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/>
              <a:t>Søk…</a:t>
            </a:r>
          </a:p>
        </p:txBody>
      </p:sp>
      <p:pic>
        <p:nvPicPr>
          <p:cNvPr id="45" name="Grafikk 44" descr="Forstørrelsesglass">
            <a:extLst>
              <a:ext uri="{FF2B5EF4-FFF2-40B4-BE49-F238E27FC236}">
                <a16:creationId xmlns:a16="http://schemas.microsoft.com/office/drawing/2014/main" id="{877F03EF-BBA5-4B94-9D63-313616EC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98" y="1173522"/>
            <a:ext cx="189158" cy="189157"/>
          </a:xfrm>
          <a:prstGeom prst="rect">
            <a:avLst/>
          </a:prstGeom>
        </p:spPr>
      </p:pic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5EA121B1-4DFA-48A0-A8B2-2CC688FE55CE}"/>
              </a:ext>
            </a:extLst>
          </p:cNvPr>
          <p:cNvCxnSpPr>
            <a:cxnSpLocks/>
          </p:cNvCxnSpPr>
          <p:nvPr/>
        </p:nvCxnSpPr>
        <p:spPr>
          <a:xfrm>
            <a:off x="4763635" y="1445219"/>
            <a:ext cx="210822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C60F3FD4-912D-4E29-B490-B01FFF5E2E4C}"/>
              </a:ext>
            </a:extLst>
          </p:cNvPr>
          <p:cNvCxnSpPr/>
          <p:nvPr/>
        </p:nvCxnSpPr>
        <p:spPr>
          <a:xfrm>
            <a:off x="8457471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B14211D8-A688-42F1-A41A-1E59DF5568F8}"/>
              </a:ext>
            </a:extLst>
          </p:cNvPr>
          <p:cNvSpPr/>
          <p:nvPr/>
        </p:nvSpPr>
        <p:spPr>
          <a:xfrm>
            <a:off x="9167145" y="1212139"/>
            <a:ext cx="189158" cy="177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0E71037-8283-45C2-A2BD-01E85AA6EE39}"/>
              </a:ext>
            </a:extLst>
          </p:cNvPr>
          <p:cNvCxnSpPr/>
          <p:nvPr/>
        </p:nvCxnSpPr>
        <p:spPr>
          <a:xfrm>
            <a:off x="9394763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C2169AD-067F-48E1-B208-F1F41E790254}"/>
              </a:ext>
            </a:extLst>
          </p:cNvPr>
          <p:cNvSpPr txBox="1"/>
          <p:nvPr/>
        </p:nvSpPr>
        <p:spPr>
          <a:xfrm>
            <a:off x="8487551" y="1168220"/>
            <a:ext cx="87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Semester</a:t>
            </a:r>
          </a:p>
        </p:txBody>
      </p:sp>
      <p:pic>
        <p:nvPicPr>
          <p:cNvPr id="54" name="Grafikk 53" descr="Spørsmålstegn for Merket">
            <a:extLst>
              <a:ext uri="{FF2B5EF4-FFF2-40B4-BE49-F238E27FC236}">
                <a16:creationId xmlns:a16="http://schemas.microsoft.com/office/drawing/2014/main" id="{C2AD3BD3-A226-454E-910C-CEE15F2F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45" y="1212139"/>
            <a:ext cx="189159" cy="189159"/>
          </a:xfrm>
          <a:prstGeom prst="rect">
            <a:avLst/>
          </a:prstGeom>
        </p:spPr>
      </p:pic>
      <p:sp>
        <p:nvSpPr>
          <p:cNvPr id="58" name="TekstSylinder 57">
            <a:extLst>
              <a:ext uri="{FF2B5EF4-FFF2-40B4-BE49-F238E27FC236}">
                <a16:creationId xmlns:a16="http://schemas.microsoft.com/office/drawing/2014/main" id="{B7551619-F3E5-4990-8746-1E7C1116AA29}"/>
              </a:ext>
            </a:extLst>
          </p:cNvPr>
          <p:cNvSpPr txBox="1"/>
          <p:nvPr/>
        </p:nvSpPr>
        <p:spPr>
          <a:xfrm>
            <a:off x="9424842" y="1166931"/>
            <a:ext cx="7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Forfatter</a:t>
            </a:r>
          </a:p>
        </p:txBody>
      </p: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3BE0163-F757-4F83-9B33-498559649C4F}"/>
              </a:ext>
            </a:extLst>
          </p:cNvPr>
          <p:cNvCxnSpPr/>
          <p:nvPr/>
        </p:nvCxnSpPr>
        <p:spPr>
          <a:xfrm>
            <a:off x="10291175" y="1291330"/>
            <a:ext cx="0" cy="347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fikk 59" descr="Spørsmålstegn for Merket">
            <a:extLst>
              <a:ext uri="{FF2B5EF4-FFF2-40B4-BE49-F238E27FC236}">
                <a16:creationId xmlns:a16="http://schemas.microsoft.com/office/drawing/2014/main" id="{352CF7B4-E39E-44E3-B820-E577DDDD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3557" y="1212139"/>
            <a:ext cx="189159" cy="189159"/>
          </a:xfrm>
          <a:prstGeom prst="rect">
            <a:avLst/>
          </a:prstGeom>
        </p:spPr>
      </p:pic>
      <p:sp>
        <p:nvSpPr>
          <p:cNvPr id="62" name="TekstSylinder 61">
            <a:extLst>
              <a:ext uri="{FF2B5EF4-FFF2-40B4-BE49-F238E27FC236}">
                <a16:creationId xmlns:a16="http://schemas.microsoft.com/office/drawing/2014/main" id="{8863E0B4-4C0D-4C5B-80E8-52760FC5311B}"/>
              </a:ext>
            </a:extLst>
          </p:cNvPr>
          <p:cNvSpPr txBox="1"/>
          <p:nvPr/>
        </p:nvSpPr>
        <p:spPr>
          <a:xfrm>
            <a:off x="10349932" y="1173522"/>
            <a:ext cx="6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Format</a:t>
            </a:r>
          </a:p>
        </p:txBody>
      </p:sp>
      <p:pic>
        <p:nvPicPr>
          <p:cNvPr id="64" name="Grafikk 63" descr="Spørsmålstegn for Merket">
            <a:extLst>
              <a:ext uri="{FF2B5EF4-FFF2-40B4-BE49-F238E27FC236}">
                <a16:creationId xmlns:a16="http://schemas.microsoft.com/office/drawing/2014/main" id="{D57565EF-458B-4245-9301-780EF44F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8611" y="1217441"/>
            <a:ext cx="189159" cy="189159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21B81F47-D63C-4BEC-9181-CDC596C455F1}"/>
              </a:ext>
            </a:extLst>
          </p:cNvPr>
          <p:cNvSpPr txBox="1"/>
          <p:nvPr/>
        </p:nvSpPr>
        <p:spPr>
          <a:xfrm>
            <a:off x="6000" y="733355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Universitet/Høyskole: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A2A2CFF-E755-4403-8AAF-BA051CBE2FF5}"/>
              </a:ext>
            </a:extLst>
          </p:cNvPr>
          <p:cNvSpPr txBox="1"/>
          <p:nvPr/>
        </p:nvSpPr>
        <p:spPr>
          <a:xfrm>
            <a:off x="2331000" y="7333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Emne: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EC5EC03-A1C6-472C-8FE7-E5D835701A90}"/>
              </a:ext>
            </a:extLst>
          </p:cNvPr>
          <p:cNvSpPr txBox="1"/>
          <p:nvPr/>
        </p:nvSpPr>
        <p:spPr>
          <a:xfrm>
            <a:off x="4668000" y="733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Notater: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2BCC17FC-8C01-48D3-B2E4-E6430586C158}"/>
              </a:ext>
            </a:extLst>
          </p:cNvPr>
          <p:cNvSpPr txBox="1"/>
          <p:nvPr/>
        </p:nvSpPr>
        <p:spPr>
          <a:xfrm>
            <a:off x="6479" y="1443930"/>
            <a:ext cx="2318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UIO – Universitetet i Oslo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B9376F79-59FC-4AF3-85E6-8C7850534385}"/>
              </a:ext>
            </a:extLst>
          </p:cNvPr>
          <p:cNvSpPr txBox="1"/>
          <p:nvPr/>
        </p:nvSpPr>
        <p:spPr>
          <a:xfrm>
            <a:off x="1769" y="1749765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UIB – Universitetet i Bergen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547870A0-B21B-4D87-9D41-57E8BD1926C5}"/>
              </a:ext>
            </a:extLst>
          </p:cNvPr>
          <p:cNvSpPr txBox="1"/>
          <p:nvPr/>
        </p:nvSpPr>
        <p:spPr>
          <a:xfrm>
            <a:off x="4534" y="2056386"/>
            <a:ext cx="22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UIT – Universitetet i Tromsø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C83D04A8-67A0-43E3-AF8D-1B449BD816A8}"/>
              </a:ext>
            </a:extLst>
          </p:cNvPr>
          <p:cNvSpPr txBox="1"/>
          <p:nvPr/>
        </p:nvSpPr>
        <p:spPr>
          <a:xfrm>
            <a:off x="-176" y="2362221"/>
            <a:ext cx="21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UIA – Universitetet i Agder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9F405F9C-F963-4BE9-B7C4-E950EAB81206}"/>
              </a:ext>
            </a:extLst>
          </p:cNvPr>
          <p:cNvSpPr txBox="1"/>
          <p:nvPr/>
        </p:nvSpPr>
        <p:spPr>
          <a:xfrm>
            <a:off x="6479" y="2668056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HVL – Høyskolen på Vestlan…</a:t>
            </a:r>
          </a:p>
        </p:txBody>
      </p: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B31A5C97-D662-496F-8F7F-5F4B13C0B8E6}"/>
              </a:ext>
            </a:extLst>
          </p:cNvPr>
          <p:cNvCxnSpPr>
            <a:cxnSpLocks/>
          </p:cNvCxnSpPr>
          <p:nvPr/>
        </p:nvCxnSpPr>
        <p:spPr>
          <a:xfrm>
            <a:off x="93533" y="1750780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tt linje 82">
            <a:extLst>
              <a:ext uri="{FF2B5EF4-FFF2-40B4-BE49-F238E27FC236}">
                <a16:creationId xmlns:a16="http://schemas.microsoft.com/office/drawing/2014/main" id="{D60416D4-4158-4151-AC03-C30042030D1E}"/>
              </a:ext>
            </a:extLst>
          </p:cNvPr>
          <p:cNvCxnSpPr>
            <a:cxnSpLocks/>
          </p:cNvCxnSpPr>
          <p:nvPr/>
        </p:nvCxnSpPr>
        <p:spPr>
          <a:xfrm>
            <a:off x="93533" y="205638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634CA34C-282F-4755-A2A0-7418D0A73133}"/>
              </a:ext>
            </a:extLst>
          </p:cNvPr>
          <p:cNvCxnSpPr>
            <a:cxnSpLocks/>
          </p:cNvCxnSpPr>
          <p:nvPr/>
        </p:nvCxnSpPr>
        <p:spPr>
          <a:xfrm>
            <a:off x="85030" y="236129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27D0500C-7745-4755-873F-C51416408593}"/>
              </a:ext>
            </a:extLst>
          </p:cNvPr>
          <p:cNvCxnSpPr>
            <a:cxnSpLocks/>
          </p:cNvCxnSpPr>
          <p:nvPr/>
        </p:nvCxnSpPr>
        <p:spPr>
          <a:xfrm>
            <a:off x="85030" y="2668056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FA25DAD6-BF0F-48D6-9CA7-916AF268B4BE}"/>
              </a:ext>
            </a:extLst>
          </p:cNvPr>
          <p:cNvCxnSpPr>
            <a:cxnSpLocks/>
          </p:cNvCxnSpPr>
          <p:nvPr/>
        </p:nvCxnSpPr>
        <p:spPr>
          <a:xfrm>
            <a:off x="76527" y="297296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974F0136-59C5-4289-A773-DD6B72F5D1A6}"/>
              </a:ext>
            </a:extLst>
          </p:cNvPr>
          <p:cNvSpPr txBox="1"/>
          <p:nvPr/>
        </p:nvSpPr>
        <p:spPr>
          <a:xfrm>
            <a:off x="2342299" y="1441988"/>
            <a:ext cx="23182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IN1000 – Introduksjon til o…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BA31FD6-66D5-47E5-A3B4-308B6FEF0580}"/>
              </a:ext>
            </a:extLst>
          </p:cNvPr>
          <p:cNvSpPr txBox="1"/>
          <p:nvPr/>
        </p:nvSpPr>
        <p:spPr>
          <a:xfrm>
            <a:off x="2337589" y="1747823"/>
            <a:ext cx="232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IN1020 – Introduksjon til da…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B81C709E-ECB8-4E04-ACFA-D555FC57A0CA}"/>
              </a:ext>
            </a:extLst>
          </p:cNvPr>
          <p:cNvSpPr txBox="1"/>
          <p:nvPr/>
        </p:nvSpPr>
        <p:spPr>
          <a:xfrm>
            <a:off x="2340353" y="2054444"/>
            <a:ext cx="2348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IN1050 – Introduksjon til de…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0D8F60B5-5B3F-45C7-AF52-94D67EBA95F2}"/>
              </a:ext>
            </a:extLst>
          </p:cNvPr>
          <p:cNvSpPr txBox="1"/>
          <p:nvPr/>
        </p:nvSpPr>
        <p:spPr>
          <a:xfrm>
            <a:off x="2335643" y="2360279"/>
            <a:ext cx="228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ENG1100 – English </a:t>
            </a:r>
            <a:r>
              <a:rPr lang="nb-NO" sz="1400" dirty="0" err="1"/>
              <a:t>Grammar</a:t>
            </a:r>
            <a:endParaRPr lang="nb-NO" sz="1400" dirty="0"/>
          </a:p>
        </p:txBody>
      </p:sp>
      <p:cxnSp>
        <p:nvCxnSpPr>
          <p:cNvPr id="92" name="Rett linje 91">
            <a:extLst>
              <a:ext uri="{FF2B5EF4-FFF2-40B4-BE49-F238E27FC236}">
                <a16:creationId xmlns:a16="http://schemas.microsoft.com/office/drawing/2014/main" id="{03B183C2-B8FF-4906-A95B-5AAC2E1759F3}"/>
              </a:ext>
            </a:extLst>
          </p:cNvPr>
          <p:cNvCxnSpPr>
            <a:cxnSpLocks/>
          </p:cNvCxnSpPr>
          <p:nvPr/>
        </p:nvCxnSpPr>
        <p:spPr>
          <a:xfrm>
            <a:off x="2429352" y="1748838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74FB6E98-F7C3-4F66-A97E-A2656918CD5F}"/>
              </a:ext>
            </a:extLst>
          </p:cNvPr>
          <p:cNvCxnSpPr>
            <a:cxnSpLocks/>
          </p:cNvCxnSpPr>
          <p:nvPr/>
        </p:nvCxnSpPr>
        <p:spPr>
          <a:xfrm>
            <a:off x="2429352" y="205444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tt linje 93">
            <a:extLst>
              <a:ext uri="{FF2B5EF4-FFF2-40B4-BE49-F238E27FC236}">
                <a16:creationId xmlns:a16="http://schemas.microsoft.com/office/drawing/2014/main" id="{D553011F-56FC-478F-91F7-676C22DD8569}"/>
              </a:ext>
            </a:extLst>
          </p:cNvPr>
          <p:cNvCxnSpPr>
            <a:cxnSpLocks/>
          </p:cNvCxnSpPr>
          <p:nvPr/>
        </p:nvCxnSpPr>
        <p:spPr>
          <a:xfrm>
            <a:off x="2420849" y="2359352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D3A89BFA-C1DD-4793-9F88-0C83319FB239}"/>
              </a:ext>
            </a:extLst>
          </p:cNvPr>
          <p:cNvCxnSpPr>
            <a:cxnSpLocks/>
          </p:cNvCxnSpPr>
          <p:nvPr/>
        </p:nvCxnSpPr>
        <p:spPr>
          <a:xfrm>
            <a:off x="2420849" y="2666114"/>
            <a:ext cx="2108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F384AFA3-9139-4B77-90D6-DCAA6DAF0E97}"/>
              </a:ext>
            </a:extLst>
          </p:cNvPr>
          <p:cNvSpPr/>
          <p:nvPr/>
        </p:nvSpPr>
        <p:spPr>
          <a:xfrm>
            <a:off x="2102" y="697945"/>
            <a:ext cx="23292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BBBA81D-8011-4489-8FBD-90C5A90F910E}"/>
              </a:ext>
            </a:extLst>
          </p:cNvPr>
          <p:cNvSpPr/>
          <p:nvPr/>
        </p:nvSpPr>
        <p:spPr>
          <a:xfrm>
            <a:off x="4657921" y="697945"/>
            <a:ext cx="7527600" cy="4231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21CAF0F-5A1C-4C00-A70F-7EECD91DD3BF}"/>
              </a:ext>
            </a:extLst>
          </p:cNvPr>
          <p:cNvSpPr txBox="1"/>
          <p:nvPr/>
        </p:nvSpPr>
        <p:spPr>
          <a:xfrm>
            <a:off x="4669987" y="1744954"/>
            <a:ext cx="2361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Yrkesrettet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89F15948-FFCF-47B7-93AF-F7FB4FB40292}"/>
              </a:ext>
            </a:extLst>
          </p:cNvPr>
          <p:cNvSpPr txBox="1"/>
          <p:nvPr/>
        </p:nvSpPr>
        <p:spPr>
          <a:xfrm>
            <a:off x="4672752" y="2051575"/>
            <a:ext cx="2331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 Kari </a:t>
            </a:r>
            <a:r>
              <a:rPr lang="nb-NO" sz="1400" dirty="0" err="1"/>
              <a:t>Traad</a:t>
            </a:r>
            <a:endParaRPr lang="nb-NO" sz="1400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7CE352A4-490D-4293-9746-51EFD331D0F7}"/>
              </a:ext>
            </a:extLst>
          </p:cNvPr>
          <p:cNvSpPr txBox="1"/>
          <p:nvPr/>
        </p:nvSpPr>
        <p:spPr>
          <a:xfrm>
            <a:off x="4668042" y="2357410"/>
            <a:ext cx="263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Ola Nordmann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1019CF6A-8494-46A9-9F42-B7B6ECCB2446}"/>
              </a:ext>
            </a:extLst>
          </p:cNvPr>
          <p:cNvSpPr txBox="1"/>
          <p:nvPr/>
        </p:nvSpPr>
        <p:spPr>
          <a:xfrm>
            <a:off x="4674697" y="2663245"/>
            <a:ext cx="231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Notater i IN1000 – Etter boka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1D70128D-5652-461A-A4B6-AF32A7B990FB}"/>
              </a:ext>
            </a:extLst>
          </p:cNvPr>
          <p:cNvGrpSpPr/>
          <p:nvPr/>
        </p:nvGrpSpPr>
        <p:grpSpPr>
          <a:xfrm>
            <a:off x="4744745" y="1745969"/>
            <a:ext cx="3571293" cy="1222184"/>
            <a:chOff x="4744745" y="1745969"/>
            <a:chExt cx="2125227" cy="1222184"/>
          </a:xfrm>
        </p:grpSpPr>
        <p:cxnSp>
          <p:nvCxnSpPr>
            <p:cNvPr id="67" name="Rett linje 66">
              <a:extLst>
                <a:ext uri="{FF2B5EF4-FFF2-40B4-BE49-F238E27FC236}">
                  <a16:creationId xmlns:a16="http://schemas.microsoft.com/office/drawing/2014/main" id="{47ADE1B6-6D1C-44C3-8923-A10F0FE9D160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174596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tt linje 68">
              <a:extLst>
                <a:ext uri="{FF2B5EF4-FFF2-40B4-BE49-F238E27FC236}">
                  <a16:creationId xmlns:a16="http://schemas.microsoft.com/office/drawing/2014/main" id="{E2E6F324-338D-46D0-8C8B-5DC0134A8B9E}"/>
                </a:ext>
              </a:extLst>
            </p:cNvPr>
            <p:cNvCxnSpPr>
              <a:cxnSpLocks/>
            </p:cNvCxnSpPr>
            <p:nvPr/>
          </p:nvCxnSpPr>
          <p:spPr>
            <a:xfrm>
              <a:off x="4761751" y="205157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tt linje 70">
              <a:extLst>
                <a:ext uri="{FF2B5EF4-FFF2-40B4-BE49-F238E27FC236}">
                  <a16:creationId xmlns:a16="http://schemas.microsoft.com/office/drawing/2014/main" id="{5063D9BB-223A-42B4-BAD9-B021534C6F4A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35648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tt linje 72">
              <a:extLst>
                <a:ext uri="{FF2B5EF4-FFF2-40B4-BE49-F238E27FC236}">
                  <a16:creationId xmlns:a16="http://schemas.microsoft.com/office/drawing/2014/main" id="{23F004A7-7601-4E77-B86F-5D0E9CE4A0D5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48" y="266324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tt linje 74">
              <a:extLst>
                <a:ext uri="{FF2B5EF4-FFF2-40B4-BE49-F238E27FC236}">
                  <a16:creationId xmlns:a16="http://schemas.microsoft.com/office/drawing/2014/main" id="{CFBE3237-DFD4-4F21-8FE8-BE2ECE95D1BA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45" y="296815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10ECB443-DC36-4068-A437-4C01E0F17997}"/>
              </a:ext>
            </a:extLst>
          </p:cNvPr>
          <p:cNvGrpSpPr/>
          <p:nvPr/>
        </p:nvGrpSpPr>
        <p:grpSpPr>
          <a:xfrm>
            <a:off x="8450816" y="1432115"/>
            <a:ext cx="905487" cy="1531903"/>
            <a:chOff x="8747920" y="1896759"/>
            <a:chExt cx="2201930" cy="1531903"/>
          </a:xfrm>
        </p:grpSpPr>
        <p:sp>
          <p:nvSpPr>
            <p:cNvPr id="77" name="TekstSylinder 76">
              <a:extLst>
                <a:ext uri="{FF2B5EF4-FFF2-40B4-BE49-F238E27FC236}">
                  <a16:creationId xmlns:a16="http://schemas.microsoft.com/office/drawing/2014/main" id="{6CB642C4-E7E9-4856-A65F-FF0F93B3BD9C}"/>
                </a:ext>
              </a:extLst>
            </p:cNvPr>
            <p:cNvSpPr txBox="1"/>
            <p:nvPr/>
          </p:nvSpPr>
          <p:spPr>
            <a:xfrm>
              <a:off x="8754576" y="1896759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2020H</a:t>
              </a:r>
            </a:p>
          </p:txBody>
        </p:sp>
        <p:sp>
          <p:nvSpPr>
            <p:cNvPr id="78" name="TekstSylinder 77">
              <a:extLst>
                <a:ext uri="{FF2B5EF4-FFF2-40B4-BE49-F238E27FC236}">
                  <a16:creationId xmlns:a16="http://schemas.microsoft.com/office/drawing/2014/main" id="{42957238-DEF6-4F39-916B-01ADCEBCC11A}"/>
                </a:ext>
              </a:extLst>
            </p:cNvPr>
            <p:cNvSpPr txBox="1"/>
            <p:nvPr/>
          </p:nvSpPr>
          <p:spPr>
            <a:xfrm>
              <a:off x="8749865" y="2202594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2019H</a:t>
              </a:r>
            </a:p>
          </p:txBody>
        </p:sp>
        <p:sp>
          <p:nvSpPr>
            <p:cNvPr id="79" name="TekstSylinder 78">
              <a:extLst>
                <a:ext uri="{FF2B5EF4-FFF2-40B4-BE49-F238E27FC236}">
                  <a16:creationId xmlns:a16="http://schemas.microsoft.com/office/drawing/2014/main" id="{665FB21E-4A3C-4599-B210-A323977710F5}"/>
                </a:ext>
              </a:extLst>
            </p:cNvPr>
            <p:cNvSpPr txBox="1"/>
            <p:nvPr/>
          </p:nvSpPr>
          <p:spPr>
            <a:xfrm>
              <a:off x="8752630" y="250921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0" name="TekstSylinder 79">
              <a:extLst>
                <a:ext uri="{FF2B5EF4-FFF2-40B4-BE49-F238E27FC236}">
                  <a16:creationId xmlns:a16="http://schemas.microsoft.com/office/drawing/2014/main" id="{D9450634-54A9-4962-A449-82ED75ED8EA5}"/>
                </a:ext>
              </a:extLst>
            </p:cNvPr>
            <p:cNvSpPr txBox="1"/>
            <p:nvPr/>
          </p:nvSpPr>
          <p:spPr>
            <a:xfrm>
              <a:off x="8747920" y="2815050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2018H</a:t>
              </a:r>
            </a:p>
          </p:txBody>
        </p:sp>
        <p:sp>
          <p:nvSpPr>
            <p:cNvPr id="82" name="TekstSylinder 81">
              <a:extLst>
                <a:ext uri="{FF2B5EF4-FFF2-40B4-BE49-F238E27FC236}">
                  <a16:creationId xmlns:a16="http://schemas.microsoft.com/office/drawing/2014/main" id="{74518564-3240-452C-B847-39B91D4003DF}"/>
                </a:ext>
              </a:extLst>
            </p:cNvPr>
            <p:cNvSpPr txBox="1"/>
            <p:nvPr/>
          </p:nvSpPr>
          <p:spPr>
            <a:xfrm>
              <a:off x="8754576" y="3120885"/>
              <a:ext cx="161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2017H</a:t>
              </a:r>
            </a:p>
          </p:txBody>
        </p:sp>
        <p:cxnSp>
          <p:nvCxnSpPr>
            <p:cNvPr id="91" name="Rett linje 90">
              <a:extLst>
                <a:ext uri="{FF2B5EF4-FFF2-40B4-BE49-F238E27FC236}">
                  <a16:creationId xmlns:a16="http://schemas.microsoft.com/office/drawing/2014/main" id="{A5DC9486-7D1D-477A-AC18-B0F343EEDC9B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Rett linje 95">
              <a:extLst>
                <a:ext uri="{FF2B5EF4-FFF2-40B4-BE49-F238E27FC236}">
                  <a16:creationId xmlns:a16="http://schemas.microsoft.com/office/drawing/2014/main" id="{ED6BF439-40D0-4F2E-944E-53E9E2372AB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Rett linje 96">
              <a:extLst>
                <a:ext uri="{FF2B5EF4-FFF2-40B4-BE49-F238E27FC236}">
                  <a16:creationId xmlns:a16="http://schemas.microsoft.com/office/drawing/2014/main" id="{20932FEA-6C94-429F-850D-624B03850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Rett linje 97">
              <a:extLst>
                <a:ext uri="{FF2B5EF4-FFF2-40B4-BE49-F238E27FC236}">
                  <a16:creationId xmlns:a16="http://schemas.microsoft.com/office/drawing/2014/main" id="{6690F15A-1EC3-465F-BA21-67AB332FB26A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tt linje 98">
              <a:extLst>
                <a:ext uri="{FF2B5EF4-FFF2-40B4-BE49-F238E27FC236}">
                  <a16:creationId xmlns:a16="http://schemas.microsoft.com/office/drawing/2014/main" id="{DE60CD10-8102-4C4F-8E21-EABAC2E53500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85434940-6AA5-4494-893E-893DE8DC210C}"/>
              </a:ext>
            </a:extLst>
          </p:cNvPr>
          <p:cNvGrpSpPr/>
          <p:nvPr/>
        </p:nvGrpSpPr>
        <p:grpSpPr>
          <a:xfrm>
            <a:off x="9394033" y="1436250"/>
            <a:ext cx="973417" cy="1531903"/>
            <a:chOff x="8747920" y="1896759"/>
            <a:chExt cx="2516667" cy="1531903"/>
          </a:xfrm>
        </p:grpSpPr>
        <p:sp>
          <p:nvSpPr>
            <p:cNvPr id="101" name="TekstSylinder 100">
              <a:extLst>
                <a:ext uri="{FF2B5EF4-FFF2-40B4-BE49-F238E27FC236}">
                  <a16:creationId xmlns:a16="http://schemas.microsoft.com/office/drawing/2014/main" id="{90F0ED16-92F9-45A7-B0FC-BD23FCECC95F}"/>
                </a:ext>
              </a:extLst>
            </p:cNvPr>
            <p:cNvSpPr txBox="1"/>
            <p:nvPr/>
          </p:nvSpPr>
          <p:spPr>
            <a:xfrm>
              <a:off x="8754575" y="1896759"/>
              <a:ext cx="2510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Kristian F…</a:t>
              </a:r>
            </a:p>
          </p:txBody>
        </p:sp>
        <p:sp>
          <p:nvSpPr>
            <p:cNvPr id="102" name="TekstSylinder 101">
              <a:extLst>
                <a:ext uri="{FF2B5EF4-FFF2-40B4-BE49-F238E27FC236}">
                  <a16:creationId xmlns:a16="http://schemas.microsoft.com/office/drawing/2014/main" id="{E13A374B-D409-44D4-AFC5-294028619ACD}"/>
                </a:ext>
              </a:extLst>
            </p:cNvPr>
            <p:cNvSpPr txBox="1"/>
            <p:nvPr/>
          </p:nvSpPr>
          <p:spPr>
            <a:xfrm>
              <a:off x="8749864" y="2202594"/>
              <a:ext cx="1416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Flere</a:t>
              </a:r>
            </a:p>
          </p:txBody>
        </p:sp>
        <p:sp>
          <p:nvSpPr>
            <p:cNvPr id="103" name="TekstSylinder 102">
              <a:extLst>
                <a:ext uri="{FF2B5EF4-FFF2-40B4-BE49-F238E27FC236}">
                  <a16:creationId xmlns:a16="http://schemas.microsoft.com/office/drawing/2014/main" id="{0A26981A-0875-400B-918D-C79842550A3F}"/>
                </a:ext>
              </a:extLst>
            </p:cNvPr>
            <p:cNvSpPr txBox="1"/>
            <p:nvPr/>
          </p:nvSpPr>
          <p:spPr>
            <a:xfrm>
              <a:off x="8752631" y="2509215"/>
              <a:ext cx="235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Kari </a:t>
              </a:r>
              <a:r>
                <a:rPr lang="nb-NO" sz="1400" dirty="0" err="1"/>
                <a:t>Traad</a:t>
              </a:r>
              <a:endParaRPr lang="nb-NO" sz="1400" dirty="0"/>
            </a:p>
          </p:txBody>
        </p:sp>
        <p:sp>
          <p:nvSpPr>
            <p:cNvPr id="104" name="TekstSylinder 103">
              <a:extLst>
                <a:ext uri="{FF2B5EF4-FFF2-40B4-BE49-F238E27FC236}">
                  <a16:creationId xmlns:a16="http://schemas.microsoft.com/office/drawing/2014/main" id="{BD16ABF8-E550-4907-B93E-C8F024F79A13}"/>
                </a:ext>
              </a:extLst>
            </p:cNvPr>
            <p:cNvSpPr txBox="1"/>
            <p:nvPr/>
          </p:nvSpPr>
          <p:spPr>
            <a:xfrm>
              <a:off x="8747920" y="2815050"/>
              <a:ext cx="2510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Ola Nord…</a:t>
              </a:r>
            </a:p>
          </p:txBody>
        </p:sp>
        <p:sp>
          <p:nvSpPr>
            <p:cNvPr id="105" name="TekstSylinder 104">
              <a:extLst>
                <a:ext uri="{FF2B5EF4-FFF2-40B4-BE49-F238E27FC236}">
                  <a16:creationId xmlns:a16="http://schemas.microsoft.com/office/drawing/2014/main" id="{F18C5C84-C5F4-4524-85EE-45167285E90F}"/>
                </a:ext>
              </a:extLst>
            </p:cNvPr>
            <p:cNvSpPr txBox="1"/>
            <p:nvPr/>
          </p:nvSpPr>
          <p:spPr>
            <a:xfrm>
              <a:off x="8754575" y="3120885"/>
              <a:ext cx="2495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Jasmin H…</a:t>
              </a:r>
            </a:p>
          </p:txBody>
        </p:sp>
        <p:cxnSp>
          <p:nvCxnSpPr>
            <p:cNvPr id="106" name="Rett linje 105">
              <a:extLst>
                <a:ext uri="{FF2B5EF4-FFF2-40B4-BE49-F238E27FC236}">
                  <a16:creationId xmlns:a16="http://schemas.microsoft.com/office/drawing/2014/main" id="{FFDEDE0C-AF00-4CDD-B19B-383E0E06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Rett linje 106">
              <a:extLst>
                <a:ext uri="{FF2B5EF4-FFF2-40B4-BE49-F238E27FC236}">
                  <a16:creationId xmlns:a16="http://schemas.microsoft.com/office/drawing/2014/main" id="{0F75F1C2-DBAB-49CE-B88B-24437D13341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Rett linje 107">
              <a:extLst>
                <a:ext uri="{FF2B5EF4-FFF2-40B4-BE49-F238E27FC236}">
                  <a16:creationId xmlns:a16="http://schemas.microsoft.com/office/drawing/2014/main" id="{56D6A025-18A3-4B97-B749-A00F6DF3B2D0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Rett linje 108">
              <a:extLst>
                <a:ext uri="{FF2B5EF4-FFF2-40B4-BE49-F238E27FC236}">
                  <a16:creationId xmlns:a16="http://schemas.microsoft.com/office/drawing/2014/main" id="{5DF64D7A-C68B-4FA4-9801-227C5BCA74A7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Rett linje 109">
              <a:extLst>
                <a:ext uri="{FF2B5EF4-FFF2-40B4-BE49-F238E27FC236}">
                  <a16:creationId xmlns:a16="http://schemas.microsoft.com/office/drawing/2014/main" id="{9F18BE1B-F0D6-4AB5-9A0A-CE52CEE782A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1FEF8D33-2364-4DE3-BC5C-6F848D44E3C8}"/>
              </a:ext>
            </a:extLst>
          </p:cNvPr>
          <p:cNvGrpSpPr/>
          <p:nvPr/>
        </p:nvGrpSpPr>
        <p:grpSpPr>
          <a:xfrm>
            <a:off x="10292997" y="1445872"/>
            <a:ext cx="1822475" cy="1531903"/>
            <a:chOff x="8747920" y="1896759"/>
            <a:chExt cx="2201930" cy="1531903"/>
          </a:xfrm>
        </p:grpSpPr>
        <p:sp>
          <p:nvSpPr>
            <p:cNvPr id="112" name="TekstSylinder 111">
              <a:extLst>
                <a:ext uri="{FF2B5EF4-FFF2-40B4-BE49-F238E27FC236}">
                  <a16:creationId xmlns:a16="http://schemas.microsoft.com/office/drawing/2014/main" id="{AC9B4391-78D9-4CAB-BA73-88E58BAEA0BF}"/>
                </a:ext>
              </a:extLst>
            </p:cNvPr>
            <p:cNvSpPr txBox="1"/>
            <p:nvPr/>
          </p:nvSpPr>
          <p:spPr>
            <a:xfrm>
              <a:off x="8754575" y="1896759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3" name="TekstSylinder 112">
              <a:extLst>
                <a:ext uri="{FF2B5EF4-FFF2-40B4-BE49-F238E27FC236}">
                  <a16:creationId xmlns:a16="http://schemas.microsoft.com/office/drawing/2014/main" id="{128945B4-3FE7-42D3-964C-0ECB0F373250}"/>
                </a:ext>
              </a:extLst>
            </p:cNvPr>
            <p:cNvSpPr txBox="1"/>
            <p:nvPr/>
          </p:nvSpPr>
          <p:spPr>
            <a:xfrm>
              <a:off x="8749865" y="2202594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4" name="TekstSylinder 113">
              <a:extLst>
                <a:ext uri="{FF2B5EF4-FFF2-40B4-BE49-F238E27FC236}">
                  <a16:creationId xmlns:a16="http://schemas.microsoft.com/office/drawing/2014/main" id="{43240A8F-D48E-4DDB-A5AE-347553C9BC77}"/>
                </a:ext>
              </a:extLst>
            </p:cNvPr>
            <p:cNvSpPr txBox="1"/>
            <p:nvPr/>
          </p:nvSpPr>
          <p:spPr>
            <a:xfrm>
              <a:off x="8752630" y="250921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sp>
          <p:nvSpPr>
            <p:cNvPr id="115" name="TekstSylinder 114">
              <a:extLst>
                <a:ext uri="{FF2B5EF4-FFF2-40B4-BE49-F238E27FC236}">
                  <a16:creationId xmlns:a16="http://schemas.microsoft.com/office/drawing/2014/main" id="{797BE2A7-B9E1-4CB6-9BC5-86FA991709C9}"/>
                </a:ext>
              </a:extLst>
            </p:cNvPr>
            <p:cNvSpPr txBox="1"/>
            <p:nvPr/>
          </p:nvSpPr>
          <p:spPr>
            <a:xfrm>
              <a:off x="8747920" y="2815050"/>
              <a:ext cx="142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på PC</a:t>
              </a:r>
            </a:p>
          </p:txBody>
        </p:sp>
        <p:sp>
          <p:nvSpPr>
            <p:cNvPr id="116" name="TekstSylinder 115">
              <a:extLst>
                <a:ext uri="{FF2B5EF4-FFF2-40B4-BE49-F238E27FC236}">
                  <a16:creationId xmlns:a16="http://schemas.microsoft.com/office/drawing/2014/main" id="{4BB508F8-86A0-462A-A5D0-6B8A3361A358}"/>
                </a:ext>
              </a:extLst>
            </p:cNvPr>
            <p:cNvSpPr txBox="1"/>
            <p:nvPr/>
          </p:nvSpPr>
          <p:spPr>
            <a:xfrm>
              <a:off x="8754575" y="3120885"/>
              <a:ext cx="1673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Skrevet for hånd</a:t>
              </a:r>
            </a:p>
          </p:txBody>
        </p:sp>
        <p:cxnSp>
          <p:nvCxnSpPr>
            <p:cNvPr id="117" name="Rett linje 116">
              <a:extLst>
                <a:ext uri="{FF2B5EF4-FFF2-40B4-BE49-F238E27FC236}">
                  <a16:creationId xmlns:a16="http://schemas.microsoft.com/office/drawing/2014/main" id="{3D071B75-11B9-441B-85D0-0A37A08F7CEC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203609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Rett linje 117">
              <a:extLst>
                <a:ext uri="{FF2B5EF4-FFF2-40B4-BE49-F238E27FC236}">
                  <a16:creationId xmlns:a16="http://schemas.microsoft.com/office/drawing/2014/main" id="{3F51AB91-6BAD-4215-A3C2-E07583D60883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29" y="250921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Rett linje 118">
              <a:extLst>
                <a:ext uri="{FF2B5EF4-FFF2-40B4-BE49-F238E27FC236}">
                  <a16:creationId xmlns:a16="http://schemas.microsoft.com/office/drawing/2014/main" id="{8970676A-1D83-4166-AC70-E583DE1736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281412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06B12686-5399-434C-9F4B-B4F4E903462B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26" y="3120885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Rett linje 120">
              <a:extLst>
                <a:ext uri="{FF2B5EF4-FFF2-40B4-BE49-F238E27FC236}">
                  <a16:creationId xmlns:a16="http://schemas.microsoft.com/office/drawing/2014/main" id="{E809A64F-D828-45E6-9948-7ECD5DFFBAC4}"/>
                </a:ext>
              </a:extLst>
            </p:cNvPr>
            <p:cNvCxnSpPr>
              <a:cxnSpLocks/>
            </p:cNvCxnSpPr>
            <p:nvPr/>
          </p:nvCxnSpPr>
          <p:spPr>
            <a:xfrm>
              <a:off x="8824623" y="3425793"/>
              <a:ext cx="210822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fikk 5" descr="Markør">
            <a:extLst>
              <a:ext uri="{FF2B5EF4-FFF2-40B4-BE49-F238E27FC236}">
                <a16:creationId xmlns:a16="http://schemas.microsoft.com/office/drawing/2014/main" id="{002A67F6-D62F-4C74-B924-024583288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8983" y="1133666"/>
            <a:ext cx="914400" cy="914400"/>
          </a:xfrm>
          <a:prstGeom prst="rect">
            <a:avLst/>
          </a:prstGeom>
        </p:spPr>
      </p:pic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D7FFFF1-79C6-4734-ADEE-DA79AE182813}"/>
              </a:ext>
            </a:extLst>
          </p:cNvPr>
          <p:cNvSpPr txBox="1"/>
          <p:nvPr/>
        </p:nvSpPr>
        <p:spPr>
          <a:xfrm>
            <a:off x="9349310" y="732680"/>
            <a:ext cx="1700581" cy="475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800" dirty="0"/>
              <a:t>Siste semester notatet ble arbeidet med. Trykk på «Semester» for å sortere etter semester.</a:t>
            </a:r>
          </a:p>
        </p:txBody>
      </p:sp>
    </p:spTree>
    <p:extLst>
      <p:ext uri="{BB962C8B-B14F-4D97-AF65-F5344CB8AC3E}">
        <p14:creationId xmlns:p14="http://schemas.microsoft.com/office/powerpoint/2010/main" val="369888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898</Words>
  <Application>Microsoft Office PowerPoint</Application>
  <PresentationFormat>Widescreen</PresentationFormat>
  <Paragraphs>259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Tobias Rade Evensen</dc:creator>
  <cp:lastModifiedBy>Tobias Rade Evensen</cp:lastModifiedBy>
  <cp:revision>13</cp:revision>
  <dcterms:created xsi:type="dcterms:W3CDTF">2020-10-21T08:09:09Z</dcterms:created>
  <dcterms:modified xsi:type="dcterms:W3CDTF">2020-10-21T21:33:41Z</dcterms:modified>
</cp:coreProperties>
</file>