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5" r:id="rId2"/>
    <p:sldId id="271" r:id="rId3"/>
    <p:sldId id="269" r:id="rId4"/>
    <p:sldId id="270" r:id="rId5"/>
    <p:sldId id="272" r:id="rId6"/>
    <p:sldId id="273" r:id="rId7"/>
    <p:sldId id="274" r:id="rId8"/>
    <p:sldId id="275" r:id="rId9"/>
    <p:sldId id="276" r:id="rId10"/>
    <p:sldId id="277" r:id="rId11"/>
    <p:sldId id="278" r:id="rId12"/>
    <p:sldId id="279" r:id="rId13"/>
    <p:sldId id="284" r:id="rId14"/>
    <p:sldId id="280" r:id="rId15"/>
    <p:sldId id="283" r:id="rId16"/>
    <p:sldId id="285" r:id="rId17"/>
    <p:sldId id="281" r:id="rId18"/>
    <p:sldId id="282" r:id="rId19"/>
  </p:sldIdLst>
  <p:sldSz cx="9144000" cy="6858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03" autoAdjust="0"/>
  </p:normalViewPr>
  <p:slideViewPr>
    <p:cSldViewPr>
      <p:cViewPr>
        <p:scale>
          <a:sx n="75" d="100"/>
          <a:sy n="75" d="100"/>
        </p:scale>
        <p:origin x="-1666" y="-2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0F703C-EE46-416B-B795-6CBDF96EC11F}" type="datetimeFigureOut">
              <a:rPr lang="nb-NO" smtClean="0"/>
              <a:t>23.02.2021</a:t>
            </a:fld>
            <a:endParaRPr lang="nb-NO"/>
          </a:p>
        </p:txBody>
      </p:sp>
      <p:sp>
        <p:nvSpPr>
          <p:cNvPr id="4" name="Plassholder for lysbil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174050-E3B2-4EC9-80B1-DE4BC6D6CE63}" type="slidenum">
              <a:rPr lang="nb-NO" smtClean="0"/>
              <a:t>‹#›</a:t>
            </a:fld>
            <a:endParaRPr lang="nb-NO"/>
          </a:p>
        </p:txBody>
      </p:sp>
    </p:spTree>
    <p:extLst>
      <p:ext uri="{BB962C8B-B14F-4D97-AF65-F5344CB8AC3E}">
        <p14:creationId xmlns:p14="http://schemas.microsoft.com/office/powerpoint/2010/main" val="170648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10"/>
          </p:nvPr>
        </p:nvSpPr>
        <p:spPr/>
        <p:txBody>
          <a:bodyPr/>
          <a:lstStyle/>
          <a:p>
            <a:fld id="{E0174050-E3B2-4EC9-80B1-DE4BC6D6CE63}" type="slidenum">
              <a:rPr lang="nb-NO" smtClean="0"/>
              <a:t>4</a:t>
            </a:fld>
            <a:endParaRPr lang="nb-NO"/>
          </a:p>
        </p:txBody>
      </p:sp>
    </p:spTree>
    <p:extLst>
      <p:ext uri="{BB962C8B-B14F-4D97-AF65-F5344CB8AC3E}">
        <p14:creationId xmlns:p14="http://schemas.microsoft.com/office/powerpoint/2010/main" val="2323646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10"/>
          </p:nvPr>
        </p:nvSpPr>
        <p:spPr/>
        <p:txBody>
          <a:bodyPr/>
          <a:lstStyle/>
          <a:p>
            <a:fld id="{E0174050-E3B2-4EC9-80B1-DE4BC6D6CE63}" type="slidenum">
              <a:rPr lang="nb-NO" smtClean="0"/>
              <a:t>8</a:t>
            </a:fld>
            <a:endParaRPr lang="nb-NO"/>
          </a:p>
        </p:txBody>
      </p:sp>
    </p:spTree>
    <p:extLst>
      <p:ext uri="{BB962C8B-B14F-4D97-AF65-F5344CB8AC3E}">
        <p14:creationId xmlns:p14="http://schemas.microsoft.com/office/powerpoint/2010/main" val="2306629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5"/>
            <a:ext cx="7772400" cy="1470025"/>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p:txBody>
          <a:bodyPr/>
          <a:lstStyle/>
          <a:p>
            <a:fld id="{ED6C8179-96E1-483E-B5FF-EB3871F70D65}" type="datetimeFigureOut">
              <a:rPr lang="nb-NO" smtClean="0"/>
              <a:t>23.02.2021</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5C91002D-D365-4781-BB13-B81E3941E2CC}" type="slidenum">
              <a:rPr lang="nb-NO" smtClean="0"/>
              <a:t>‹#›</a:t>
            </a:fld>
            <a:endParaRPr lang="nb-NO"/>
          </a:p>
        </p:txBody>
      </p:sp>
    </p:spTree>
    <p:extLst>
      <p:ext uri="{BB962C8B-B14F-4D97-AF65-F5344CB8AC3E}">
        <p14:creationId xmlns:p14="http://schemas.microsoft.com/office/powerpoint/2010/main" val="48274775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p:txBody>
          <a:bodyPr/>
          <a:lstStyle/>
          <a:p>
            <a:fld id="{ED6C8179-96E1-483E-B5FF-EB3871F70D65}" type="datetimeFigureOut">
              <a:rPr lang="nb-NO" smtClean="0"/>
              <a:t>23.02.2021</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5C91002D-D365-4781-BB13-B81E3941E2CC}" type="slidenum">
              <a:rPr lang="nb-NO" smtClean="0"/>
              <a:t>‹#›</a:t>
            </a:fld>
            <a:endParaRPr lang="nb-NO"/>
          </a:p>
        </p:txBody>
      </p:sp>
    </p:spTree>
    <p:extLst>
      <p:ext uri="{BB962C8B-B14F-4D97-AF65-F5344CB8AC3E}">
        <p14:creationId xmlns:p14="http://schemas.microsoft.com/office/powerpoint/2010/main" val="352676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400" y="274638"/>
            <a:ext cx="2057400" cy="5851525"/>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74638"/>
            <a:ext cx="6019800" cy="5851525"/>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p:txBody>
          <a:bodyPr/>
          <a:lstStyle/>
          <a:p>
            <a:fld id="{ED6C8179-96E1-483E-B5FF-EB3871F70D65}" type="datetimeFigureOut">
              <a:rPr lang="nb-NO" smtClean="0"/>
              <a:t>23.02.2021</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5C91002D-D365-4781-BB13-B81E3941E2CC}" type="slidenum">
              <a:rPr lang="nb-NO" smtClean="0"/>
              <a:t>‹#›</a:t>
            </a:fld>
            <a:endParaRPr lang="nb-NO"/>
          </a:p>
        </p:txBody>
      </p:sp>
    </p:spTree>
    <p:extLst>
      <p:ext uri="{BB962C8B-B14F-4D97-AF65-F5344CB8AC3E}">
        <p14:creationId xmlns:p14="http://schemas.microsoft.com/office/powerpoint/2010/main" val="3436217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idx="1"/>
          </p:nvPr>
        </p:nvSpPr>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p:txBody>
          <a:bodyPr/>
          <a:lstStyle/>
          <a:p>
            <a:fld id="{ED6C8179-96E1-483E-B5FF-EB3871F70D65}" type="datetimeFigureOut">
              <a:rPr lang="nb-NO" smtClean="0"/>
              <a:t>23.02.2021</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5C91002D-D365-4781-BB13-B81E3941E2CC}" type="slidenum">
              <a:rPr lang="nb-NO" smtClean="0"/>
              <a:t>‹#›</a:t>
            </a:fld>
            <a:endParaRPr lang="nb-NO"/>
          </a:p>
        </p:txBody>
      </p:sp>
    </p:spTree>
    <p:extLst>
      <p:ext uri="{BB962C8B-B14F-4D97-AF65-F5344CB8AC3E}">
        <p14:creationId xmlns:p14="http://schemas.microsoft.com/office/powerpoint/2010/main" val="3587916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3" y="4406900"/>
            <a:ext cx="7772400" cy="1362075"/>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p:txBody>
          <a:bodyPr/>
          <a:lstStyle/>
          <a:p>
            <a:fld id="{ED6C8179-96E1-483E-B5FF-EB3871F70D65}" type="datetimeFigureOut">
              <a:rPr lang="nb-NO" smtClean="0"/>
              <a:t>23.02.2021</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5C91002D-D365-4781-BB13-B81E3941E2CC}" type="slidenum">
              <a:rPr lang="nb-NO" smtClean="0"/>
              <a:t>‹#›</a:t>
            </a:fld>
            <a:endParaRPr lang="nb-NO"/>
          </a:p>
        </p:txBody>
      </p:sp>
    </p:spTree>
    <p:extLst>
      <p:ext uri="{BB962C8B-B14F-4D97-AF65-F5344CB8AC3E}">
        <p14:creationId xmlns:p14="http://schemas.microsoft.com/office/powerpoint/2010/main" val="2917571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p:txBody>
          <a:bodyPr/>
          <a:lstStyle/>
          <a:p>
            <a:fld id="{ED6C8179-96E1-483E-B5FF-EB3871F70D65}" type="datetimeFigureOut">
              <a:rPr lang="nb-NO" smtClean="0"/>
              <a:t>23.02.2021</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5C91002D-D365-4781-BB13-B81E3941E2CC}" type="slidenum">
              <a:rPr lang="nb-NO" smtClean="0"/>
              <a:t>‹#›</a:t>
            </a:fld>
            <a:endParaRPr lang="nb-NO"/>
          </a:p>
        </p:txBody>
      </p:sp>
    </p:spTree>
    <p:extLst>
      <p:ext uri="{BB962C8B-B14F-4D97-AF65-F5344CB8AC3E}">
        <p14:creationId xmlns:p14="http://schemas.microsoft.com/office/powerpoint/2010/main" val="1851567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p:txBody>
          <a:bodyPr/>
          <a:lstStyle/>
          <a:p>
            <a:fld id="{ED6C8179-96E1-483E-B5FF-EB3871F70D65}" type="datetimeFigureOut">
              <a:rPr lang="nb-NO" smtClean="0"/>
              <a:t>23.02.2021</a:t>
            </a:fld>
            <a:endParaRPr lang="nb-NO"/>
          </a:p>
        </p:txBody>
      </p:sp>
      <p:sp>
        <p:nvSpPr>
          <p:cNvPr id="8" name="Plassholder for bunntekst 7"/>
          <p:cNvSpPr>
            <a:spLocks noGrp="1"/>
          </p:cNvSpPr>
          <p:nvPr>
            <p:ph type="ftr" sz="quarter" idx="11"/>
          </p:nvPr>
        </p:nvSpPr>
        <p:spPr/>
        <p:txBody>
          <a:bodyPr/>
          <a:lstStyle/>
          <a:p>
            <a:endParaRPr lang="nb-NO"/>
          </a:p>
        </p:txBody>
      </p:sp>
      <p:sp>
        <p:nvSpPr>
          <p:cNvPr id="9" name="Plassholder for lysbildenummer 8"/>
          <p:cNvSpPr>
            <a:spLocks noGrp="1"/>
          </p:cNvSpPr>
          <p:nvPr>
            <p:ph type="sldNum" sz="quarter" idx="12"/>
          </p:nvPr>
        </p:nvSpPr>
        <p:spPr/>
        <p:txBody>
          <a:bodyPr/>
          <a:lstStyle/>
          <a:p>
            <a:fld id="{5C91002D-D365-4781-BB13-B81E3941E2CC}" type="slidenum">
              <a:rPr lang="nb-NO" smtClean="0"/>
              <a:t>‹#›</a:t>
            </a:fld>
            <a:endParaRPr lang="nb-NO"/>
          </a:p>
        </p:txBody>
      </p:sp>
    </p:spTree>
    <p:extLst>
      <p:ext uri="{BB962C8B-B14F-4D97-AF65-F5344CB8AC3E}">
        <p14:creationId xmlns:p14="http://schemas.microsoft.com/office/powerpoint/2010/main" val="2241084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p:txBody>
          <a:bodyPr/>
          <a:lstStyle/>
          <a:p>
            <a:fld id="{ED6C8179-96E1-483E-B5FF-EB3871F70D65}" type="datetimeFigureOut">
              <a:rPr lang="nb-NO" smtClean="0"/>
              <a:t>23.02.2021</a:t>
            </a:fld>
            <a:endParaRPr lang="nb-NO"/>
          </a:p>
        </p:txBody>
      </p:sp>
      <p:sp>
        <p:nvSpPr>
          <p:cNvPr id="4" name="Plassholder for bunntekst 3"/>
          <p:cNvSpPr>
            <a:spLocks noGrp="1"/>
          </p:cNvSpPr>
          <p:nvPr>
            <p:ph type="ftr" sz="quarter" idx="11"/>
          </p:nvPr>
        </p:nvSpPr>
        <p:spPr/>
        <p:txBody>
          <a:bodyPr/>
          <a:lstStyle/>
          <a:p>
            <a:endParaRPr lang="nb-NO"/>
          </a:p>
        </p:txBody>
      </p:sp>
      <p:sp>
        <p:nvSpPr>
          <p:cNvPr id="5" name="Plassholder for lysbildenummer 4"/>
          <p:cNvSpPr>
            <a:spLocks noGrp="1"/>
          </p:cNvSpPr>
          <p:nvPr>
            <p:ph type="sldNum" sz="quarter" idx="12"/>
          </p:nvPr>
        </p:nvSpPr>
        <p:spPr/>
        <p:txBody>
          <a:bodyPr/>
          <a:lstStyle/>
          <a:p>
            <a:fld id="{5C91002D-D365-4781-BB13-B81E3941E2CC}" type="slidenum">
              <a:rPr lang="nb-NO" smtClean="0"/>
              <a:t>‹#›</a:t>
            </a:fld>
            <a:endParaRPr lang="nb-NO"/>
          </a:p>
        </p:txBody>
      </p:sp>
    </p:spTree>
    <p:extLst>
      <p:ext uri="{BB962C8B-B14F-4D97-AF65-F5344CB8AC3E}">
        <p14:creationId xmlns:p14="http://schemas.microsoft.com/office/powerpoint/2010/main" val="275581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ED6C8179-96E1-483E-B5FF-EB3871F70D65}" type="datetimeFigureOut">
              <a:rPr lang="nb-NO" smtClean="0"/>
              <a:t>23.02.2021</a:t>
            </a:fld>
            <a:endParaRPr lang="nb-NO"/>
          </a:p>
        </p:txBody>
      </p:sp>
      <p:sp>
        <p:nvSpPr>
          <p:cNvPr id="3" name="Plassholder for bunntekst 2"/>
          <p:cNvSpPr>
            <a:spLocks noGrp="1"/>
          </p:cNvSpPr>
          <p:nvPr>
            <p:ph type="ftr" sz="quarter" idx="11"/>
          </p:nvPr>
        </p:nvSpPr>
        <p:spPr/>
        <p:txBody>
          <a:bodyPr/>
          <a:lstStyle/>
          <a:p>
            <a:endParaRPr lang="nb-NO"/>
          </a:p>
        </p:txBody>
      </p:sp>
      <p:sp>
        <p:nvSpPr>
          <p:cNvPr id="4" name="Plassholder for lysbildenummer 3"/>
          <p:cNvSpPr>
            <a:spLocks noGrp="1"/>
          </p:cNvSpPr>
          <p:nvPr>
            <p:ph type="sldNum" sz="quarter" idx="12"/>
          </p:nvPr>
        </p:nvSpPr>
        <p:spPr/>
        <p:txBody>
          <a:bodyPr/>
          <a:lstStyle/>
          <a:p>
            <a:fld id="{5C91002D-D365-4781-BB13-B81E3941E2CC}" type="slidenum">
              <a:rPr lang="nb-NO" smtClean="0"/>
              <a:t>‹#›</a:t>
            </a:fld>
            <a:endParaRPr lang="nb-NO"/>
          </a:p>
        </p:txBody>
      </p:sp>
    </p:spTree>
    <p:extLst>
      <p:ext uri="{BB962C8B-B14F-4D97-AF65-F5344CB8AC3E}">
        <p14:creationId xmlns:p14="http://schemas.microsoft.com/office/powerpoint/2010/main" val="3940477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0" y="273050"/>
            <a:ext cx="3008313" cy="1162050"/>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p:txBody>
          <a:bodyPr/>
          <a:lstStyle/>
          <a:p>
            <a:fld id="{ED6C8179-96E1-483E-B5FF-EB3871F70D65}" type="datetimeFigureOut">
              <a:rPr lang="nb-NO" smtClean="0"/>
              <a:t>23.02.2021</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5C91002D-D365-4781-BB13-B81E3941E2CC}" type="slidenum">
              <a:rPr lang="nb-NO" smtClean="0"/>
              <a:t>‹#›</a:t>
            </a:fld>
            <a:endParaRPr lang="nb-NO"/>
          </a:p>
        </p:txBody>
      </p:sp>
    </p:spTree>
    <p:extLst>
      <p:ext uri="{BB962C8B-B14F-4D97-AF65-F5344CB8AC3E}">
        <p14:creationId xmlns:p14="http://schemas.microsoft.com/office/powerpoint/2010/main" val="1243554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4800600"/>
            <a:ext cx="5486400" cy="566738"/>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p:txBody>
          <a:bodyPr/>
          <a:lstStyle/>
          <a:p>
            <a:fld id="{ED6C8179-96E1-483E-B5FF-EB3871F70D65}" type="datetimeFigureOut">
              <a:rPr lang="nb-NO" smtClean="0"/>
              <a:t>23.02.2021</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5C91002D-D365-4781-BB13-B81E3941E2CC}" type="slidenum">
              <a:rPr lang="nb-NO" smtClean="0"/>
              <a:t>‹#›</a:t>
            </a:fld>
            <a:endParaRPr lang="nb-NO"/>
          </a:p>
        </p:txBody>
      </p:sp>
    </p:spTree>
    <p:extLst>
      <p:ext uri="{BB962C8B-B14F-4D97-AF65-F5344CB8AC3E}">
        <p14:creationId xmlns:p14="http://schemas.microsoft.com/office/powerpoint/2010/main" val="4223056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C8179-96E1-483E-B5FF-EB3871F70D65}" type="datetimeFigureOut">
              <a:rPr lang="nb-NO" smtClean="0"/>
              <a:t>23.02.2021</a:t>
            </a:fld>
            <a:endParaRPr lang="nb-NO"/>
          </a:p>
        </p:txBody>
      </p:sp>
      <p:sp>
        <p:nvSpPr>
          <p:cNvPr id="5" name="Plassholder for bunn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91002D-D365-4781-BB13-B81E3941E2CC}" type="slidenum">
              <a:rPr lang="nb-NO" smtClean="0"/>
              <a:t>‹#›</a:t>
            </a:fld>
            <a:endParaRPr lang="nb-NO"/>
          </a:p>
        </p:txBody>
      </p:sp>
      <p:pic>
        <p:nvPicPr>
          <p:cNvPr id="7" name="Bilde 6">
            <a:extLst>
              <a:ext uri="{FF2B5EF4-FFF2-40B4-BE49-F238E27FC236}">
                <a16:creationId xmlns="" xmlns:a16="http://schemas.microsoft.com/office/drawing/2014/main" id="{27FDD3EF-A6C6-224A-A353-59E4D4A46F63}"/>
              </a:ext>
            </a:extLst>
          </p:cNvPr>
          <p:cNvPicPr>
            <a:picLocks noChangeAspect="1"/>
          </p:cNvPicPr>
          <p:nvPr userDrawn="1"/>
        </p:nvPicPr>
        <p:blipFill>
          <a:blip r:embed="rId13"/>
          <a:stretch>
            <a:fillRect/>
          </a:stretch>
        </p:blipFill>
        <p:spPr>
          <a:xfrm>
            <a:off x="407145" y="5556101"/>
            <a:ext cx="1428750" cy="571500"/>
          </a:xfrm>
          <a:prstGeom prst="rect">
            <a:avLst/>
          </a:prstGeom>
        </p:spPr>
      </p:pic>
      <p:pic>
        <p:nvPicPr>
          <p:cNvPr id="8" name="Bilde 7">
            <a:extLst>
              <a:ext uri="{FF2B5EF4-FFF2-40B4-BE49-F238E27FC236}">
                <a16:creationId xmlns="" xmlns:a16="http://schemas.microsoft.com/office/drawing/2014/main" id="{FFF63DCF-6A48-3E4A-8460-9CD72E328AEB}"/>
              </a:ext>
            </a:extLst>
          </p:cNvPr>
          <p:cNvPicPr>
            <a:picLocks noChangeAspect="1"/>
          </p:cNvPicPr>
          <p:nvPr userDrawn="1"/>
        </p:nvPicPr>
        <p:blipFill>
          <a:blip r:embed="rId14"/>
          <a:stretch>
            <a:fillRect/>
          </a:stretch>
        </p:blipFill>
        <p:spPr>
          <a:xfrm>
            <a:off x="7372283" y="5298926"/>
            <a:ext cx="1592205" cy="1085850"/>
          </a:xfrm>
          <a:prstGeom prst="rect">
            <a:avLst/>
          </a:prstGeom>
        </p:spPr>
      </p:pic>
    </p:spTree>
    <p:extLst>
      <p:ext uri="{BB962C8B-B14F-4D97-AF65-F5344CB8AC3E}">
        <p14:creationId xmlns:p14="http://schemas.microsoft.com/office/powerpoint/2010/main" val="2783892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Oslo Sans Light" pitchFamily="50"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5.xml"/><Relationship Id="rId3" Type="http://schemas.openxmlformats.org/officeDocument/2006/relationships/slide" Target="slide5.xml"/><Relationship Id="rId7" Type="http://schemas.openxmlformats.org/officeDocument/2006/relationships/slide" Target="slide9.xml"/><Relationship Id="rId12" Type="http://schemas.openxmlformats.org/officeDocument/2006/relationships/slide" Target="slide14.xml"/><Relationship Id="rId2" Type="http://schemas.openxmlformats.org/officeDocument/2006/relationships/notesSlide" Target="../notesSlides/notesSlide1.xml"/><Relationship Id="rId16"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3.xml"/><Relationship Id="rId5" Type="http://schemas.openxmlformats.org/officeDocument/2006/relationships/slide" Target="slide7.xml"/><Relationship Id="rId15" Type="http://schemas.openxmlformats.org/officeDocument/2006/relationships/slide" Target="slide17.xml"/><Relationship Id="rId10" Type="http://schemas.openxmlformats.org/officeDocument/2006/relationships/slide" Target="slide12.xml"/><Relationship Id="rId4" Type="http://schemas.openxmlformats.org/officeDocument/2006/relationships/slide" Target="slide6.xml"/><Relationship Id="rId9" Type="http://schemas.openxmlformats.org/officeDocument/2006/relationships/slide" Target="slide11.xml"/><Relationship Id="rId14" Type="http://schemas.openxmlformats.org/officeDocument/2006/relationships/slide" Target="slide1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ctrTitle"/>
          </p:nvPr>
        </p:nvSpPr>
        <p:spPr/>
        <p:txBody>
          <a:bodyPr>
            <a:noAutofit/>
          </a:bodyPr>
          <a:lstStyle/>
          <a:p>
            <a:r>
              <a:rPr lang="nb-NO" sz="6000" dirty="0"/>
              <a:t>Brukerguide for </a:t>
            </a:r>
            <a:r>
              <a:rPr lang="nb-NO" sz="6000" dirty="0" err="1" smtClean="0"/>
              <a:t>Cricut</a:t>
            </a:r>
            <a:r>
              <a:rPr lang="nb-NO" sz="6000" dirty="0" smtClean="0"/>
              <a:t> Maker og </a:t>
            </a:r>
            <a:r>
              <a:rPr lang="nb-NO" sz="6000" dirty="0" err="1" smtClean="0"/>
              <a:t>Cricut</a:t>
            </a:r>
            <a:r>
              <a:rPr lang="nb-NO" sz="6000" dirty="0" smtClean="0"/>
              <a:t> Design </a:t>
            </a:r>
            <a:r>
              <a:rPr lang="nb-NO" sz="6000" dirty="0" err="1" smtClean="0"/>
              <a:t>Spae</a:t>
            </a:r>
            <a:endParaRPr lang="nb-NO" sz="6000" dirty="0"/>
          </a:p>
        </p:txBody>
      </p:sp>
    </p:spTree>
    <p:extLst>
      <p:ext uri="{BB962C8B-B14F-4D97-AF65-F5344CB8AC3E}">
        <p14:creationId xmlns:p14="http://schemas.microsoft.com/office/powerpoint/2010/main" val="31512171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Redigering av bilder del 3</a:t>
            </a:r>
            <a:endParaRPr lang="nb-NO" dirty="0"/>
          </a:p>
        </p:txBody>
      </p:sp>
      <p:pic>
        <p:nvPicPr>
          <p:cNvPr id="6146" name="Picture 2" descr="C:\Users\Nish\Desktop\Vinyl Kutter\6. Save as cu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0000" y="1440000"/>
            <a:ext cx="6717201" cy="36000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Rett pil 4"/>
          <p:cNvCxnSpPr/>
          <p:nvPr/>
        </p:nvCxnSpPr>
        <p:spPr>
          <a:xfrm flipV="1">
            <a:off x="4752020" y="4077073"/>
            <a:ext cx="36004" cy="252897"/>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kstSylinder 6"/>
          <p:cNvSpPr txBox="1"/>
          <p:nvPr/>
        </p:nvSpPr>
        <p:spPr>
          <a:xfrm>
            <a:off x="3419872" y="4293096"/>
            <a:ext cx="2160240" cy="646331"/>
          </a:xfrm>
          <a:prstGeom prst="rect">
            <a:avLst/>
          </a:prstGeom>
          <a:noFill/>
        </p:spPr>
        <p:txBody>
          <a:bodyPr wrap="square" rtlCol="0">
            <a:spAutoFit/>
          </a:bodyPr>
          <a:lstStyle/>
          <a:p>
            <a:r>
              <a:rPr lang="nb-NO" sz="1200" dirty="0" smtClean="0">
                <a:latin typeface="Oslo Sans" pitchFamily="50" charset="0"/>
              </a:rPr>
              <a:t>Når du er klar så trykker du på bilde som tilhører «Save as a </a:t>
            </a:r>
            <a:r>
              <a:rPr lang="nb-NO" sz="1200" dirty="0" err="1" smtClean="0">
                <a:latin typeface="Oslo Sans" pitchFamily="50" charset="0"/>
              </a:rPr>
              <a:t>Cut</a:t>
            </a:r>
            <a:r>
              <a:rPr lang="nb-NO" sz="1200" dirty="0" smtClean="0">
                <a:latin typeface="Oslo Sans" pitchFamily="50" charset="0"/>
              </a:rPr>
              <a:t> Image»</a:t>
            </a:r>
            <a:endParaRPr lang="nb-NO" sz="1200" dirty="0">
              <a:latin typeface="Oslo Sans" pitchFamily="50" charset="0"/>
            </a:endParaRPr>
          </a:p>
        </p:txBody>
      </p:sp>
      <p:sp>
        <p:nvSpPr>
          <p:cNvPr id="9" name="TekstSylinder 8"/>
          <p:cNvSpPr txBox="1"/>
          <p:nvPr/>
        </p:nvSpPr>
        <p:spPr>
          <a:xfrm>
            <a:off x="6660232" y="3750131"/>
            <a:ext cx="1316969" cy="830997"/>
          </a:xfrm>
          <a:prstGeom prst="rect">
            <a:avLst/>
          </a:prstGeom>
          <a:noFill/>
        </p:spPr>
        <p:txBody>
          <a:bodyPr wrap="square" rtlCol="0">
            <a:spAutoFit/>
          </a:bodyPr>
          <a:lstStyle/>
          <a:p>
            <a:r>
              <a:rPr lang="nb-NO" sz="1200" dirty="0" smtClean="0">
                <a:latin typeface="Oslo Sans" pitchFamily="50" charset="0"/>
              </a:rPr>
              <a:t>Når du er fornøyd trykk «save» for å lagre bilde. </a:t>
            </a:r>
            <a:endParaRPr lang="nb-NO" sz="1200" dirty="0">
              <a:latin typeface="Oslo Sans" pitchFamily="50" charset="0"/>
            </a:endParaRPr>
          </a:p>
        </p:txBody>
      </p:sp>
      <p:cxnSp>
        <p:nvCxnSpPr>
          <p:cNvPr id="10" name="Rett pil 9"/>
          <p:cNvCxnSpPr/>
          <p:nvPr/>
        </p:nvCxnSpPr>
        <p:spPr>
          <a:xfrm>
            <a:off x="7452320" y="4509120"/>
            <a:ext cx="0" cy="286291"/>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15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Justere og skalere</a:t>
            </a:r>
            <a:endParaRPr lang="nb-NO" dirty="0"/>
          </a:p>
        </p:txBody>
      </p:sp>
      <p:pic>
        <p:nvPicPr>
          <p:cNvPr id="7170" name="Picture 2" descr="C:\Users\Nish\Desktop\Vinyl Kutter\7. My projec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0000" y="1440000"/>
            <a:ext cx="6710680" cy="3600000"/>
          </a:xfrm>
          <a:prstGeom prst="rect">
            <a:avLst/>
          </a:prstGeom>
          <a:noFill/>
          <a:extLst>
            <a:ext uri="{909E8E84-426E-40DD-AFC4-6F175D3DCCD1}">
              <a14:hiddenFill xmlns:a14="http://schemas.microsoft.com/office/drawing/2010/main">
                <a:solidFill>
                  <a:srgbClr val="FFFFFF"/>
                </a:solidFill>
              </a14:hiddenFill>
            </a:ext>
          </a:extLst>
        </p:spPr>
      </p:pic>
      <p:sp>
        <p:nvSpPr>
          <p:cNvPr id="11" name="TekstSylinder 10"/>
          <p:cNvSpPr txBox="1"/>
          <p:nvPr/>
        </p:nvSpPr>
        <p:spPr>
          <a:xfrm>
            <a:off x="0" y="2060848"/>
            <a:ext cx="1267680" cy="2492990"/>
          </a:xfrm>
          <a:prstGeom prst="rect">
            <a:avLst/>
          </a:prstGeom>
          <a:noFill/>
        </p:spPr>
        <p:txBody>
          <a:bodyPr wrap="square" rtlCol="0">
            <a:spAutoFit/>
          </a:bodyPr>
          <a:lstStyle/>
          <a:p>
            <a:r>
              <a:rPr lang="nb-NO" sz="1200" dirty="0" smtClean="0">
                <a:latin typeface="Oslo Sans" pitchFamily="50" charset="0"/>
              </a:rPr>
              <a:t>Når vi skal skjære ut en kontur er det viktig at vi har på linjetype «</a:t>
            </a:r>
            <a:r>
              <a:rPr lang="nb-NO" sz="1200" dirty="0" err="1" smtClean="0">
                <a:latin typeface="Oslo Sans" pitchFamily="50" charset="0"/>
              </a:rPr>
              <a:t>cut</a:t>
            </a:r>
            <a:r>
              <a:rPr lang="nb-NO" sz="1200" dirty="0" smtClean="0">
                <a:latin typeface="Oslo Sans" pitchFamily="50" charset="0"/>
              </a:rPr>
              <a:t>» . Her er det også mange andre funksjoner du kan bruke til å justere eller skalere figurene dine. </a:t>
            </a:r>
            <a:endParaRPr lang="nb-NO" sz="1200" dirty="0">
              <a:latin typeface="Oslo Sans" pitchFamily="50" charset="0"/>
            </a:endParaRPr>
          </a:p>
        </p:txBody>
      </p:sp>
      <p:sp>
        <p:nvSpPr>
          <p:cNvPr id="10" name="Rektangel 9"/>
          <p:cNvSpPr/>
          <p:nvPr/>
        </p:nvSpPr>
        <p:spPr>
          <a:xfrm>
            <a:off x="8208188" y="1553016"/>
            <a:ext cx="917848" cy="1015663"/>
          </a:xfrm>
          <a:prstGeom prst="rect">
            <a:avLst/>
          </a:prstGeom>
        </p:spPr>
        <p:txBody>
          <a:bodyPr wrap="square">
            <a:spAutoFit/>
          </a:bodyPr>
          <a:lstStyle/>
          <a:p>
            <a:r>
              <a:rPr lang="nb-NO" sz="1200" dirty="0">
                <a:latin typeface="Oslo Sans" pitchFamily="50" charset="0"/>
              </a:rPr>
              <a:t>Når du er klar til å </a:t>
            </a:r>
            <a:r>
              <a:rPr lang="nb-NO" sz="1200" dirty="0" smtClean="0">
                <a:latin typeface="Oslo Sans" pitchFamily="50" charset="0"/>
              </a:rPr>
              <a:t>kutte, </a:t>
            </a:r>
            <a:r>
              <a:rPr lang="nb-NO" sz="1200" dirty="0">
                <a:latin typeface="Oslo Sans" pitchFamily="50" charset="0"/>
              </a:rPr>
              <a:t>trykk på «make it</a:t>
            </a:r>
            <a:r>
              <a:rPr lang="nb-NO" sz="1200" dirty="0" smtClean="0">
                <a:latin typeface="Oslo Sans" pitchFamily="50" charset="0"/>
              </a:rPr>
              <a:t>»</a:t>
            </a:r>
            <a:endParaRPr lang="nb-NO" sz="1200" dirty="0">
              <a:latin typeface="Oslo Sans" pitchFamily="50" charset="0"/>
            </a:endParaRPr>
          </a:p>
        </p:txBody>
      </p:sp>
      <p:cxnSp>
        <p:nvCxnSpPr>
          <p:cNvPr id="13" name="Rett pil 12"/>
          <p:cNvCxnSpPr/>
          <p:nvPr/>
        </p:nvCxnSpPr>
        <p:spPr>
          <a:xfrm flipH="1" flipV="1">
            <a:off x="7956376" y="1736816"/>
            <a:ext cx="288032" cy="10800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Rett pil 15"/>
          <p:cNvCxnSpPr/>
          <p:nvPr/>
        </p:nvCxnSpPr>
        <p:spPr>
          <a:xfrm flipV="1">
            <a:off x="1043608" y="2019236"/>
            <a:ext cx="936104" cy="252032"/>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Rett pil 18"/>
          <p:cNvCxnSpPr/>
          <p:nvPr/>
        </p:nvCxnSpPr>
        <p:spPr>
          <a:xfrm flipV="1">
            <a:off x="3491880" y="4517838"/>
            <a:ext cx="0" cy="711362"/>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kstSylinder 20"/>
          <p:cNvSpPr txBox="1"/>
          <p:nvPr/>
        </p:nvSpPr>
        <p:spPr>
          <a:xfrm>
            <a:off x="3131840" y="5199583"/>
            <a:ext cx="864096" cy="461665"/>
          </a:xfrm>
          <a:prstGeom prst="rect">
            <a:avLst/>
          </a:prstGeom>
          <a:noFill/>
        </p:spPr>
        <p:txBody>
          <a:bodyPr wrap="square" rtlCol="0">
            <a:spAutoFit/>
          </a:bodyPr>
          <a:lstStyle/>
          <a:p>
            <a:r>
              <a:rPr lang="nb-NO" sz="1200" dirty="0" smtClean="0">
                <a:latin typeface="Oslo Sans" pitchFamily="50" charset="0"/>
              </a:rPr>
              <a:t>Skalere</a:t>
            </a:r>
          </a:p>
          <a:p>
            <a:endParaRPr lang="nb-NO" sz="1200" dirty="0">
              <a:latin typeface="Oslo Sans" pitchFamily="50" charset="0"/>
            </a:endParaRPr>
          </a:p>
        </p:txBody>
      </p:sp>
      <p:sp>
        <p:nvSpPr>
          <p:cNvPr id="22" name="TekstSylinder 21"/>
          <p:cNvSpPr txBox="1"/>
          <p:nvPr/>
        </p:nvSpPr>
        <p:spPr>
          <a:xfrm>
            <a:off x="3845064" y="5199583"/>
            <a:ext cx="864096" cy="461665"/>
          </a:xfrm>
          <a:prstGeom prst="rect">
            <a:avLst/>
          </a:prstGeom>
          <a:noFill/>
        </p:spPr>
        <p:txBody>
          <a:bodyPr wrap="square" rtlCol="0">
            <a:spAutoFit/>
          </a:bodyPr>
          <a:lstStyle/>
          <a:p>
            <a:r>
              <a:rPr lang="nb-NO" sz="1200" dirty="0" smtClean="0">
                <a:latin typeface="Oslo Sans" pitchFamily="50" charset="0"/>
              </a:rPr>
              <a:t>Rotere</a:t>
            </a:r>
          </a:p>
          <a:p>
            <a:endParaRPr lang="nb-NO" sz="1200" dirty="0">
              <a:latin typeface="Oslo Sans" pitchFamily="50" charset="0"/>
            </a:endParaRPr>
          </a:p>
        </p:txBody>
      </p:sp>
      <p:cxnSp>
        <p:nvCxnSpPr>
          <p:cNvPr id="23" name="Rett pil 22"/>
          <p:cNvCxnSpPr/>
          <p:nvPr/>
        </p:nvCxnSpPr>
        <p:spPr>
          <a:xfrm flipH="1" flipV="1">
            <a:off x="3563888" y="4077072"/>
            <a:ext cx="576064" cy="1122511"/>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834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I</a:t>
            </a:r>
            <a:r>
              <a:rPr lang="nb-NO" dirty="0" smtClean="0"/>
              <a:t>nnstillinger</a:t>
            </a:r>
            <a:endParaRPr lang="nb-NO" dirty="0"/>
          </a:p>
        </p:txBody>
      </p:sp>
      <p:pic>
        <p:nvPicPr>
          <p:cNvPr id="8195" name="Picture 3" descr="C:\Users\Nish\Desktop\Vinyl Kutter\8. prepa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0000" y="1440000"/>
            <a:ext cx="6750001" cy="3600000"/>
          </a:xfrm>
          <a:prstGeom prst="rect">
            <a:avLst/>
          </a:prstGeom>
          <a:noFill/>
          <a:extLst>
            <a:ext uri="{909E8E84-426E-40DD-AFC4-6F175D3DCCD1}">
              <a14:hiddenFill xmlns:a14="http://schemas.microsoft.com/office/drawing/2010/main">
                <a:solidFill>
                  <a:srgbClr val="FFFFFF"/>
                </a:solidFill>
              </a14:hiddenFill>
            </a:ext>
          </a:extLst>
        </p:spPr>
      </p:pic>
      <p:sp>
        <p:nvSpPr>
          <p:cNvPr id="4" name="TekstSylinder 3"/>
          <p:cNvSpPr txBox="1"/>
          <p:nvPr/>
        </p:nvSpPr>
        <p:spPr>
          <a:xfrm>
            <a:off x="2627784" y="4941168"/>
            <a:ext cx="4032448" cy="1015663"/>
          </a:xfrm>
          <a:prstGeom prst="rect">
            <a:avLst/>
          </a:prstGeom>
          <a:noFill/>
        </p:spPr>
        <p:txBody>
          <a:bodyPr wrap="square" rtlCol="0">
            <a:spAutoFit/>
          </a:bodyPr>
          <a:lstStyle/>
          <a:p>
            <a:r>
              <a:rPr lang="nb-NO" sz="1200" dirty="0" smtClean="0">
                <a:latin typeface="Oslo Sans" pitchFamily="50" charset="0"/>
              </a:rPr>
              <a:t>Her må du flytte figurene rundt på kuttematten slik at det samsvarer med hvor du skal kutte på den virkelige. Matten skal </a:t>
            </a:r>
            <a:r>
              <a:rPr lang="nb-NO" sz="1200" dirty="0" err="1" smtClean="0">
                <a:latin typeface="Oslo Sans" pitchFamily="50" charset="0"/>
              </a:rPr>
              <a:t>skal</a:t>
            </a:r>
            <a:r>
              <a:rPr lang="nb-NO" sz="1200" dirty="0" smtClean="0">
                <a:latin typeface="Oslo Sans" pitchFamily="50" charset="0"/>
              </a:rPr>
              <a:t> være i størrelse 12</a:t>
            </a:r>
            <a:r>
              <a:rPr lang="nb-NO" sz="1200" b="1" dirty="0" smtClean="0">
                <a:latin typeface="Oslo Sans" pitchFamily="50" charset="0"/>
              </a:rPr>
              <a:t>″ </a:t>
            </a:r>
            <a:r>
              <a:rPr lang="nb-NO" sz="1200" dirty="0" smtClean="0">
                <a:latin typeface="Oslo Sans" pitchFamily="50" charset="0"/>
              </a:rPr>
              <a:t>x</a:t>
            </a:r>
            <a:r>
              <a:rPr lang="nb-NO" sz="1200" b="1" dirty="0" smtClean="0">
                <a:latin typeface="Oslo Sans" pitchFamily="50" charset="0"/>
              </a:rPr>
              <a:t> </a:t>
            </a:r>
            <a:r>
              <a:rPr lang="nb-NO" sz="1200" dirty="0">
                <a:latin typeface="Oslo Sans" pitchFamily="50" charset="0"/>
              </a:rPr>
              <a:t>12</a:t>
            </a:r>
            <a:r>
              <a:rPr lang="nb-NO" sz="1200" b="1" dirty="0" smtClean="0">
                <a:latin typeface="Oslo Sans" pitchFamily="50" charset="0"/>
              </a:rPr>
              <a:t>″. </a:t>
            </a:r>
            <a:r>
              <a:rPr lang="nb-NO" sz="1200" dirty="0" smtClean="0">
                <a:latin typeface="Oslo Sans" pitchFamily="50" charset="0"/>
              </a:rPr>
              <a:t>Skal du trykke på tekstil se neste side før du går videre.</a:t>
            </a:r>
            <a:endParaRPr lang="nb-NO" sz="1200" dirty="0">
              <a:latin typeface="Oslo Sans" pitchFamily="50" charset="0"/>
            </a:endParaRPr>
          </a:p>
        </p:txBody>
      </p:sp>
    </p:spTree>
    <p:extLst>
      <p:ext uri="{BB962C8B-B14F-4D97-AF65-F5344CB8AC3E}">
        <p14:creationId xmlns:p14="http://schemas.microsoft.com/office/powerpoint/2010/main" val="3946131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Innstillinger for tekstiltrykk</a:t>
            </a:r>
            <a:endParaRPr lang="nb-NO" dirty="0"/>
          </a:p>
        </p:txBody>
      </p:sp>
      <p:pic>
        <p:nvPicPr>
          <p:cNvPr id="13314" name="Picture 2" descr="C:\Users\Nish\Desktop\Vinyl Kutter\Mirr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0000" y="1440000"/>
            <a:ext cx="6736845" cy="3600000"/>
          </a:xfrm>
          <a:prstGeom prst="rect">
            <a:avLst/>
          </a:prstGeom>
          <a:noFill/>
          <a:extLst>
            <a:ext uri="{909E8E84-426E-40DD-AFC4-6F175D3DCCD1}">
              <a14:hiddenFill xmlns:a14="http://schemas.microsoft.com/office/drawing/2010/main">
                <a:solidFill>
                  <a:srgbClr val="FFFFFF"/>
                </a:solidFill>
              </a14:hiddenFill>
            </a:ext>
          </a:extLst>
        </p:spPr>
      </p:pic>
      <p:sp>
        <p:nvSpPr>
          <p:cNvPr id="5" name="TekstSylinder 4"/>
          <p:cNvSpPr txBox="1"/>
          <p:nvPr/>
        </p:nvSpPr>
        <p:spPr>
          <a:xfrm>
            <a:off x="44312" y="2132856"/>
            <a:ext cx="1080120" cy="2308324"/>
          </a:xfrm>
          <a:prstGeom prst="rect">
            <a:avLst/>
          </a:prstGeom>
          <a:noFill/>
        </p:spPr>
        <p:txBody>
          <a:bodyPr wrap="square" rtlCol="0">
            <a:spAutoFit/>
          </a:bodyPr>
          <a:lstStyle/>
          <a:p>
            <a:r>
              <a:rPr lang="nb-NO" sz="1200" dirty="0" smtClean="0">
                <a:latin typeface="Oslo Sans" pitchFamily="50" charset="0"/>
              </a:rPr>
              <a:t>Når du skal trykke på tekstil er det viktig at du aktiverer «Mirror». Hvis ikke blir vinylen speilvendt når den er festet på tekstil</a:t>
            </a:r>
            <a:endParaRPr lang="nb-NO" sz="1200" dirty="0">
              <a:latin typeface="Oslo Sans" pitchFamily="50" charset="0"/>
            </a:endParaRPr>
          </a:p>
        </p:txBody>
      </p:sp>
      <p:cxnSp>
        <p:nvCxnSpPr>
          <p:cNvPr id="6" name="Rett pil 5"/>
          <p:cNvCxnSpPr/>
          <p:nvPr/>
        </p:nvCxnSpPr>
        <p:spPr>
          <a:xfrm>
            <a:off x="1056204" y="3384148"/>
            <a:ext cx="183624" cy="0"/>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161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Innstillinger Del 2</a:t>
            </a:r>
            <a:endParaRPr lang="nb-NO" dirty="0"/>
          </a:p>
        </p:txBody>
      </p:sp>
      <p:pic>
        <p:nvPicPr>
          <p:cNvPr id="9219" name="Picture 3" descr="C:\Users\Nish\Desktop\Vinyl Kutter\9. Cut setting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0000" y="1440000"/>
            <a:ext cx="6710680" cy="3600000"/>
          </a:xfrm>
          <a:prstGeom prst="rect">
            <a:avLst/>
          </a:prstGeom>
          <a:noFill/>
          <a:extLst>
            <a:ext uri="{909E8E84-426E-40DD-AFC4-6F175D3DCCD1}">
              <a14:hiddenFill xmlns:a14="http://schemas.microsoft.com/office/drawing/2010/main">
                <a:solidFill>
                  <a:srgbClr val="FFFFFF"/>
                </a:solidFill>
              </a14:hiddenFill>
            </a:ext>
          </a:extLst>
        </p:spPr>
      </p:pic>
      <p:sp>
        <p:nvSpPr>
          <p:cNvPr id="6" name="TekstSylinder 5"/>
          <p:cNvSpPr txBox="1"/>
          <p:nvPr/>
        </p:nvSpPr>
        <p:spPr>
          <a:xfrm>
            <a:off x="2627784" y="4941168"/>
            <a:ext cx="4032448" cy="646331"/>
          </a:xfrm>
          <a:prstGeom prst="rect">
            <a:avLst/>
          </a:prstGeom>
          <a:noFill/>
        </p:spPr>
        <p:txBody>
          <a:bodyPr wrap="square" rtlCol="0">
            <a:spAutoFit/>
          </a:bodyPr>
          <a:lstStyle/>
          <a:p>
            <a:r>
              <a:rPr lang="nb-NO" sz="1200" dirty="0" smtClean="0">
                <a:latin typeface="Oslo Sans" pitchFamily="50" charset="0"/>
              </a:rPr>
              <a:t>Siste steg før du kan kutte er å sette materialet til vinyl. Filen sendes til maskinen automatisk. De neste stegene viser deg hvordan du bruker maskinen. </a:t>
            </a:r>
            <a:endParaRPr lang="nb-NO" sz="1200" dirty="0">
              <a:latin typeface="Oslo Sans" pitchFamily="50" charset="0"/>
            </a:endParaRPr>
          </a:p>
        </p:txBody>
      </p:sp>
    </p:spTree>
    <p:extLst>
      <p:ext uri="{BB962C8B-B14F-4D97-AF65-F5344CB8AC3E}">
        <p14:creationId xmlns:p14="http://schemas.microsoft.com/office/powerpoint/2010/main" val="22836737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Gjøre klar vinyl til flater</a:t>
            </a:r>
            <a:endParaRPr lang="nb-NO" dirty="0"/>
          </a:p>
        </p:txBody>
      </p:sp>
      <p:pic>
        <p:nvPicPr>
          <p:cNvPr id="12290" name="Picture 2" descr="C:\Users\Nish\Desktop\Vinyl Kutter\IMG_060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0000" y="1440000"/>
            <a:ext cx="5280000" cy="3960000"/>
          </a:xfrm>
          <a:prstGeom prst="rect">
            <a:avLst/>
          </a:prstGeom>
          <a:noFill/>
          <a:extLst>
            <a:ext uri="{909E8E84-426E-40DD-AFC4-6F175D3DCCD1}">
              <a14:hiddenFill xmlns:a14="http://schemas.microsoft.com/office/drawing/2010/main">
                <a:solidFill>
                  <a:srgbClr val="FFFFFF"/>
                </a:solidFill>
              </a14:hiddenFill>
            </a:ext>
          </a:extLst>
        </p:spPr>
      </p:pic>
      <p:sp>
        <p:nvSpPr>
          <p:cNvPr id="5" name="TekstSylinder 4"/>
          <p:cNvSpPr txBox="1"/>
          <p:nvPr/>
        </p:nvSpPr>
        <p:spPr>
          <a:xfrm>
            <a:off x="157056" y="1883996"/>
            <a:ext cx="1640935" cy="1200329"/>
          </a:xfrm>
          <a:prstGeom prst="rect">
            <a:avLst/>
          </a:prstGeom>
          <a:noFill/>
        </p:spPr>
        <p:txBody>
          <a:bodyPr wrap="square" rtlCol="0">
            <a:spAutoFit/>
          </a:bodyPr>
          <a:lstStyle/>
          <a:p>
            <a:r>
              <a:rPr lang="nb-NO" sz="1200" dirty="0" smtClean="0">
                <a:latin typeface="Oslo Sans" pitchFamily="50" charset="0"/>
              </a:rPr>
              <a:t>Vinyl du skal ha bruke på flater skal  klistres fast på de blå kuttemattene med papirsiden ned.  </a:t>
            </a:r>
            <a:endParaRPr lang="nb-NO" sz="1200" dirty="0">
              <a:latin typeface="Oslo Sans" pitchFamily="50" charset="0"/>
            </a:endParaRPr>
          </a:p>
        </p:txBody>
      </p:sp>
    </p:spTree>
    <p:extLst>
      <p:ext uri="{BB962C8B-B14F-4D97-AF65-F5344CB8AC3E}">
        <p14:creationId xmlns:p14="http://schemas.microsoft.com/office/powerpoint/2010/main" val="3652300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Gjøre klar vinyl til tekstil</a:t>
            </a:r>
            <a:endParaRPr lang="nb-NO" dirty="0"/>
          </a:p>
        </p:txBody>
      </p:sp>
      <p:pic>
        <p:nvPicPr>
          <p:cNvPr id="14338" name="Picture 2" descr="C:\Users\Nish\Desktop\Vinyl Kutter\IMG_060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0000" y="1440000"/>
            <a:ext cx="4799999" cy="3600000"/>
          </a:xfrm>
          <a:prstGeom prst="rect">
            <a:avLst/>
          </a:prstGeom>
          <a:noFill/>
          <a:extLst>
            <a:ext uri="{909E8E84-426E-40DD-AFC4-6F175D3DCCD1}">
              <a14:hiddenFill xmlns:a14="http://schemas.microsoft.com/office/drawing/2010/main">
                <a:solidFill>
                  <a:srgbClr val="FFFFFF"/>
                </a:solidFill>
              </a14:hiddenFill>
            </a:ext>
          </a:extLst>
        </p:spPr>
      </p:pic>
      <p:sp>
        <p:nvSpPr>
          <p:cNvPr id="5" name="TekstSylinder 4"/>
          <p:cNvSpPr txBox="1"/>
          <p:nvPr/>
        </p:nvSpPr>
        <p:spPr>
          <a:xfrm>
            <a:off x="157056" y="1883996"/>
            <a:ext cx="1640935" cy="1384995"/>
          </a:xfrm>
          <a:prstGeom prst="rect">
            <a:avLst/>
          </a:prstGeom>
          <a:noFill/>
        </p:spPr>
        <p:txBody>
          <a:bodyPr wrap="square" rtlCol="0">
            <a:spAutoFit/>
          </a:bodyPr>
          <a:lstStyle/>
          <a:p>
            <a:r>
              <a:rPr lang="nb-NO" sz="1200" dirty="0">
                <a:latin typeface="Oslo Sans" pitchFamily="50" charset="0"/>
              </a:rPr>
              <a:t>Vinyl du skal ha bruke på </a:t>
            </a:r>
            <a:r>
              <a:rPr lang="nb-NO" sz="1200" dirty="0" smtClean="0">
                <a:latin typeface="Oslo Sans" pitchFamily="50" charset="0"/>
              </a:rPr>
              <a:t>tekstil </a:t>
            </a:r>
            <a:r>
              <a:rPr lang="nb-NO" sz="1200" dirty="0">
                <a:latin typeface="Oslo Sans" pitchFamily="50" charset="0"/>
              </a:rPr>
              <a:t>skal  klistres fast på de blå kuttemattene </a:t>
            </a:r>
            <a:r>
              <a:rPr lang="nb-NO" sz="1200" dirty="0" smtClean="0">
                <a:latin typeface="Oslo Sans" pitchFamily="50" charset="0"/>
              </a:rPr>
              <a:t>med den blanke siden </a:t>
            </a:r>
            <a:r>
              <a:rPr lang="nb-NO" sz="1200" dirty="0">
                <a:latin typeface="Oslo Sans" pitchFamily="50" charset="0"/>
              </a:rPr>
              <a:t>ned.  </a:t>
            </a:r>
          </a:p>
        </p:txBody>
      </p:sp>
    </p:spTree>
    <p:extLst>
      <p:ext uri="{BB962C8B-B14F-4D97-AF65-F5344CB8AC3E}">
        <p14:creationId xmlns:p14="http://schemas.microsoft.com/office/powerpoint/2010/main" val="1641963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Gjøre klar materialer Del 2 </a:t>
            </a:r>
            <a:endParaRPr lang="nb-NO" dirty="0"/>
          </a:p>
        </p:txBody>
      </p:sp>
      <p:pic>
        <p:nvPicPr>
          <p:cNvPr id="10242" name="Picture 2" descr="C:\Users\Nish\Desktop\Vinyl Kutter\Inse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620000" y="1440000"/>
            <a:ext cx="5850846" cy="3960000"/>
          </a:xfrm>
          <a:prstGeom prst="rect">
            <a:avLst/>
          </a:prstGeom>
          <a:noFill/>
          <a:extLst>
            <a:ext uri="{909E8E84-426E-40DD-AFC4-6F175D3DCCD1}">
              <a14:hiddenFill xmlns:a14="http://schemas.microsoft.com/office/drawing/2010/main">
                <a:solidFill>
                  <a:srgbClr val="FFFFFF"/>
                </a:solidFill>
              </a14:hiddenFill>
            </a:ext>
          </a:extLst>
        </p:spPr>
      </p:pic>
      <p:sp>
        <p:nvSpPr>
          <p:cNvPr id="5" name="TekstSylinder 4"/>
          <p:cNvSpPr txBox="1"/>
          <p:nvPr/>
        </p:nvSpPr>
        <p:spPr>
          <a:xfrm>
            <a:off x="-44892" y="2819835"/>
            <a:ext cx="1640935" cy="1200329"/>
          </a:xfrm>
          <a:prstGeom prst="rect">
            <a:avLst/>
          </a:prstGeom>
          <a:noFill/>
        </p:spPr>
        <p:txBody>
          <a:bodyPr wrap="square" rtlCol="0">
            <a:spAutoFit/>
          </a:bodyPr>
          <a:lstStyle/>
          <a:p>
            <a:r>
              <a:rPr lang="nb-NO" sz="1200" dirty="0" smtClean="0">
                <a:latin typeface="Oslo Sans" pitchFamily="50" charset="0"/>
              </a:rPr>
              <a:t>Før forsiktig kuttematten med vinylen inn i maskinen gjennom klammene som pilen peker på.</a:t>
            </a:r>
            <a:endParaRPr lang="nb-NO" sz="1200" dirty="0">
              <a:latin typeface="Oslo Sans" pitchFamily="50" charset="0"/>
            </a:endParaRPr>
          </a:p>
        </p:txBody>
      </p:sp>
      <p:cxnSp>
        <p:nvCxnSpPr>
          <p:cNvPr id="6" name="Rett pil 5"/>
          <p:cNvCxnSpPr/>
          <p:nvPr/>
        </p:nvCxnSpPr>
        <p:spPr>
          <a:xfrm>
            <a:off x="1331640" y="3284984"/>
            <a:ext cx="1008112" cy="135016"/>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Rett pil 8"/>
          <p:cNvCxnSpPr/>
          <p:nvPr/>
        </p:nvCxnSpPr>
        <p:spPr>
          <a:xfrm flipH="1" flipV="1">
            <a:off x="7413416" y="2851844"/>
            <a:ext cx="288032" cy="289124"/>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kstSylinder 11"/>
          <p:cNvSpPr txBox="1"/>
          <p:nvPr/>
        </p:nvSpPr>
        <p:spPr>
          <a:xfrm>
            <a:off x="7656824" y="2492896"/>
            <a:ext cx="1523688" cy="2492990"/>
          </a:xfrm>
          <a:prstGeom prst="rect">
            <a:avLst/>
          </a:prstGeom>
          <a:noFill/>
        </p:spPr>
        <p:txBody>
          <a:bodyPr wrap="square" rtlCol="0">
            <a:spAutoFit/>
          </a:bodyPr>
          <a:lstStyle/>
          <a:p>
            <a:r>
              <a:rPr lang="nb-NO" sz="1200" dirty="0" smtClean="0">
                <a:latin typeface="Oslo Sans" pitchFamily="50" charset="0"/>
              </a:rPr>
              <a:t>Trykk så på knappen med pilene for at maskinen fører kuttematten inn i kammeret. Husk at når du skal ta kuttematten ut igjen av maskinen, så bruker vi samme knapp for å reversere prosessen.</a:t>
            </a:r>
            <a:endParaRPr lang="nb-NO" sz="1200" dirty="0">
              <a:latin typeface="Oslo Sans" pitchFamily="50" charset="0"/>
            </a:endParaRPr>
          </a:p>
        </p:txBody>
      </p:sp>
    </p:spTree>
    <p:extLst>
      <p:ext uri="{BB962C8B-B14F-4D97-AF65-F5344CB8AC3E}">
        <p14:creationId xmlns:p14="http://schemas.microsoft.com/office/powerpoint/2010/main" val="15195474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Kutting</a:t>
            </a:r>
            <a:endParaRPr lang="nb-NO" dirty="0"/>
          </a:p>
        </p:txBody>
      </p:sp>
      <p:pic>
        <p:nvPicPr>
          <p:cNvPr id="11266" name="Picture 2" descr="C:\Users\Nish\Desktop\Vinyl Kutter\IMG_06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800000" y="1440000"/>
            <a:ext cx="5280000" cy="3960000"/>
          </a:xfrm>
          <a:prstGeom prst="rect">
            <a:avLst/>
          </a:prstGeom>
          <a:noFill/>
          <a:extLst>
            <a:ext uri="{909E8E84-426E-40DD-AFC4-6F175D3DCCD1}">
              <a14:hiddenFill xmlns:a14="http://schemas.microsoft.com/office/drawing/2010/main">
                <a:solidFill>
                  <a:srgbClr val="FFFFFF"/>
                </a:solidFill>
              </a14:hiddenFill>
            </a:ext>
          </a:extLst>
        </p:spPr>
      </p:pic>
      <p:sp>
        <p:nvSpPr>
          <p:cNvPr id="5" name="TekstSylinder 4"/>
          <p:cNvSpPr txBox="1"/>
          <p:nvPr/>
        </p:nvSpPr>
        <p:spPr>
          <a:xfrm>
            <a:off x="7308304" y="2636912"/>
            <a:ext cx="1640935" cy="1015663"/>
          </a:xfrm>
          <a:prstGeom prst="rect">
            <a:avLst/>
          </a:prstGeom>
          <a:noFill/>
        </p:spPr>
        <p:txBody>
          <a:bodyPr wrap="square" rtlCol="0">
            <a:spAutoFit/>
          </a:bodyPr>
          <a:lstStyle/>
          <a:p>
            <a:r>
              <a:rPr lang="nb-NO" sz="1200" dirty="0" smtClean="0">
                <a:latin typeface="Oslo Sans" pitchFamily="50" charset="0"/>
              </a:rPr>
              <a:t>Når alt er klart så trykker du på start-knappen og venter til kuttingen er over. </a:t>
            </a:r>
            <a:endParaRPr lang="nb-NO" sz="1200" dirty="0">
              <a:latin typeface="Oslo Sans" pitchFamily="50" charset="0"/>
            </a:endParaRPr>
          </a:p>
        </p:txBody>
      </p:sp>
      <p:cxnSp>
        <p:nvCxnSpPr>
          <p:cNvPr id="6" name="Rett pil 5"/>
          <p:cNvCxnSpPr/>
          <p:nvPr/>
        </p:nvCxnSpPr>
        <p:spPr>
          <a:xfrm flipH="1" flipV="1">
            <a:off x="6516216" y="2868830"/>
            <a:ext cx="792088" cy="144562"/>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911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Forord</a:t>
            </a:r>
            <a:endParaRPr lang="nb-NO" dirty="0"/>
          </a:p>
        </p:txBody>
      </p:sp>
      <p:sp>
        <p:nvSpPr>
          <p:cNvPr id="3" name="Plassholder for innhold 2"/>
          <p:cNvSpPr>
            <a:spLocks noGrp="1"/>
          </p:cNvSpPr>
          <p:nvPr>
            <p:ph idx="1"/>
          </p:nvPr>
        </p:nvSpPr>
        <p:spPr>
          <a:xfrm>
            <a:off x="457200" y="1600201"/>
            <a:ext cx="8229600" cy="3124944"/>
          </a:xfrm>
        </p:spPr>
        <p:txBody>
          <a:bodyPr>
            <a:normAutofit/>
          </a:bodyPr>
          <a:lstStyle/>
          <a:p>
            <a:pPr marL="0" indent="0">
              <a:buNone/>
            </a:pPr>
            <a:r>
              <a:rPr lang="nb-NO" sz="1800" dirty="0" smtClean="0">
                <a:latin typeface="Oslo Sans" pitchFamily="50" charset="0"/>
              </a:rPr>
              <a:t>I denne guiden skal du lære og bruke </a:t>
            </a:r>
            <a:r>
              <a:rPr lang="nb-NO" sz="1800" dirty="0" err="1" smtClean="0">
                <a:latin typeface="Oslo Sans" pitchFamily="50" charset="0"/>
              </a:rPr>
              <a:t>Cricut</a:t>
            </a:r>
            <a:r>
              <a:rPr lang="nb-NO" sz="1800" dirty="0" smtClean="0">
                <a:latin typeface="Oslo Sans" pitchFamily="50" charset="0"/>
              </a:rPr>
              <a:t> Maker og den medfølgende programvaren </a:t>
            </a:r>
            <a:r>
              <a:rPr lang="nb-NO" sz="1800" dirty="0" err="1" smtClean="0">
                <a:latin typeface="Oslo Sans" pitchFamily="50" charset="0"/>
              </a:rPr>
              <a:t>Cricut</a:t>
            </a:r>
            <a:r>
              <a:rPr lang="nb-NO" sz="1800" dirty="0" smtClean="0">
                <a:latin typeface="Oslo Sans" pitchFamily="50" charset="0"/>
              </a:rPr>
              <a:t> Design Space. </a:t>
            </a:r>
            <a:r>
              <a:rPr lang="nb-NO" sz="1800" dirty="0" err="1" smtClean="0">
                <a:latin typeface="Oslo Sans" pitchFamily="50" charset="0"/>
              </a:rPr>
              <a:t>Cricut</a:t>
            </a:r>
            <a:r>
              <a:rPr lang="nb-NO" sz="1800" dirty="0" smtClean="0">
                <a:latin typeface="Oslo Sans" pitchFamily="50" charset="0"/>
              </a:rPr>
              <a:t> Maker er en vinyl-kutter som lar deg skjære ut figurer og tekst som kan trykkes på flater eller tekstil. Denne guiden vil fokusere på hvordan vi tar et bilde og tekst, og skjærer ut konturer i </a:t>
            </a:r>
            <a:r>
              <a:rPr lang="nb-NO" sz="1800" dirty="0" err="1" smtClean="0">
                <a:latin typeface="Oslo Sans" pitchFamily="50" charset="0"/>
              </a:rPr>
              <a:t>Cricut</a:t>
            </a:r>
            <a:r>
              <a:rPr lang="nb-NO" sz="1800" dirty="0" smtClean="0">
                <a:latin typeface="Oslo Sans" pitchFamily="50" charset="0"/>
              </a:rPr>
              <a:t> maker. Denne guiden tar for seg fremgangsmåten til </a:t>
            </a:r>
            <a:r>
              <a:rPr lang="nb-NO" sz="1800" dirty="0" smtClean="0">
                <a:latin typeface="Oslo Sans" pitchFamily="50" charset="0"/>
              </a:rPr>
              <a:t> </a:t>
            </a:r>
            <a:r>
              <a:rPr lang="nb-NO" sz="1800" dirty="0" smtClean="0">
                <a:latin typeface="Oslo Sans" pitchFamily="50" charset="0"/>
              </a:rPr>
              <a:t>vinyl til bruk på flater og til tekstil. </a:t>
            </a:r>
            <a:r>
              <a:rPr lang="nb-NO" sz="1800" dirty="0" smtClean="0">
                <a:latin typeface="Oslo Sans" pitchFamily="50" charset="0"/>
              </a:rPr>
              <a:t>Programvaren </a:t>
            </a:r>
            <a:r>
              <a:rPr lang="nb-NO" sz="1800" dirty="0" err="1" smtClean="0">
                <a:latin typeface="Oslo Sans" pitchFamily="50" charset="0"/>
              </a:rPr>
              <a:t>Cricut</a:t>
            </a:r>
            <a:r>
              <a:rPr lang="nb-NO" sz="1800" dirty="0" smtClean="0">
                <a:latin typeface="Oslo Sans" pitchFamily="50" charset="0"/>
              </a:rPr>
              <a:t> Design Space ligger ferdig installert på noen av Folkeverkstedets datamaskiner. </a:t>
            </a:r>
          </a:p>
          <a:p>
            <a:pPr marL="0" indent="0">
              <a:buNone/>
            </a:pPr>
            <a:r>
              <a:rPr lang="en-US" sz="2400" dirty="0" smtClean="0">
                <a:latin typeface="Oslo Sans" pitchFamily="50" charset="0"/>
              </a:rPr>
              <a:t> </a:t>
            </a:r>
            <a:endParaRPr lang="nb-NO" sz="2100" dirty="0" smtClean="0">
              <a:latin typeface="Oslo Sans" pitchFamily="50" charset="0"/>
            </a:endParaRPr>
          </a:p>
          <a:p>
            <a:pPr marL="0" indent="0">
              <a:buNone/>
            </a:pPr>
            <a:endParaRPr lang="nb-NO" dirty="0"/>
          </a:p>
        </p:txBody>
      </p:sp>
    </p:spTree>
    <p:extLst>
      <p:ext uri="{BB962C8B-B14F-4D97-AF65-F5344CB8AC3E}">
        <p14:creationId xmlns:p14="http://schemas.microsoft.com/office/powerpoint/2010/main" val="3197572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HMS</a:t>
            </a:r>
            <a:endParaRPr lang="nb-NO" dirty="0"/>
          </a:p>
        </p:txBody>
      </p:sp>
      <p:sp>
        <p:nvSpPr>
          <p:cNvPr id="3" name="Plassholder for innhold 2"/>
          <p:cNvSpPr>
            <a:spLocks noGrp="1"/>
          </p:cNvSpPr>
          <p:nvPr>
            <p:ph idx="1"/>
          </p:nvPr>
        </p:nvSpPr>
        <p:spPr>
          <a:xfrm>
            <a:off x="107504" y="1600201"/>
            <a:ext cx="8579296" cy="3701008"/>
          </a:xfrm>
        </p:spPr>
        <p:txBody>
          <a:bodyPr>
            <a:normAutofit/>
          </a:bodyPr>
          <a:lstStyle/>
          <a:p>
            <a:pPr marL="400050" lvl="1" indent="0">
              <a:buNone/>
            </a:pPr>
            <a:r>
              <a:rPr lang="nb-NO" sz="1800" dirty="0" err="1" smtClean="0">
                <a:latin typeface="Oslo Sans" pitchFamily="50" charset="0"/>
              </a:rPr>
              <a:t>Cricut</a:t>
            </a:r>
            <a:r>
              <a:rPr lang="nb-NO" sz="1800" dirty="0" smtClean="0">
                <a:latin typeface="Oslo Sans" pitchFamily="50" charset="0"/>
              </a:rPr>
              <a:t> Maker er en forholdsvis lett og trygg maskin </a:t>
            </a:r>
            <a:r>
              <a:rPr lang="nb-NO" sz="1800" dirty="0">
                <a:latin typeface="Oslo Sans" pitchFamily="50" charset="0"/>
              </a:rPr>
              <a:t>å</a:t>
            </a:r>
            <a:r>
              <a:rPr lang="nb-NO" sz="1800" dirty="0" smtClean="0">
                <a:latin typeface="Oslo Sans" pitchFamily="50" charset="0"/>
              </a:rPr>
              <a:t> bruke. Det er likevel slik at </a:t>
            </a:r>
            <a:r>
              <a:rPr lang="nb-NO" sz="1800" dirty="0" err="1" smtClean="0">
                <a:latin typeface="Oslo Sans" pitchFamily="50" charset="0"/>
              </a:rPr>
              <a:t>Cricut</a:t>
            </a:r>
            <a:r>
              <a:rPr lang="nb-NO" sz="1800" dirty="0" smtClean="0">
                <a:latin typeface="Oslo Sans" pitchFamily="50" charset="0"/>
              </a:rPr>
              <a:t> Maker er en maskin med bevegelige mekaniske komponenter hvor det sitter et veldig skarpt knivblad på tuppen. For å unngå kutt og klemskader er det derfor viktig at du aldri tar inni maskinen når den er i drift. Maskinelle endringer skal alltid gjøres i samsvar med ansatte ved Folkeverkstedet.  Fremmedlegemer skal ikke ligge i selve kutteområde i maskinen. Ved feil på maskinen skal man melde fra til ansatte i folkeverkstedet. </a:t>
            </a:r>
            <a:endParaRPr lang="nb-NO" sz="1800" dirty="0">
              <a:latin typeface="Oslo Sans" pitchFamily="50" charset="0"/>
            </a:endParaRPr>
          </a:p>
        </p:txBody>
      </p:sp>
    </p:spTree>
    <p:extLst>
      <p:ext uri="{BB962C8B-B14F-4D97-AF65-F5344CB8AC3E}">
        <p14:creationId xmlns:p14="http://schemas.microsoft.com/office/powerpoint/2010/main" val="282614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Innholdsfortegnelse</a:t>
            </a:r>
            <a:endParaRPr lang="nb-NO" dirty="0"/>
          </a:p>
        </p:txBody>
      </p:sp>
      <p:sp>
        <p:nvSpPr>
          <p:cNvPr id="5" name="Plassholder for innhold 2"/>
          <p:cNvSpPr txBox="1">
            <a:spLocks/>
          </p:cNvSpPr>
          <p:nvPr/>
        </p:nvSpPr>
        <p:spPr>
          <a:xfrm>
            <a:off x="312272" y="1412776"/>
            <a:ext cx="4752528" cy="4248472"/>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Arial" panose="020B0604020202020204" pitchFamily="34" charset="0"/>
              <a:buAutoNum type="arabicPeriod"/>
            </a:pPr>
            <a:r>
              <a:rPr lang="nb-NO" sz="2000" dirty="0" smtClean="0">
                <a:latin typeface="Oslo Sans" pitchFamily="50" charset="0"/>
                <a:hlinkClick r:id="rId3" action="ppaction://hlinksldjump"/>
              </a:rPr>
              <a:t>Starte et prosjekt</a:t>
            </a:r>
            <a:endParaRPr lang="nb-NO" sz="2000" dirty="0" smtClean="0">
              <a:latin typeface="Oslo Sans" pitchFamily="50" charset="0"/>
            </a:endParaRPr>
          </a:p>
          <a:p>
            <a:pPr>
              <a:buFont typeface="Arial" panose="020B0604020202020204" pitchFamily="34" charset="0"/>
              <a:buAutoNum type="arabicPeriod"/>
            </a:pPr>
            <a:r>
              <a:rPr lang="nb-NO" sz="2000" dirty="0" smtClean="0">
                <a:latin typeface="Oslo Sans" pitchFamily="50" charset="0"/>
                <a:hlinkClick r:id="rId4" action="ppaction://hlinksldjump"/>
              </a:rPr>
              <a:t>Arbeidsområde</a:t>
            </a:r>
            <a:endParaRPr lang="nb-NO" sz="2000" dirty="0" smtClean="0">
              <a:latin typeface="Oslo Sans" pitchFamily="50" charset="0"/>
            </a:endParaRPr>
          </a:p>
          <a:p>
            <a:pPr>
              <a:buFont typeface="Arial" panose="020B0604020202020204" pitchFamily="34" charset="0"/>
              <a:buAutoNum type="arabicPeriod"/>
            </a:pPr>
            <a:r>
              <a:rPr lang="nb-NO" sz="2000" dirty="0" smtClean="0">
                <a:latin typeface="Oslo Sans" pitchFamily="50" charset="0"/>
                <a:hlinkClick r:id="rId5" action="ppaction://hlinksldjump"/>
              </a:rPr>
              <a:t>Legge til bilder</a:t>
            </a:r>
            <a:endParaRPr lang="nb-NO" sz="2000" dirty="0" smtClean="0">
              <a:latin typeface="Oslo Sans" pitchFamily="50" charset="0"/>
            </a:endParaRPr>
          </a:p>
          <a:p>
            <a:pPr>
              <a:buFont typeface="Arial" panose="020B0604020202020204" pitchFamily="34" charset="0"/>
              <a:buAutoNum type="arabicPeriod"/>
            </a:pPr>
            <a:r>
              <a:rPr lang="nb-NO" sz="2000" dirty="0" smtClean="0">
                <a:latin typeface="Oslo Sans" pitchFamily="50" charset="0"/>
                <a:hlinkClick r:id="rId6" action="ppaction://hlinksldjump"/>
              </a:rPr>
              <a:t>Redigering av bilder </a:t>
            </a:r>
            <a:endParaRPr lang="nb-NO" sz="2000" dirty="0" smtClean="0">
              <a:latin typeface="Oslo Sans" pitchFamily="50" charset="0"/>
            </a:endParaRPr>
          </a:p>
          <a:p>
            <a:pPr lvl="1">
              <a:buFont typeface="Arial" panose="020B0604020202020204" pitchFamily="34" charset="0"/>
              <a:buAutoNum type="arabicPeriod"/>
            </a:pPr>
            <a:r>
              <a:rPr lang="nb-NO" sz="1800" dirty="0" smtClean="0">
                <a:latin typeface="Oslo Sans" pitchFamily="50" charset="0"/>
                <a:hlinkClick r:id="rId7" action="ppaction://hlinksldjump"/>
              </a:rPr>
              <a:t>Redigering av bilder del 2</a:t>
            </a:r>
            <a:endParaRPr lang="nb-NO" sz="1800" dirty="0" smtClean="0">
              <a:latin typeface="Oslo Sans" pitchFamily="50" charset="0"/>
            </a:endParaRPr>
          </a:p>
          <a:p>
            <a:pPr lvl="1">
              <a:buFont typeface="Arial" panose="020B0604020202020204" pitchFamily="34" charset="0"/>
              <a:buAutoNum type="arabicPeriod"/>
            </a:pPr>
            <a:r>
              <a:rPr lang="nb-NO" sz="1800" dirty="0" smtClean="0">
                <a:latin typeface="Oslo Sans" pitchFamily="50" charset="0"/>
                <a:hlinkClick r:id="rId8" action="ppaction://hlinksldjump"/>
              </a:rPr>
              <a:t>Redigering av bilder del 3</a:t>
            </a:r>
            <a:endParaRPr lang="nb-NO" sz="1800" dirty="0" smtClean="0">
              <a:latin typeface="Oslo Sans" pitchFamily="50" charset="0"/>
            </a:endParaRPr>
          </a:p>
          <a:p>
            <a:pPr>
              <a:buFont typeface="Arial" panose="020B0604020202020204" pitchFamily="34" charset="0"/>
              <a:buAutoNum type="arabicPeriod"/>
            </a:pPr>
            <a:r>
              <a:rPr lang="nb-NO" sz="2000" dirty="0" smtClean="0">
                <a:latin typeface="Oslo Sans" pitchFamily="50" charset="0"/>
                <a:hlinkClick r:id="rId9" action="ppaction://hlinksldjump"/>
              </a:rPr>
              <a:t>Justere og skalere</a:t>
            </a:r>
            <a:endParaRPr lang="nb-NO" sz="2000" dirty="0" smtClean="0">
              <a:latin typeface="Oslo Sans" pitchFamily="50" charset="0"/>
            </a:endParaRPr>
          </a:p>
          <a:p>
            <a:pPr>
              <a:buFont typeface="Arial" panose="020B0604020202020204" pitchFamily="34" charset="0"/>
              <a:buAutoNum type="arabicPeriod"/>
            </a:pPr>
            <a:r>
              <a:rPr lang="nb-NO" sz="2000" dirty="0" smtClean="0">
                <a:latin typeface="Oslo Sans" pitchFamily="50" charset="0"/>
                <a:hlinkClick r:id="rId10" action="ppaction://hlinksldjump"/>
              </a:rPr>
              <a:t>Innstillinger</a:t>
            </a:r>
            <a:endParaRPr lang="nb-NO" sz="2000" dirty="0" smtClean="0">
              <a:latin typeface="Oslo Sans" pitchFamily="50" charset="0"/>
            </a:endParaRPr>
          </a:p>
          <a:p>
            <a:pPr lvl="1">
              <a:buFont typeface="Arial" panose="020B0604020202020204" pitchFamily="34" charset="0"/>
              <a:buAutoNum type="arabicPeriod"/>
            </a:pPr>
            <a:r>
              <a:rPr lang="nb-NO" sz="1800" dirty="0" smtClean="0">
                <a:latin typeface="Oslo Sans" pitchFamily="50" charset="0"/>
                <a:hlinkClick r:id="rId11" action="ppaction://hlinksldjump"/>
              </a:rPr>
              <a:t>Innstillinger for tekstiltrykk</a:t>
            </a:r>
            <a:endParaRPr lang="nb-NO" sz="1800" dirty="0" smtClean="0">
              <a:latin typeface="Oslo Sans" pitchFamily="50" charset="0"/>
            </a:endParaRPr>
          </a:p>
          <a:p>
            <a:pPr lvl="1">
              <a:buFont typeface="Arial" panose="020B0604020202020204" pitchFamily="34" charset="0"/>
              <a:buAutoNum type="arabicPeriod"/>
            </a:pPr>
            <a:r>
              <a:rPr lang="nb-NO" sz="1800" dirty="0" smtClean="0">
                <a:latin typeface="Oslo Sans" pitchFamily="50" charset="0"/>
                <a:hlinkClick r:id="rId12" action="ppaction://hlinksldjump"/>
              </a:rPr>
              <a:t>Innstillinger del 2</a:t>
            </a:r>
            <a:endParaRPr lang="nb-NO" sz="1800" dirty="0" smtClean="0">
              <a:latin typeface="Oslo Sans" pitchFamily="50" charset="0"/>
            </a:endParaRPr>
          </a:p>
          <a:p>
            <a:pPr>
              <a:buFont typeface="Arial" panose="020B0604020202020204" pitchFamily="34" charset="0"/>
              <a:buAutoNum type="arabicPeriod"/>
            </a:pPr>
            <a:r>
              <a:rPr lang="nb-NO" sz="2000" dirty="0" smtClean="0">
                <a:latin typeface="Oslo Sans" pitchFamily="50" charset="0"/>
                <a:hlinkClick r:id="rId13" action="ppaction://hlinksldjump"/>
              </a:rPr>
              <a:t>Gjøre klar vinyl til flater</a:t>
            </a:r>
            <a:endParaRPr lang="nb-NO" sz="2000" dirty="0">
              <a:latin typeface="Oslo Sans" pitchFamily="50" charset="0"/>
            </a:endParaRPr>
          </a:p>
          <a:p>
            <a:pPr lvl="1">
              <a:buFont typeface="Arial" panose="020B0604020202020204" pitchFamily="34" charset="0"/>
              <a:buAutoNum type="arabicPeriod"/>
            </a:pPr>
            <a:r>
              <a:rPr lang="nb-NO" sz="1800" dirty="0" smtClean="0">
                <a:latin typeface="Oslo Sans" pitchFamily="50" charset="0"/>
                <a:hlinkClick r:id="rId14" action="ppaction://hlinksldjump"/>
              </a:rPr>
              <a:t>Gjøre klar vinyl til tekstil</a:t>
            </a:r>
            <a:endParaRPr lang="nb-NO" sz="1800" dirty="0" smtClean="0">
              <a:latin typeface="Oslo Sans" pitchFamily="50" charset="0"/>
            </a:endParaRPr>
          </a:p>
          <a:p>
            <a:pPr lvl="1">
              <a:buFont typeface="Arial" panose="020B0604020202020204" pitchFamily="34" charset="0"/>
              <a:buAutoNum type="arabicPeriod"/>
            </a:pPr>
            <a:r>
              <a:rPr lang="nb-NO" sz="1800" dirty="0" smtClean="0">
                <a:latin typeface="Oslo Sans" pitchFamily="50" charset="0"/>
                <a:hlinkClick r:id="rId15" action="ppaction://hlinksldjump"/>
              </a:rPr>
              <a:t>Gjøre klar materialer del 2 </a:t>
            </a:r>
            <a:endParaRPr lang="nb-NO" sz="1800" dirty="0" smtClean="0">
              <a:latin typeface="Oslo Sans" pitchFamily="50" charset="0"/>
            </a:endParaRPr>
          </a:p>
          <a:p>
            <a:pPr>
              <a:buFont typeface="Arial" panose="020B0604020202020204" pitchFamily="34" charset="0"/>
              <a:buAutoNum type="arabicPeriod"/>
            </a:pPr>
            <a:r>
              <a:rPr lang="nb-NO" sz="2000" dirty="0" smtClean="0">
                <a:latin typeface="Oslo Sans" pitchFamily="50" charset="0"/>
                <a:hlinkClick r:id="rId16" action="ppaction://hlinksldjump"/>
              </a:rPr>
              <a:t>Kutting</a:t>
            </a:r>
            <a:endParaRPr lang="nb-NO" sz="2000" dirty="0" smtClean="0">
              <a:latin typeface="Oslo Sans" pitchFamily="50" charset="0"/>
            </a:endParaRPr>
          </a:p>
          <a:p>
            <a:pPr>
              <a:buFont typeface="Arial" panose="020B0604020202020204" pitchFamily="34" charset="0"/>
              <a:buAutoNum type="arabicPeriod"/>
            </a:pPr>
            <a:endParaRPr lang="nb-NO" sz="2000" dirty="0" smtClean="0"/>
          </a:p>
          <a:p>
            <a:pPr>
              <a:buFont typeface="Arial" panose="020B0604020202020204" pitchFamily="34" charset="0"/>
              <a:buAutoNum type="arabicPeriod"/>
            </a:pPr>
            <a:endParaRPr lang="nb-NO" sz="2800" dirty="0" smtClean="0"/>
          </a:p>
          <a:p>
            <a:pPr>
              <a:buFont typeface="Arial" panose="020B0604020202020204" pitchFamily="34" charset="0"/>
              <a:buAutoNum type="arabicPeriod"/>
            </a:pPr>
            <a:endParaRPr lang="nb-NO" sz="2800" dirty="0" smtClean="0"/>
          </a:p>
          <a:p>
            <a:pPr>
              <a:buFont typeface="Arial" panose="020B0604020202020204" pitchFamily="34" charset="0"/>
              <a:buAutoNum type="arabicPeriod"/>
            </a:pPr>
            <a:endParaRPr lang="nb-NO" sz="2800" dirty="0" smtClean="0"/>
          </a:p>
          <a:p>
            <a:pPr marL="0" indent="0">
              <a:buFont typeface="Arial" panose="020B0604020202020204" pitchFamily="34" charset="0"/>
              <a:buNone/>
            </a:pPr>
            <a:endParaRPr lang="nb-NO" sz="1600" dirty="0"/>
          </a:p>
        </p:txBody>
      </p:sp>
    </p:spTree>
    <p:extLst>
      <p:ext uri="{BB962C8B-B14F-4D97-AF65-F5344CB8AC3E}">
        <p14:creationId xmlns:p14="http://schemas.microsoft.com/office/powerpoint/2010/main" val="97199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Starte et prosjekt</a:t>
            </a:r>
            <a:endParaRPr lang="nb-NO" dirty="0"/>
          </a:p>
        </p:txBody>
      </p:sp>
      <p:pic>
        <p:nvPicPr>
          <p:cNvPr id="1027" name="Picture 3" descr="C:\Users\Nish\Desktop\Vinyl Kutter\1. New Projec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0000" y="1440000"/>
            <a:ext cx="6710679" cy="36000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Rett pil 4"/>
          <p:cNvCxnSpPr/>
          <p:nvPr/>
        </p:nvCxnSpPr>
        <p:spPr>
          <a:xfrm>
            <a:off x="1223628" y="2384884"/>
            <a:ext cx="540060" cy="108012"/>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kstSylinder 6"/>
          <p:cNvSpPr txBox="1"/>
          <p:nvPr/>
        </p:nvSpPr>
        <p:spPr>
          <a:xfrm>
            <a:off x="323528" y="1844824"/>
            <a:ext cx="648072" cy="461665"/>
          </a:xfrm>
          <a:prstGeom prst="rect">
            <a:avLst/>
          </a:prstGeom>
          <a:noFill/>
        </p:spPr>
        <p:txBody>
          <a:bodyPr wrap="square" rtlCol="0">
            <a:spAutoFit/>
          </a:bodyPr>
          <a:lstStyle/>
          <a:p>
            <a:endParaRPr lang="nb-NO" sz="1200" dirty="0" smtClean="0">
              <a:latin typeface="Oslo Sans" pitchFamily="50" charset="0"/>
            </a:endParaRPr>
          </a:p>
          <a:p>
            <a:endParaRPr lang="nb-NO" sz="1200" dirty="0">
              <a:latin typeface="Oslo Sans" pitchFamily="50" charset="0"/>
            </a:endParaRPr>
          </a:p>
        </p:txBody>
      </p:sp>
      <p:sp>
        <p:nvSpPr>
          <p:cNvPr id="8" name="TekstSylinder 7"/>
          <p:cNvSpPr txBox="1"/>
          <p:nvPr/>
        </p:nvSpPr>
        <p:spPr>
          <a:xfrm>
            <a:off x="323528" y="1916832"/>
            <a:ext cx="1044116" cy="830997"/>
          </a:xfrm>
          <a:prstGeom prst="rect">
            <a:avLst/>
          </a:prstGeom>
          <a:noFill/>
        </p:spPr>
        <p:txBody>
          <a:bodyPr wrap="square" rtlCol="0">
            <a:spAutoFit/>
          </a:bodyPr>
          <a:lstStyle/>
          <a:p>
            <a:r>
              <a:rPr lang="nb-NO" sz="1200" dirty="0" smtClean="0">
                <a:latin typeface="Oslo Sans" pitchFamily="50" charset="0"/>
              </a:rPr>
              <a:t>Trykk her for å starte et nytt prosjekt </a:t>
            </a:r>
            <a:endParaRPr lang="nb-NO" sz="1200" dirty="0">
              <a:latin typeface="Oslo Sans" pitchFamily="50" charset="0"/>
            </a:endParaRPr>
          </a:p>
        </p:txBody>
      </p:sp>
    </p:spTree>
    <p:extLst>
      <p:ext uri="{BB962C8B-B14F-4D97-AF65-F5344CB8AC3E}">
        <p14:creationId xmlns:p14="http://schemas.microsoft.com/office/powerpoint/2010/main" val="4286173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Arbeidsområde</a:t>
            </a:r>
            <a:endParaRPr lang="nb-NO" dirty="0"/>
          </a:p>
        </p:txBody>
      </p:sp>
      <p:pic>
        <p:nvPicPr>
          <p:cNvPr id="2050" name="Picture 2" descr="C:\Users\Nish\Desktop\Vinyl Kutter\2. New blank projec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0000" y="1440000"/>
            <a:ext cx="6710679" cy="36000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Rett pil 4"/>
          <p:cNvCxnSpPr/>
          <p:nvPr/>
        </p:nvCxnSpPr>
        <p:spPr>
          <a:xfrm>
            <a:off x="899592" y="3140968"/>
            <a:ext cx="396044" cy="99032"/>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Rett pil 5"/>
          <p:cNvCxnSpPr/>
          <p:nvPr/>
        </p:nvCxnSpPr>
        <p:spPr>
          <a:xfrm>
            <a:off x="1097614" y="3825044"/>
            <a:ext cx="198022" cy="0"/>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Rett pil 6"/>
          <p:cNvCxnSpPr/>
          <p:nvPr/>
        </p:nvCxnSpPr>
        <p:spPr>
          <a:xfrm>
            <a:off x="971600" y="2564904"/>
            <a:ext cx="295124" cy="324036"/>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kstSylinder 7"/>
          <p:cNvSpPr txBox="1"/>
          <p:nvPr/>
        </p:nvSpPr>
        <p:spPr>
          <a:xfrm>
            <a:off x="34728" y="1628800"/>
            <a:ext cx="1087212" cy="1015663"/>
          </a:xfrm>
          <a:prstGeom prst="rect">
            <a:avLst/>
          </a:prstGeom>
          <a:noFill/>
        </p:spPr>
        <p:txBody>
          <a:bodyPr wrap="square" rtlCol="0">
            <a:spAutoFit/>
          </a:bodyPr>
          <a:lstStyle/>
          <a:p>
            <a:r>
              <a:rPr lang="nb-NO" sz="1200" dirty="0" err="1" smtClean="0">
                <a:latin typeface="Oslo Sans" pitchFamily="50" charset="0"/>
              </a:rPr>
              <a:t>Cri</a:t>
            </a:r>
            <a:r>
              <a:rPr lang="nb-NO" sz="1200" dirty="0" smtClean="0">
                <a:latin typeface="Oslo Sans" pitchFamily="50" charset="0"/>
              </a:rPr>
              <a:t> </a:t>
            </a:r>
            <a:r>
              <a:rPr lang="nb-NO" sz="1200" dirty="0" err="1" smtClean="0">
                <a:latin typeface="Oslo Sans" pitchFamily="50" charset="0"/>
              </a:rPr>
              <a:t>cut</a:t>
            </a:r>
            <a:r>
              <a:rPr lang="nb-NO" sz="1200" dirty="0" smtClean="0">
                <a:latin typeface="Oslo Sans" pitchFamily="50" charset="0"/>
              </a:rPr>
              <a:t> har en database med masse bilder som kan brukes </a:t>
            </a:r>
            <a:endParaRPr lang="nb-NO" sz="1200" dirty="0">
              <a:latin typeface="Oslo Sans" pitchFamily="50" charset="0"/>
            </a:endParaRPr>
          </a:p>
        </p:txBody>
      </p:sp>
      <p:sp>
        <p:nvSpPr>
          <p:cNvPr id="12" name="TekstSylinder 11"/>
          <p:cNvSpPr txBox="1"/>
          <p:nvPr/>
        </p:nvSpPr>
        <p:spPr>
          <a:xfrm>
            <a:off x="58953" y="2713495"/>
            <a:ext cx="1087212" cy="646331"/>
          </a:xfrm>
          <a:prstGeom prst="rect">
            <a:avLst/>
          </a:prstGeom>
          <a:noFill/>
        </p:spPr>
        <p:txBody>
          <a:bodyPr wrap="square" rtlCol="0">
            <a:spAutoFit/>
          </a:bodyPr>
          <a:lstStyle/>
          <a:p>
            <a:r>
              <a:rPr lang="nb-NO" sz="1200" dirty="0" smtClean="0">
                <a:latin typeface="Oslo Sans" pitchFamily="50" charset="0"/>
              </a:rPr>
              <a:t>Trykk her for å legge til tekst</a:t>
            </a:r>
            <a:endParaRPr lang="nb-NO" sz="1200" dirty="0">
              <a:latin typeface="Oslo Sans" pitchFamily="50" charset="0"/>
            </a:endParaRPr>
          </a:p>
        </p:txBody>
      </p:sp>
      <p:sp>
        <p:nvSpPr>
          <p:cNvPr id="15" name="TekstSylinder 14"/>
          <p:cNvSpPr txBox="1"/>
          <p:nvPr/>
        </p:nvSpPr>
        <p:spPr>
          <a:xfrm>
            <a:off x="58953" y="3429000"/>
            <a:ext cx="1087212" cy="1200329"/>
          </a:xfrm>
          <a:prstGeom prst="rect">
            <a:avLst/>
          </a:prstGeom>
          <a:noFill/>
        </p:spPr>
        <p:txBody>
          <a:bodyPr wrap="square" rtlCol="0">
            <a:spAutoFit/>
          </a:bodyPr>
          <a:lstStyle/>
          <a:p>
            <a:r>
              <a:rPr lang="nb-NO" sz="1200" dirty="0" smtClean="0">
                <a:latin typeface="Oslo Sans" pitchFamily="50" charset="0"/>
              </a:rPr>
              <a:t>For å legge til bilder du har lastet ned eller laget selv trykk her. </a:t>
            </a:r>
            <a:endParaRPr lang="nb-NO" sz="1200" dirty="0">
              <a:latin typeface="Oslo Sans" pitchFamily="50" charset="0"/>
            </a:endParaRPr>
          </a:p>
        </p:txBody>
      </p:sp>
    </p:spTree>
    <p:extLst>
      <p:ext uri="{BB962C8B-B14F-4D97-AF65-F5344CB8AC3E}">
        <p14:creationId xmlns:p14="http://schemas.microsoft.com/office/powerpoint/2010/main" val="3032470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Legge til bilder</a:t>
            </a:r>
            <a:endParaRPr lang="nb-NO" dirty="0"/>
          </a:p>
        </p:txBody>
      </p:sp>
      <p:pic>
        <p:nvPicPr>
          <p:cNvPr id="3074" name="Picture 2" descr="C:\Users\Nish\Desktop\Vinyl Kutter\3. Upload Im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556792"/>
            <a:ext cx="6723735" cy="36000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Rett pil 4"/>
          <p:cNvCxnSpPr/>
          <p:nvPr/>
        </p:nvCxnSpPr>
        <p:spPr>
          <a:xfrm flipH="1" flipV="1">
            <a:off x="3563888" y="3378118"/>
            <a:ext cx="208932" cy="252228"/>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kstSylinder 6"/>
          <p:cNvSpPr txBox="1"/>
          <p:nvPr/>
        </p:nvSpPr>
        <p:spPr>
          <a:xfrm>
            <a:off x="3772820" y="3284984"/>
            <a:ext cx="1087212" cy="646331"/>
          </a:xfrm>
          <a:prstGeom prst="rect">
            <a:avLst/>
          </a:prstGeom>
          <a:noFill/>
        </p:spPr>
        <p:txBody>
          <a:bodyPr wrap="square" rtlCol="0">
            <a:spAutoFit/>
          </a:bodyPr>
          <a:lstStyle/>
          <a:p>
            <a:r>
              <a:rPr lang="nb-NO" sz="1200" dirty="0" smtClean="0">
                <a:latin typeface="Oslo Sans" pitchFamily="50" charset="0"/>
              </a:rPr>
              <a:t>Trykk her for å laste opp bilder</a:t>
            </a:r>
            <a:endParaRPr lang="nb-NO" sz="1200" dirty="0">
              <a:latin typeface="Oslo Sans" pitchFamily="50" charset="0"/>
            </a:endParaRPr>
          </a:p>
        </p:txBody>
      </p:sp>
      <p:sp>
        <p:nvSpPr>
          <p:cNvPr id="6" name="Rektangel 5"/>
          <p:cNvSpPr/>
          <p:nvPr/>
        </p:nvSpPr>
        <p:spPr>
          <a:xfrm>
            <a:off x="2479515" y="4221088"/>
            <a:ext cx="4572000" cy="646331"/>
          </a:xfrm>
          <a:prstGeom prst="rect">
            <a:avLst/>
          </a:prstGeom>
        </p:spPr>
        <p:txBody>
          <a:bodyPr>
            <a:spAutoFit/>
          </a:bodyPr>
          <a:lstStyle/>
          <a:p>
            <a:r>
              <a:rPr lang="nb-NO" sz="1200" dirty="0" smtClean="0">
                <a:latin typeface="Oslo Sans" pitchFamily="50" charset="0"/>
              </a:rPr>
              <a:t>Når du er ferdig med bildeopplastningen vil du automatisk bli </a:t>
            </a:r>
            <a:r>
              <a:rPr lang="nb-NO" sz="1200" dirty="0">
                <a:latin typeface="Oslo Sans" pitchFamily="50" charset="0"/>
              </a:rPr>
              <a:t>transportert tilbake </a:t>
            </a:r>
            <a:r>
              <a:rPr lang="nb-NO" sz="1200" dirty="0" smtClean="0">
                <a:latin typeface="Oslo Sans" pitchFamily="50" charset="0"/>
              </a:rPr>
              <a:t>hit. </a:t>
            </a:r>
            <a:r>
              <a:rPr lang="nb-NO" sz="1200" dirty="0">
                <a:latin typeface="Oslo Sans" pitchFamily="50" charset="0"/>
              </a:rPr>
              <a:t>Velg </a:t>
            </a:r>
            <a:r>
              <a:rPr lang="nb-NO" sz="1200" dirty="0" smtClean="0">
                <a:latin typeface="Oslo Sans" pitchFamily="50" charset="0"/>
              </a:rPr>
              <a:t>bilde under </a:t>
            </a:r>
            <a:r>
              <a:rPr lang="nb-NO" sz="1200" dirty="0" err="1" smtClean="0">
                <a:latin typeface="Oslo Sans" pitchFamily="50" charset="0"/>
              </a:rPr>
              <a:t>recently</a:t>
            </a:r>
            <a:r>
              <a:rPr lang="nb-NO" sz="1200" dirty="0" smtClean="0">
                <a:latin typeface="Oslo Sans" pitchFamily="50" charset="0"/>
              </a:rPr>
              <a:t> </a:t>
            </a:r>
            <a:r>
              <a:rPr lang="nb-NO" sz="1200" dirty="0" err="1" smtClean="0">
                <a:latin typeface="Oslo Sans" pitchFamily="50" charset="0"/>
              </a:rPr>
              <a:t>upload</a:t>
            </a:r>
            <a:r>
              <a:rPr lang="nb-NO" sz="1200" dirty="0" smtClean="0">
                <a:latin typeface="Oslo Sans" pitchFamily="50" charset="0"/>
              </a:rPr>
              <a:t>  </a:t>
            </a:r>
            <a:r>
              <a:rPr lang="nb-NO" sz="1200" dirty="0">
                <a:latin typeface="Oslo Sans" pitchFamily="50" charset="0"/>
              </a:rPr>
              <a:t>og trykk «</a:t>
            </a:r>
            <a:r>
              <a:rPr lang="nb-NO" sz="1200" dirty="0" err="1">
                <a:latin typeface="Oslo Sans" pitchFamily="50" charset="0"/>
              </a:rPr>
              <a:t>Insert</a:t>
            </a:r>
            <a:r>
              <a:rPr lang="nb-NO" sz="1200" dirty="0">
                <a:latin typeface="Oslo Sans" pitchFamily="50" charset="0"/>
              </a:rPr>
              <a:t> image»</a:t>
            </a:r>
          </a:p>
        </p:txBody>
      </p:sp>
    </p:spTree>
    <p:extLst>
      <p:ext uri="{BB962C8B-B14F-4D97-AF65-F5344CB8AC3E}">
        <p14:creationId xmlns:p14="http://schemas.microsoft.com/office/powerpoint/2010/main" val="1572071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a:bodyPr>
          <a:lstStyle/>
          <a:p>
            <a:r>
              <a:rPr lang="nb-NO" dirty="0" smtClean="0"/>
              <a:t>Redigering av bilder</a:t>
            </a:r>
            <a:endParaRPr lang="nb-NO" dirty="0"/>
          </a:p>
        </p:txBody>
      </p:sp>
      <p:pic>
        <p:nvPicPr>
          <p:cNvPr id="4098" name="Picture 2" descr="C:\Users\Nish\Desktop\Vinyl Kutter\4. Image typ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0000" y="1440000"/>
            <a:ext cx="6736842" cy="3600000"/>
          </a:xfrm>
          <a:prstGeom prst="rect">
            <a:avLst/>
          </a:prstGeom>
          <a:noFill/>
          <a:extLst>
            <a:ext uri="{909E8E84-426E-40DD-AFC4-6F175D3DCCD1}">
              <a14:hiddenFill xmlns:a14="http://schemas.microsoft.com/office/drawing/2010/main">
                <a:solidFill>
                  <a:srgbClr val="FFFFFF"/>
                </a:solidFill>
              </a14:hiddenFill>
            </a:ext>
          </a:extLst>
        </p:spPr>
      </p:pic>
      <p:sp>
        <p:nvSpPr>
          <p:cNvPr id="5" name="TekstSylinder 4"/>
          <p:cNvSpPr txBox="1"/>
          <p:nvPr/>
        </p:nvSpPr>
        <p:spPr>
          <a:xfrm>
            <a:off x="3779912" y="4221088"/>
            <a:ext cx="2736304" cy="1015663"/>
          </a:xfrm>
          <a:prstGeom prst="rect">
            <a:avLst/>
          </a:prstGeom>
          <a:noFill/>
        </p:spPr>
        <p:txBody>
          <a:bodyPr wrap="square" rtlCol="0">
            <a:spAutoFit/>
          </a:bodyPr>
          <a:lstStyle/>
          <a:p>
            <a:r>
              <a:rPr lang="nb-NO" sz="1200" dirty="0" smtClean="0">
                <a:latin typeface="Oslo Sans" pitchFamily="50" charset="0"/>
              </a:rPr>
              <a:t>Her må du velge kvaliteten på bilde du skal ha. Her er det bare å prøve seg fram. Når du er klar for neste steg trykk «</a:t>
            </a:r>
            <a:r>
              <a:rPr lang="nb-NO" sz="1200" dirty="0" err="1" smtClean="0">
                <a:latin typeface="Oslo Sans" pitchFamily="50" charset="0"/>
              </a:rPr>
              <a:t>Continue</a:t>
            </a:r>
            <a:r>
              <a:rPr lang="nb-NO" sz="1200" dirty="0" smtClean="0">
                <a:latin typeface="Oslo Sans" pitchFamily="50" charset="0"/>
              </a:rPr>
              <a:t>» nederst til høyre</a:t>
            </a:r>
            <a:endParaRPr lang="nb-NO" sz="1200" dirty="0">
              <a:latin typeface="Oslo Sans" pitchFamily="50" charset="0"/>
            </a:endParaRPr>
          </a:p>
        </p:txBody>
      </p:sp>
    </p:spTree>
    <p:extLst>
      <p:ext uri="{BB962C8B-B14F-4D97-AF65-F5344CB8AC3E}">
        <p14:creationId xmlns:p14="http://schemas.microsoft.com/office/powerpoint/2010/main" val="157823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Redigering av bilder del 2</a:t>
            </a:r>
            <a:endParaRPr lang="nb-NO" dirty="0"/>
          </a:p>
        </p:txBody>
      </p:sp>
      <p:pic>
        <p:nvPicPr>
          <p:cNvPr id="5122" name="Picture 2" descr="C:\Users\Nish\Desktop\Vinyl Kutter\5. Select and eras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0000" y="1440000"/>
            <a:ext cx="6736842" cy="3600000"/>
          </a:xfrm>
          <a:prstGeom prst="rect">
            <a:avLst/>
          </a:prstGeom>
          <a:noFill/>
          <a:extLst>
            <a:ext uri="{909E8E84-426E-40DD-AFC4-6F175D3DCCD1}">
              <a14:hiddenFill xmlns:a14="http://schemas.microsoft.com/office/drawing/2010/main">
                <a:solidFill>
                  <a:srgbClr val="FFFFFF"/>
                </a:solidFill>
              </a14:hiddenFill>
            </a:ext>
          </a:extLst>
        </p:spPr>
      </p:pic>
      <p:sp>
        <p:nvSpPr>
          <p:cNvPr id="5" name="TekstSylinder 4"/>
          <p:cNvSpPr txBox="1"/>
          <p:nvPr/>
        </p:nvSpPr>
        <p:spPr>
          <a:xfrm>
            <a:off x="2900208" y="2071881"/>
            <a:ext cx="1527776" cy="1200329"/>
          </a:xfrm>
          <a:prstGeom prst="rect">
            <a:avLst/>
          </a:prstGeom>
          <a:noFill/>
        </p:spPr>
        <p:txBody>
          <a:bodyPr wrap="square" rtlCol="0">
            <a:spAutoFit/>
          </a:bodyPr>
          <a:lstStyle/>
          <a:p>
            <a:r>
              <a:rPr lang="nb-NO" sz="1200" dirty="0" smtClean="0">
                <a:latin typeface="Oslo Sans" pitchFamily="50" charset="0"/>
              </a:rPr>
              <a:t>Ved å bruke funksjonene som pilen peker på kan du markere områder som blir fjernet på bilde. D</a:t>
            </a:r>
            <a:endParaRPr lang="nb-NO" sz="1200" dirty="0">
              <a:latin typeface="Oslo Sans" pitchFamily="50" charset="0"/>
            </a:endParaRPr>
          </a:p>
        </p:txBody>
      </p:sp>
      <p:cxnSp>
        <p:nvCxnSpPr>
          <p:cNvPr id="6" name="Rett pil 5"/>
          <p:cNvCxnSpPr/>
          <p:nvPr/>
        </p:nvCxnSpPr>
        <p:spPr>
          <a:xfrm flipH="1" flipV="1">
            <a:off x="2123728" y="1988848"/>
            <a:ext cx="776480" cy="216016"/>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943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8112</TotalTime>
  <Words>704</Words>
  <Application>Microsoft Office PowerPoint</Application>
  <PresentationFormat>Skjermfremvisning (4:3)</PresentationFormat>
  <Paragraphs>62</Paragraphs>
  <Slides>18</Slides>
  <Notes>2</Notes>
  <HiddenSlides>0</HiddenSlides>
  <MMClips>0</MMClips>
  <ScaleCrop>false</ScaleCrop>
  <HeadingPairs>
    <vt:vector size="4" baseType="variant">
      <vt:variant>
        <vt:lpstr>Tema</vt:lpstr>
      </vt:variant>
      <vt:variant>
        <vt:i4>1</vt:i4>
      </vt:variant>
      <vt:variant>
        <vt:lpstr>Lysbildetitler</vt:lpstr>
      </vt:variant>
      <vt:variant>
        <vt:i4>18</vt:i4>
      </vt:variant>
    </vt:vector>
  </HeadingPairs>
  <TitlesOfParts>
    <vt:vector size="19" baseType="lpstr">
      <vt:lpstr>Office-tema</vt:lpstr>
      <vt:lpstr>Brukerguide for Cricut Maker og Cricut Design Spae</vt:lpstr>
      <vt:lpstr>Forord</vt:lpstr>
      <vt:lpstr>HMS</vt:lpstr>
      <vt:lpstr>Innholdsfortegnelse</vt:lpstr>
      <vt:lpstr>Starte et prosjekt</vt:lpstr>
      <vt:lpstr>Arbeidsområde</vt:lpstr>
      <vt:lpstr>Legge til bilder</vt:lpstr>
      <vt:lpstr>Redigering av bilder</vt:lpstr>
      <vt:lpstr>Redigering av bilder del 2</vt:lpstr>
      <vt:lpstr>Redigering av bilder del 3</vt:lpstr>
      <vt:lpstr>Justere og skalere</vt:lpstr>
      <vt:lpstr>Innstillinger</vt:lpstr>
      <vt:lpstr>Innstillinger for tekstiltrykk</vt:lpstr>
      <vt:lpstr>Innstillinger Del 2</vt:lpstr>
      <vt:lpstr>Gjøre klar vinyl til flater</vt:lpstr>
      <vt:lpstr>Gjøre klar vinyl til tekstil</vt:lpstr>
      <vt:lpstr>Gjøre klar materialer Del 2 </vt:lpstr>
      <vt:lpstr>Kutting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Nish</dc:creator>
  <cp:lastModifiedBy>Nish</cp:lastModifiedBy>
  <cp:revision>72</cp:revision>
  <dcterms:created xsi:type="dcterms:W3CDTF">2020-10-10T13:52:25Z</dcterms:created>
  <dcterms:modified xsi:type="dcterms:W3CDTF">2021-02-23T11:27:48Z</dcterms:modified>
</cp:coreProperties>
</file>