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0" r:id="rId4"/>
    <p:sldId id="265" r:id="rId5"/>
    <p:sldId id="266" r:id="rId6"/>
    <p:sldId id="268" r:id="rId7"/>
    <p:sldId id="267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81" d="100"/>
          <a:sy n="81" d="100"/>
        </p:scale>
        <p:origin x="1498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x-non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C604BE-0F0D-D04A-8219-1C702BFC3B1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075126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3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0793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altLang="x-none" noProof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altLang="x-non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3E6DF8-AF08-4E4B-9CA5-1234BCB0AB19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altLang="x-none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AF67C-1848-A64D-A1D8-DC5EA66A4258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783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E8A18-DF49-B248-B740-D51F7349A5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1283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FC6BB-8C27-F94A-91F2-E83A92A465D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7971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7EAC1-25B4-6649-AB5D-4B7E84931DA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2955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24F7C-11E0-8C43-95D0-813906CF76B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628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519261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885008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768748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85008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768748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B8171-D680-7343-8453-43227B20E10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628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17F97-46B2-A643-88E5-074E7847BE3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02056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DD000-5D8E-4740-8C73-50BC10866A0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4445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76672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596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81708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A8E7A-4098-AB4E-8356-97C0B71B58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0685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76672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1147663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81708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A26A6-4122-6144-85F0-3BBCE759E0C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325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600C36-DE0C-DF4C-AAF5-1561733FE351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52768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 Character segmentation</a:t>
            </a:r>
            <a:endParaRPr lang="x-none" altLang="x-non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CDC02-E043-413C-A3C5-9D30558D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图片包含 餐具, 盘子, 盘碟&#10;&#10;描述已自动生成">
            <a:extLst>
              <a:ext uri="{FF2B5EF4-FFF2-40B4-BE49-F238E27FC236}">
                <a16:creationId xmlns:a16="http://schemas.microsoft.com/office/drawing/2014/main" id="{8D6AD10A-9B07-4BC1-9F65-D7CBFBDCD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902175"/>
            <a:ext cx="4939645" cy="180019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143B1-AB9A-4829-9328-1AADC5E1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2</a:t>
            </a:fld>
            <a:endParaRPr lang="en-AU" altLang="x-none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6BD921-9978-4258-BD58-5A9D8FF3B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4581128"/>
            <a:ext cx="7134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80728"/>
            <a:ext cx="8229600" cy="1143000"/>
          </a:xfrm>
        </p:spPr>
        <p:txBody>
          <a:bodyPr/>
          <a:lstStyle/>
          <a:p>
            <a:r>
              <a:rPr lang="en-US" altLang="x-none" sz="2400" dirty="0"/>
              <a:t>Main idea: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Projection based on horizontal coordinate axes</a:t>
            </a:r>
            <a:endParaRPr lang="x-none" altLang="x-none" sz="2400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60A988D-1C0B-4313-AD4B-B794F93EF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351988"/>
            <a:ext cx="9144000" cy="4245661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3</a:t>
            </a:fld>
            <a:endParaRPr lang="en-AU" alt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BBF54-AE3D-47C8-B3D2-6593EC19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773113"/>
            <a:ext cx="8229600" cy="1143000"/>
          </a:xfrm>
        </p:spPr>
        <p:txBody>
          <a:bodyPr/>
          <a:lstStyle/>
          <a:p>
            <a:r>
              <a:rPr lang="en-US" altLang="zh-CN" sz="2400" dirty="0"/>
              <a:t>Algorithm: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12F3C-FC91-4DB9-B296-4206E7DA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1. Start from normalized binary image, calculate horizontal projection for each column.</a:t>
            </a:r>
          </a:p>
          <a:p>
            <a:r>
              <a:rPr lang="en-US" altLang="zh-CN" sz="2400" dirty="0"/>
              <a:t>2. Iteration for searching valid parameters( peaks’ max, peaks’ length, threshold) to get 6 peaks.</a:t>
            </a:r>
          </a:p>
          <a:p>
            <a:r>
              <a:rPr lang="en-US" altLang="zh-CN" sz="2400" dirty="0"/>
              <a:t>3. Traversing the horizontal projection, judge whether it’s inside or outside a character, record the start position and the end position.</a:t>
            </a:r>
          </a:p>
          <a:p>
            <a:r>
              <a:rPr lang="en-US" altLang="zh-CN" sz="2400" dirty="0"/>
              <a:t>4. For each 6 peaks, output separated characters for the plate.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21C5A-B961-4610-ABC2-BBFDBA4E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4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35115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9384-33DA-4F1D-8D2D-9DB9EEF6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Further improvement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E61C8-9DFC-4998-9A97-12B975F0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2"/>
            <a:ext cx="8229600" cy="46815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 Calculate vertical projection</a:t>
            </a:r>
          </a:p>
          <a:p>
            <a:pPr marL="0" indent="0">
              <a:buNone/>
            </a:pPr>
            <a:r>
              <a:rPr lang="en-US" altLang="zh-CN" sz="2400" dirty="0"/>
              <a:t>	remove ”ACT” and ” heart of the nation”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Fitting special style plates and shaded plate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D486E-0250-4C5D-973B-2FFCF084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5</a:t>
            </a:fld>
            <a:endParaRPr lang="en-AU" altLang="x-none"/>
          </a:p>
        </p:txBody>
      </p:sp>
      <p:pic>
        <p:nvPicPr>
          <p:cNvPr id="5" name="内容占位符 5" descr="图片包含 餐具, 盘子, 盘碟&#10;&#10;描述已自动生成">
            <a:extLst>
              <a:ext uri="{FF2B5EF4-FFF2-40B4-BE49-F238E27FC236}">
                <a16:creationId xmlns:a16="http://schemas.microsoft.com/office/drawing/2014/main" id="{8E2B9994-BD19-47BC-AEB2-05DED6B9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5576" y="2956635"/>
            <a:ext cx="2592288" cy="94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7" name="图片 6" descr="图片包含 餐具&#10;&#10;描述已自动生成">
            <a:extLst>
              <a:ext uri="{FF2B5EF4-FFF2-40B4-BE49-F238E27FC236}">
                <a16:creationId xmlns:a16="http://schemas.microsoft.com/office/drawing/2014/main" id="{0B2C062E-D297-4BB4-B402-97DD8DD3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55" y="2956635"/>
            <a:ext cx="2997766" cy="944730"/>
          </a:xfrm>
          <a:prstGeom prst="rect">
            <a:avLst/>
          </a:prstGeom>
        </p:spPr>
      </p:pic>
      <p:pic>
        <p:nvPicPr>
          <p:cNvPr id="9" name="图片 8" descr="图片包含 盘子, 餐具, 盘碟, 火车&#10;&#10;描述已自动生成">
            <a:extLst>
              <a:ext uri="{FF2B5EF4-FFF2-40B4-BE49-F238E27FC236}">
                <a16:creationId xmlns:a16="http://schemas.microsoft.com/office/drawing/2014/main" id="{CA663EBA-C524-499D-ACCB-7385E7DD6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011032"/>
            <a:ext cx="2592288" cy="7846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F193EA-8679-49B0-901C-8DA5F3C6F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5047761"/>
            <a:ext cx="2448272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7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20009-7411-4645-BB31-F605C3C4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Further improvement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55CF9-0A38-4783-85D6-FBA40A43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917386"/>
            <a:ext cx="8229600" cy="42100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3. Noise and outlier recognition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 Error and exception report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D161E-C37B-4384-9890-CF05A38B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6</a:t>
            </a:fld>
            <a:endParaRPr lang="en-AU" altLang="x-none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1C83ED-D252-4548-B282-F6ABE192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2880320" cy="12001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092C45-9782-42C4-875B-AD166722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606" y="2521740"/>
            <a:ext cx="3101826" cy="12432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3E8A7A-BFC0-4724-8BD3-6417CB0D9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675312"/>
            <a:ext cx="2880320" cy="12203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6669DC8-0485-4B10-A27D-1669946A5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606" y="4652350"/>
            <a:ext cx="3101826" cy="12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DE27A-5815-4D08-B43E-D21BF780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773113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6C58A-2DF6-49E2-B2B6-49A2CD4D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3140968"/>
            <a:ext cx="8229600" cy="42100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dirty="0"/>
              <a:t> Q&amp;A</a:t>
            </a:r>
            <a:endParaRPr lang="zh-CN" altLang="en-US" sz="6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61CEE-4D12-4C1D-A37D-A6B9C341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C6BB-8C27-F94A-91F2-E83A92A465D1}" type="slidenum">
              <a:rPr lang="en-AU" altLang="x-none" smtClean="0"/>
              <a:pPr/>
              <a:t>7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297342223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ANU2018</Template>
  <TotalTime>222</TotalTime>
  <Words>119</Words>
  <Application>Microsoft Office PowerPoint</Application>
  <PresentationFormat>全屏显示(4:3)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Arial</vt:lpstr>
      <vt:lpstr>ANUPowerpointTemplate2010</vt:lpstr>
      <vt:lpstr>2. Character segmentation</vt:lpstr>
      <vt:lpstr>PowerPoint 演示文稿</vt:lpstr>
      <vt:lpstr>Main idea:  Projection based on horizontal coordinate axes</vt:lpstr>
      <vt:lpstr>Algorithm:</vt:lpstr>
      <vt:lpstr>Further improvement</vt:lpstr>
      <vt:lpstr>Further improvement</vt:lpstr>
      <vt:lpstr>PowerPoint 演示文稿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直憬 柯</cp:lastModifiedBy>
  <cp:revision>16</cp:revision>
  <dcterms:created xsi:type="dcterms:W3CDTF">2010-10-19T05:25:31Z</dcterms:created>
  <dcterms:modified xsi:type="dcterms:W3CDTF">2019-05-21T14:01:13Z</dcterms:modified>
</cp:coreProperties>
</file>