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52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965-3F3A-4A69-A107-F2CD7D47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53E2-61B3-469F-ABC5-642342902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6525-94D6-4A89-A1B4-0E9C8169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C445-2665-45BD-A107-82AF4E67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A2B5-4567-4797-807C-826BC7CE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6AC2-57D1-402A-B828-D9803721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365E3-9581-4698-8AD1-519E5A927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ACC7-0C5D-47E8-B935-C0D97566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897F-B427-4A1F-8F5A-D394272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3523-351E-4FFC-B979-60E3F0E3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1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4BA2A-B734-489D-893C-121C3411D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F46C7-A61E-4AEA-859D-B27866EC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9E52-4C43-4A23-8ADC-C9C3EB81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73CE-AEC1-42B0-A65D-A7674587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7FBD-C009-4DA6-AA3D-2905118B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AC68-BB96-4A4C-BEDE-76DC3BCE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9048-78E7-439C-A48C-57EA301E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B0C0-7FEF-4CE7-9FB8-1D83F90A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4E15-75BA-42BF-92C2-A1BF1482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FA47-D036-4D76-BD16-3FF09BF4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3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A736-AA44-447C-86CC-FCFBF1C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5AE8F-01F6-4B73-9A2E-EC9B2F8F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DB54-9EBB-4AE6-9CB2-BA8C8983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F5BC-774D-4715-8B7B-57B86AD2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BDC4-5573-4C3E-96AE-9D915AE7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9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32F6-2D41-428C-9D9B-B15322C5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47A9-2B5A-4BFB-9CB3-83BA3FE63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ADDC4-7200-47C1-B193-E3CE0EBF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04FE-A8B0-44FF-9BBF-A2C93E98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512D0-C605-4314-B4A3-C880AACE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32EF-6F35-4604-AB18-BED83447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2F0-E2EE-409A-95A6-2F097C08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05FF6-679F-43CB-99CB-B1353467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FE9AF-F5B9-4A13-9303-7AC90D5C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C5A19-5672-47D9-B959-7D7055890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5AD5E-65E8-434C-BC1C-086BB8306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B1878-8E2C-43D6-B134-7F50505A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B153-CC56-4327-A923-1C32669C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586A7-3C71-4CA5-9EDA-C59C6171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8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F879-F2BC-4BB4-8C71-851896AC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64BF0-A8DE-46D9-8F3E-115EBB72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F32D2-5F5F-4BAD-9A7B-76BA99C6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98582-64BB-4AA4-885E-82A5922A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58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8D314-0313-4338-AEC5-A42B2156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DDBC2-6450-421A-AACE-CDF48B20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7CB7-DAFD-47C7-BB56-BBDCDB52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7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6CB1-2C35-4740-8710-85DEF461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3117-A2EB-4640-9A10-9ADDE82F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4AAD4-4E83-43E6-A5F6-80761ADF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FD0B-F327-49AD-8243-A6635AB5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BEA1-7E89-4998-90BB-728F7CD1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14297-9A10-4669-ABE9-CA5B715F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6636-E131-429E-86C8-6964BC20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0FE09-8A51-4FBF-B8BF-3216E866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11C4B-6E76-4E67-BF27-A597DDE2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4F6A-4803-4605-90F3-FE578EE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FEAA2-77C6-40CC-AD18-6756AE11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37AD9-DB9E-4D30-A502-4CAF862D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0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FE01A-E6D3-4CDD-BA0C-63C319CF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9608-4641-42BF-A4FC-6E2245A4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BCDF-ADE3-41A1-9606-07EC0CBC3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A987-5C0D-4C83-A152-E1C573C7E8FA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E286-7731-4FB6-8FDD-71E277496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39FC-34B6-4AE1-BF0E-E5B362967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8F36-0134-494B-A1C8-08A3A1E06E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0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2C024E-F7A0-4F61-8860-95216709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34" y="2069517"/>
            <a:ext cx="3780048" cy="1156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DE018-BC33-48E5-9A77-28469D1C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716" y="1416010"/>
            <a:ext cx="8545118" cy="3620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7820F2-E7E6-4733-9C58-299F0E5F4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02" y="3479588"/>
            <a:ext cx="3982006" cy="14480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1A74B6-BAB9-4EDC-A9DA-68AFEFB9E618}"/>
              </a:ext>
            </a:extLst>
          </p:cNvPr>
          <p:cNvSpPr txBox="1"/>
          <p:nvPr/>
        </p:nvSpPr>
        <p:spPr>
          <a:xfrm>
            <a:off x="2388093" y="568171"/>
            <a:ext cx="427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Comprovando Balanço Patrimonial da Renner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06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1A74B6-BAB9-4EDC-A9DA-68AFEFB9E618}"/>
              </a:ext>
            </a:extLst>
          </p:cNvPr>
          <p:cNvSpPr txBox="1"/>
          <p:nvPr/>
        </p:nvSpPr>
        <p:spPr>
          <a:xfrm>
            <a:off x="2302749" y="287755"/>
            <a:ext cx="427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Comprovando Balanço Patrimonial da Drogasil (ATIVO)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9A557-CB79-4E1A-B3A0-5E9367CE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276087"/>
            <a:ext cx="3820058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2B7478-3D46-4E21-8E36-3FD60C99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48" y="905917"/>
            <a:ext cx="516327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8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1A74B6-BAB9-4EDC-A9DA-68AFEFB9E618}"/>
              </a:ext>
            </a:extLst>
          </p:cNvPr>
          <p:cNvSpPr txBox="1"/>
          <p:nvPr/>
        </p:nvSpPr>
        <p:spPr>
          <a:xfrm>
            <a:off x="2302749" y="287755"/>
            <a:ext cx="427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Comprovando Balanço Patrimonial da Drogasil (PASSIVO)</a:t>
            </a:r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FEDEA-7BEA-4053-93CF-50C05602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54" y="1211085"/>
            <a:ext cx="5039428" cy="3038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AD3736-88A2-4928-9894-03A6EFB9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97" y="1530568"/>
            <a:ext cx="466790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9F7972-C657-4E76-8FF8-86A3A5DE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763"/>
            <a:ext cx="9231013" cy="5601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77680-916E-49A2-9600-284F1512265C}"/>
              </a:ext>
            </a:extLst>
          </p:cNvPr>
          <p:cNvSpPr txBox="1"/>
          <p:nvPr/>
        </p:nvSpPr>
        <p:spPr>
          <a:xfrm>
            <a:off x="2302749" y="287755"/>
            <a:ext cx="427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Comprovando Balanço Patrimonial da B2W (ATIVO)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CED34-84FD-4ACB-BEB4-C640FF93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41" y="2349586"/>
            <a:ext cx="7907573" cy="22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977680-916E-49A2-9600-284F1512265C}"/>
              </a:ext>
            </a:extLst>
          </p:cNvPr>
          <p:cNvSpPr txBox="1"/>
          <p:nvPr/>
        </p:nvSpPr>
        <p:spPr>
          <a:xfrm>
            <a:off x="2302749" y="287755"/>
            <a:ext cx="427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Comprovando Balanço Patrimonial da B2W (PASSIVO)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84D14-32DC-43C0-AC09-163D86EE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34" y="2085393"/>
            <a:ext cx="8329363" cy="2822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4F87E-D8A7-4999-826A-BE6E5A24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935" y="-186612"/>
            <a:ext cx="7841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5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E5A270-AC14-4C04-ADC3-E4764238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6" y="1281804"/>
            <a:ext cx="10431331" cy="138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83855-D54F-47CD-B6F2-E70441AD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8225"/>
            <a:ext cx="9078592" cy="1428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148AD-E921-40E2-9EEE-CAA4602D6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6" y="4977792"/>
            <a:ext cx="11167839" cy="1659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80F6BD-1468-4B78-82E1-C428021C8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10" y="2609865"/>
            <a:ext cx="10832841" cy="1493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B66262-62F8-45E5-9658-41D954B81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0061" y="-250574"/>
            <a:ext cx="12192000" cy="17860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FC3B3A-A031-4EF0-B0F5-3ED613F226F8}"/>
              </a:ext>
            </a:extLst>
          </p:cNvPr>
          <p:cNvSpPr txBox="1"/>
          <p:nvPr/>
        </p:nvSpPr>
        <p:spPr>
          <a:xfrm>
            <a:off x="1396774" y="6267540"/>
            <a:ext cx="602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B2W:   10124347-2663959-2433662-1696242=3330484</a:t>
            </a:r>
          </a:p>
        </p:txBody>
      </p:sp>
    </p:spTree>
    <p:extLst>
      <p:ext uri="{BB962C8B-B14F-4D97-AF65-F5344CB8AC3E}">
        <p14:creationId xmlns:p14="http://schemas.microsoft.com/office/powerpoint/2010/main" val="130844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4FC3B3A-A031-4EF0-B0F5-3ED613F226F8}"/>
              </a:ext>
            </a:extLst>
          </p:cNvPr>
          <p:cNvSpPr txBox="1"/>
          <p:nvPr/>
        </p:nvSpPr>
        <p:spPr>
          <a:xfrm>
            <a:off x="1396774" y="6267540"/>
            <a:ext cx="602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DCF6B-7BDF-443C-B903-F32F7460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52" y="4238738"/>
            <a:ext cx="10342987" cy="133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EAEA5-F573-45B6-8147-F1E324F8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4367" y="2619262"/>
            <a:ext cx="1206033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7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29573-ADCA-4E6C-AA75-46EF439F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9" y="1477910"/>
            <a:ext cx="10145541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2F953-5A0E-4428-9240-5E7AADE5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12" y="2635294"/>
            <a:ext cx="11201687" cy="1166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F9CCB3-4A41-4C18-9530-DF4857764C22}"/>
              </a:ext>
            </a:extLst>
          </p:cNvPr>
          <p:cNvSpPr txBox="1"/>
          <p:nvPr/>
        </p:nvSpPr>
        <p:spPr>
          <a:xfrm>
            <a:off x="774700" y="47985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Observação sobre 3T19: **Ajustado para considerar as operações da Onofre somente após suas respectivas integrações. As lojas foram incluídas de agosto em diante, enquanto a operação de e-commerce e as estruturas corporativa e de logística foram excluídas nesse trimestre.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24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Henrique Ferreira Cavalcante</dc:creator>
  <cp:lastModifiedBy>Pedro Henrique Ferreira Cavalcante</cp:lastModifiedBy>
  <cp:revision>6</cp:revision>
  <dcterms:created xsi:type="dcterms:W3CDTF">2021-03-17T23:55:14Z</dcterms:created>
  <dcterms:modified xsi:type="dcterms:W3CDTF">2021-03-18T01:58:35Z</dcterms:modified>
</cp:coreProperties>
</file>