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0" r:id="rId9"/>
    <p:sldId id="277" r:id="rId10"/>
    <p:sldId id="278" r:id="rId11"/>
    <p:sldId id="26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EE6AB-4894-4DB1-A260-0C411747E7B0}" v="3" dt="2023-10-26T06:54:04.379"/>
    <p1510:client id="{3D73D2D6-E4A9-DF0E-7EAE-41B483C32031}" v="19" dt="2023-10-26T07:43:52.637"/>
    <p1510:client id="{5264A88D-2383-4CBA-8CFC-032E6F08AD10}" v="830" dt="2023-10-25T10:03:58.422"/>
    <p1510:client id="{54FB795C-B80A-28E0-F4F2-4B3334F887CA}" v="1229" dt="2023-11-06T15:24:50.031"/>
    <p1510:client id="{67C18FD5-B695-4AA5-9B14-F392C2A8E222}" v="1327" dt="2023-10-25T09:22:47.955"/>
    <p1510:client id="{8C8D8999-7044-E752-D429-F0806C69853B}" v="23" dt="2023-10-25T10:32:29.162"/>
    <p1510:client id="{972E85A1-1D83-9B12-710E-D1B585CC5336}" v="50" dt="2023-11-07T15:37:00.125"/>
    <p1510:client id="{A62939BB-29CB-BF10-366A-250D675D72F9}" v="43" dt="2023-10-25T10:06:54.137"/>
    <p1510:client id="{BA67A538-0F98-A627-B8F6-1CEE41EACAF7}" v="1196" dt="2023-11-07T16:33:58.819"/>
    <p1510:client id="{DEB4C77A-41B6-C21D-8C1A-281613F23102}" v="64" dt="2023-10-25T10:15:24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D66678-3286-4EE9-92A4-A8497EA5720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8E6E3B3-8422-46AF-8B63-5DF95AA2D47F}">
      <dgm:prSet/>
      <dgm:spPr/>
      <dgm:t>
        <a:bodyPr/>
        <a:lstStyle/>
        <a:p>
          <a:pPr rtl="0"/>
          <a:r>
            <a:rPr lang="en-US" dirty="0"/>
            <a:t>Come </a:t>
          </a:r>
          <a:r>
            <a:rPr lang="en-US" dirty="0" err="1"/>
            <a:t>suggerito</a:t>
          </a:r>
          <a:r>
            <a:rPr lang="en-US" dirty="0"/>
            <a:t> dal </a:t>
          </a:r>
          <a:r>
            <a:rPr lang="en-US" dirty="0" err="1"/>
            <a:t>cliente</a:t>
          </a:r>
          <a:r>
            <a:rPr lang="en-US" dirty="0"/>
            <a:t>, il focus è </a:t>
          </a:r>
          <a:r>
            <a:rPr lang="en-US" dirty="0" err="1"/>
            <a:t>stato</a:t>
          </a:r>
          <a:r>
            <a:rPr lang="en-US" dirty="0"/>
            <a:t> </a:t>
          </a:r>
          <a:r>
            <a:rPr lang="en-US" dirty="0" err="1"/>
            <a:t>realizzare</a:t>
          </a:r>
          <a:r>
            <a:rPr lang="en-US" dirty="0"/>
            <a:t> </a:t>
          </a:r>
          <a:r>
            <a:rPr lang="en-US" dirty="0" err="1"/>
            <a:t>una</a:t>
          </a:r>
          <a:r>
            <a:rPr lang="en-US" dirty="0"/>
            <a:t> prima </a:t>
          </a:r>
          <a:r>
            <a:rPr lang="en-US" dirty="0" err="1"/>
            <a:t>versione</a:t>
          </a:r>
          <a:r>
            <a:rPr lang="en-US" dirty="0"/>
            <a:t> </a:t>
          </a:r>
          <a:r>
            <a:rPr lang="en-US" dirty="0" err="1"/>
            <a:t>della</a:t>
          </a:r>
          <a:r>
            <a:rPr lang="en-US" dirty="0"/>
            <a:t> webapp per </a:t>
          </a:r>
          <a:r>
            <a:rPr lang="en-US" dirty="0" err="1"/>
            <a:t>poter</a:t>
          </a:r>
          <a:r>
            <a:rPr lang="en-US" dirty="0"/>
            <a:t> </a:t>
          </a:r>
          <a:r>
            <a:rPr lang="en-US" dirty="0" err="1"/>
            <a:t>iniziare</a:t>
          </a:r>
          <a:r>
            <a:rPr lang="en-US" dirty="0"/>
            <a:t> a </a:t>
          </a:r>
          <a:r>
            <a:rPr lang="en-US" dirty="0" err="1"/>
            <a:t>giocare</a:t>
          </a:r>
          <a:r>
            <a:rPr lang="en-US" dirty="0">
              <a:latin typeface="Tw Cen MT"/>
            </a:rPr>
            <a:t> </a:t>
          </a:r>
          <a:r>
            <a:rPr lang="en-US" dirty="0" err="1">
              <a:latin typeface="Tw Cen MT"/>
            </a:rPr>
            <a:t>alla</a:t>
          </a:r>
          <a:r>
            <a:rPr lang="en-US" dirty="0">
              <a:latin typeface="Tw Cen MT"/>
            </a:rPr>
            <a:t> </a:t>
          </a:r>
          <a:r>
            <a:rPr lang="en-US" dirty="0" err="1">
              <a:latin typeface="Tw Cen MT"/>
            </a:rPr>
            <a:t>variante</a:t>
          </a:r>
          <a:r>
            <a:rPr lang="en-US" dirty="0">
              <a:latin typeface="Tw Cen MT"/>
            </a:rPr>
            <a:t> Kriegspiel</a:t>
          </a:r>
          <a:r>
            <a:rPr lang="en-US" dirty="0"/>
            <a:t>.</a:t>
          </a:r>
        </a:p>
      </dgm:t>
    </dgm:pt>
    <dgm:pt modelId="{BAE8D002-097B-4037-93EB-4E6D56EB6B4E}" type="parTrans" cxnId="{6C4DB4D6-FD1A-4E51-B6D2-82380F94B8C6}">
      <dgm:prSet/>
      <dgm:spPr/>
      <dgm:t>
        <a:bodyPr/>
        <a:lstStyle/>
        <a:p>
          <a:endParaRPr lang="en-US"/>
        </a:p>
      </dgm:t>
    </dgm:pt>
    <dgm:pt modelId="{8D9904CA-1B06-46D5-BAED-8317737FE77F}" type="sibTrans" cxnId="{6C4DB4D6-FD1A-4E51-B6D2-82380F94B8C6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BDDBFF92-3BB3-4E5E-BCFB-15E28B2B9099}">
      <dgm:prSet/>
      <dgm:spPr/>
      <dgm:t>
        <a:bodyPr/>
        <a:lstStyle/>
        <a:p>
          <a:pPr rtl="0"/>
          <a:r>
            <a:rPr lang="en-US" dirty="0"/>
            <a:t>È </a:t>
          </a:r>
          <a:r>
            <a:rPr lang="en-US" dirty="0" err="1"/>
            <a:t>stata</a:t>
          </a:r>
          <a:r>
            <a:rPr lang="en-US" dirty="0"/>
            <a:t> </a:t>
          </a:r>
          <a:r>
            <a:rPr lang="en-US" dirty="0" err="1">
              <a:latin typeface="Tw Cen MT"/>
            </a:rPr>
            <a:t>realizzato</a:t>
          </a:r>
          <a:r>
            <a:rPr lang="en-US" dirty="0"/>
            <a:t> </a:t>
          </a:r>
          <a:r>
            <a:rPr lang="en-US" dirty="0" err="1"/>
            <a:t>anche</a:t>
          </a:r>
          <a:r>
            <a:rPr lang="en-US" dirty="0"/>
            <a:t> </a:t>
          </a:r>
          <a:r>
            <a:rPr lang="en-US" dirty="0">
              <a:latin typeface="Tw Cen MT"/>
            </a:rPr>
            <a:t>il</a:t>
          </a:r>
          <a:r>
            <a:rPr lang="en-US" dirty="0"/>
            <a:t> bot di Telegram, </a:t>
          </a:r>
          <a:r>
            <a:rPr lang="en-US" dirty="0" err="1"/>
            <a:t>che</a:t>
          </a:r>
          <a:r>
            <a:rPr lang="en-US" dirty="0"/>
            <a:t> </a:t>
          </a:r>
          <a:r>
            <a:rPr lang="en-US" dirty="0" err="1"/>
            <a:t>possiede</a:t>
          </a:r>
          <a:r>
            <a:rPr lang="en-US" dirty="0"/>
            <a:t> le </a:t>
          </a:r>
          <a:r>
            <a:rPr lang="en-US" dirty="0" err="1"/>
            <a:t>stesse</a:t>
          </a:r>
          <a:r>
            <a:rPr lang="en-US" dirty="0"/>
            <a:t> </a:t>
          </a:r>
          <a:r>
            <a:rPr lang="en-US" dirty="0" err="1"/>
            <a:t>funzionalità</a:t>
          </a:r>
          <a:r>
            <a:rPr lang="en-US" dirty="0"/>
            <a:t> </a:t>
          </a:r>
          <a:r>
            <a:rPr lang="en-US" dirty="0" err="1"/>
            <a:t>della</a:t>
          </a:r>
          <a:r>
            <a:rPr lang="en-US" dirty="0"/>
            <a:t> webapp</a:t>
          </a:r>
          <a:r>
            <a:rPr lang="en-US" dirty="0">
              <a:latin typeface="Tw Cen MT"/>
            </a:rPr>
            <a:t> per smartphone</a:t>
          </a:r>
          <a:r>
            <a:rPr lang="en-US" dirty="0"/>
            <a:t>.</a:t>
          </a:r>
        </a:p>
      </dgm:t>
    </dgm:pt>
    <dgm:pt modelId="{DFA35544-9D01-41BB-B5CC-654A94689A8A}" type="parTrans" cxnId="{62499A4E-2E0A-4C2A-9086-37113243E573}">
      <dgm:prSet/>
      <dgm:spPr/>
      <dgm:t>
        <a:bodyPr/>
        <a:lstStyle/>
        <a:p>
          <a:endParaRPr lang="en-US"/>
        </a:p>
      </dgm:t>
    </dgm:pt>
    <dgm:pt modelId="{1BF41FD4-68B9-4DA0-9F66-30491D3022CA}" type="sibTrans" cxnId="{62499A4E-2E0A-4C2A-9086-37113243E573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5953A95D-A209-405F-88CB-EE4809AD77BC}">
      <dgm:prSet/>
      <dgm:spPr/>
      <dgm:t>
        <a:bodyPr/>
        <a:lstStyle/>
        <a:p>
          <a:pPr rtl="0"/>
          <a:r>
            <a:rPr lang="en-US" dirty="0" err="1"/>
            <a:t>Infine</a:t>
          </a:r>
          <a:r>
            <a:rPr lang="en-US" dirty="0"/>
            <a:t>, è </a:t>
          </a:r>
          <a:r>
            <a:rPr lang="en-US" dirty="0" err="1"/>
            <a:t>stata</a:t>
          </a:r>
          <a:r>
            <a:rPr lang="en-US" dirty="0"/>
            <a:t> </a:t>
          </a:r>
          <a:r>
            <a:rPr lang="en-US" dirty="0" err="1"/>
            <a:t>aggiunta</a:t>
          </a:r>
          <a:r>
            <a:rPr lang="en-US" dirty="0"/>
            <a:t> </a:t>
          </a:r>
          <a:r>
            <a:rPr lang="en-US" dirty="0" err="1">
              <a:latin typeface="Tw Cen MT"/>
            </a:rPr>
            <a:t>una</a:t>
          </a:r>
          <a:r>
            <a:rPr lang="en-US" dirty="0">
              <a:latin typeface="Tw Cen MT"/>
            </a:rPr>
            <a:t> prima</a:t>
          </a:r>
          <a:r>
            <a:rPr lang="en-US" dirty="0"/>
            <a:t> </a:t>
          </a:r>
          <a:r>
            <a:rPr lang="en-US" dirty="0" err="1"/>
            <a:t>versione</a:t>
          </a:r>
          <a:r>
            <a:rPr lang="en-US" dirty="0"/>
            <a:t> </a:t>
          </a:r>
          <a:r>
            <a:rPr lang="en-US" dirty="0" err="1"/>
            <a:t>della</a:t>
          </a:r>
          <a:r>
            <a:rPr lang="en-US" dirty="0"/>
            <a:t> landing page.</a:t>
          </a:r>
        </a:p>
      </dgm:t>
    </dgm:pt>
    <dgm:pt modelId="{56A89BF6-8F4B-49FA-B3B3-479F199844F2}" type="parTrans" cxnId="{CFCFC9C3-447E-4745-9FF4-572AD88FB8D5}">
      <dgm:prSet/>
      <dgm:spPr/>
      <dgm:t>
        <a:bodyPr/>
        <a:lstStyle/>
        <a:p>
          <a:endParaRPr lang="en-US"/>
        </a:p>
      </dgm:t>
    </dgm:pt>
    <dgm:pt modelId="{2112ADCE-EECC-47FC-B5DE-99D8711E3D85}" type="sibTrans" cxnId="{CFCFC9C3-447E-4745-9FF4-572AD88FB8D5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B6B7967D-8DB6-42C7-B7D2-09CE80145001}" type="pres">
      <dgm:prSet presAssocID="{56D66678-3286-4EE9-92A4-A8497EA57209}" presName="Name0" presStyleCnt="0">
        <dgm:presLayoutVars>
          <dgm:animLvl val="lvl"/>
          <dgm:resizeHandles val="exact"/>
        </dgm:presLayoutVars>
      </dgm:prSet>
      <dgm:spPr/>
    </dgm:pt>
    <dgm:pt modelId="{A76CC467-C258-4795-A41D-A859D4439FCA}" type="pres">
      <dgm:prSet presAssocID="{48E6E3B3-8422-46AF-8B63-5DF95AA2D47F}" presName="compositeNode" presStyleCnt="0">
        <dgm:presLayoutVars>
          <dgm:bulletEnabled val="1"/>
        </dgm:presLayoutVars>
      </dgm:prSet>
      <dgm:spPr/>
    </dgm:pt>
    <dgm:pt modelId="{1881B600-48E7-4D49-83B0-B54A5270F3D2}" type="pres">
      <dgm:prSet presAssocID="{48E6E3B3-8422-46AF-8B63-5DF95AA2D47F}" presName="bgRect" presStyleLbl="alignNode1" presStyleIdx="0" presStyleCnt="3"/>
      <dgm:spPr/>
    </dgm:pt>
    <dgm:pt modelId="{648EE45B-FE59-4381-A206-4EF8D7B1F40B}" type="pres">
      <dgm:prSet presAssocID="{8D9904CA-1B06-46D5-BAED-8317737FE77F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718F5BF6-DD4A-4689-B357-C712B3D82CEB}" type="pres">
      <dgm:prSet presAssocID="{48E6E3B3-8422-46AF-8B63-5DF95AA2D47F}" presName="nodeRect" presStyleLbl="alignNode1" presStyleIdx="0" presStyleCnt="3">
        <dgm:presLayoutVars>
          <dgm:bulletEnabled val="1"/>
        </dgm:presLayoutVars>
      </dgm:prSet>
      <dgm:spPr/>
    </dgm:pt>
    <dgm:pt modelId="{9D1AA616-B361-4378-9133-E375E40CA4DF}" type="pres">
      <dgm:prSet presAssocID="{8D9904CA-1B06-46D5-BAED-8317737FE77F}" presName="sibTrans" presStyleCnt="0"/>
      <dgm:spPr/>
    </dgm:pt>
    <dgm:pt modelId="{086CFCB1-F51F-4F27-BE69-5CF982B85B58}" type="pres">
      <dgm:prSet presAssocID="{BDDBFF92-3BB3-4E5E-BCFB-15E28B2B9099}" presName="compositeNode" presStyleCnt="0">
        <dgm:presLayoutVars>
          <dgm:bulletEnabled val="1"/>
        </dgm:presLayoutVars>
      </dgm:prSet>
      <dgm:spPr/>
    </dgm:pt>
    <dgm:pt modelId="{4D36CE84-06C0-45E1-933B-735129B1C9F7}" type="pres">
      <dgm:prSet presAssocID="{BDDBFF92-3BB3-4E5E-BCFB-15E28B2B9099}" presName="bgRect" presStyleLbl="alignNode1" presStyleIdx="1" presStyleCnt="3"/>
      <dgm:spPr/>
    </dgm:pt>
    <dgm:pt modelId="{4314AF81-5707-4E31-83C7-0FA5123074E1}" type="pres">
      <dgm:prSet presAssocID="{1BF41FD4-68B9-4DA0-9F66-30491D3022CA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A0F7E5DC-BF92-472B-9E9B-CAA9DBAF26D9}" type="pres">
      <dgm:prSet presAssocID="{BDDBFF92-3BB3-4E5E-BCFB-15E28B2B9099}" presName="nodeRect" presStyleLbl="alignNode1" presStyleIdx="1" presStyleCnt="3">
        <dgm:presLayoutVars>
          <dgm:bulletEnabled val="1"/>
        </dgm:presLayoutVars>
      </dgm:prSet>
      <dgm:spPr/>
    </dgm:pt>
    <dgm:pt modelId="{BE32C0F4-88D3-4A2F-B667-0637DA9D568C}" type="pres">
      <dgm:prSet presAssocID="{1BF41FD4-68B9-4DA0-9F66-30491D3022CA}" presName="sibTrans" presStyleCnt="0"/>
      <dgm:spPr/>
    </dgm:pt>
    <dgm:pt modelId="{C8EBDAC3-2FD8-4E76-B6D8-45892EB9A8D7}" type="pres">
      <dgm:prSet presAssocID="{5953A95D-A209-405F-88CB-EE4809AD77BC}" presName="compositeNode" presStyleCnt="0">
        <dgm:presLayoutVars>
          <dgm:bulletEnabled val="1"/>
        </dgm:presLayoutVars>
      </dgm:prSet>
      <dgm:spPr/>
    </dgm:pt>
    <dgm:pt modelId="{1028FC68-6438-42FF-B0D7-BD1A13A6358D}" type="pres">
      <dgm:prSet presAssocID="{5953A95D-A209-405F-88CB-EE4809AD77BC}" presName="bgRect" presStyleLbl="alignNode1" presStyleIdx="2" presStyleCnt="3"/>
      <dgm:spPr/>
    </dgm:pt>
    <dgm:pt modelId="{44029859-3789-4CB1-9DAE-3B1BD1C5C76E}" type="pres">
      <dgm:prSet presAssocID="{2112ADCE-EECC-47FC-B5DE-99D8711E3D85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496A9FB3-F504-4ADF-83C0-76F454F2380D}" type="pres">
      <dgm:prSet presAssocID="{5953A95D-A209-405F-88CB-EE4809AD77BC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EF2CC323-CBB1-4132-9BA7-4880612B7392}" type="presOf" srcId="{1BF41FD4-68B9-4DA0-9F66-30491D3022CA}" destId="{4314AF81-5707-4E31-83C7-0FA5123074E1}" srcOrd="0" destOrd="0" presId="urn:microsoft.com/office/officeart/2016/7/layout/LinearBlockProcessNumbered"/>
    <dgm:cxn modelId="{9F0E2124-B1C9-40AC-BE3D-A0973E423C6A}" type="presOf" srcId="{8D9904CA-1B06-46D5-BAED-8317737FE77F}" destId="{648EE45B-FE59-4381-A206-4EF8D7B1F40B}" srcOrd="0" destOrd="0" presId="urn:microsoft.com/office/officeart/2016/7/layout/LinearBlockProcessNumbered"/>
    <dgm:cxn modelId="{74CF8D24-5A7F-4644-A981-1A322BCB86BD}" type="presOf" srcId="{BDDBFF92-3BB3-4E5E-BCFB-15E28B2B9099}" destId="{4D36CE84-06C0-45E1-933B-735129B1C9F7}" srcOrd="0" destOrd="0" presId="urn:microsoft.com/office/officeart/2016/7/layout/LinearBlockProcessNumbered"/>
    <dgm:cxn modelId="{4D3AE347-F6CD-4FA2-97B2-DAB183EFD231}" type="presOf" srcId="{48E6E3B3-8422-46AF-8B63-5DF95AA2D47F}" destId="{718F5BF6-DD4A-4689-B357-C712B3D82CEB}" srcOrd="1" destOrd="0" presId="urn:microsoft.com/office/officeart/2016/7/layout/LinearBlockProcessNumbered"/>
    <dgm:cxn modelId="{C8F8474D-CA1F-4E64-82E6-56EC0CE98533}" type="presOf" srcId="{5953A95D-A209-405F-88CB-EE4809AD77BC}" destId="{1028FC68-6438-42FF-B0D7-BD1A13A6358D}" srcOrd="0" destOrd="0" presId="urn:microsoft.com/office/officeart/2016/7/layout/LinearBlockProcessNumbered"/>
    <dgm:cxn modelId="{62499A4E-2E0A-4C2A-9086-37113243E573}" srcId="{56D66678-3286-4EE9-92A4-A8497EA57209}" destId="{BDDBFF92-3BB3-4E5E-BCFB-15E28B2B9099}" srcOrd="1" destOrd="0" parTransId="{DFA35544-9D01-41BB-B5CC-654A94689A8A}" sibTransId="{1BF41FD4-68B9-4DA0-9F66-30491D3022CA}"/>
    <dgm:cxn modelId="{D0A47876-BFA8-40D3-999F-6F3B4EC8E8F5}" type="presOf" srcId="{BDDBFF92-3BB3-4E5E-BCFB-15E28B2B9099}" destId="{A0F7E5DC-BF92-472B-9E9B-CAA9DBAF26D9}" srcOrd="1" destOrd="0" presId="urn:microsoft.com/office/officeart/2016/7/layout/LinearBlockProcessNumbered"/>
    <dgm:cxn modelId="{EDC7A1A2-4B37-4079-833A-7ACC42448EFE}" type="presOf" srcId="{2112ADCE-EECC-47FC-B5DE-99D8711E3D85}" destId="{44029859-3789-4CB1-9DAE-3B1BD1C5C76E}" srcOrd="0" destOrd="0" presId="urn:microsoft.com/office/officeart/2016/7/layout/LinearBlockProcessNumbered"/>
    <dgm:cxn modelId="{CFCFC9C3-447E-4745-9FF4-572AD88FB8D5}" srcId="{56D66678-3286-4EE9-92A4-A8497EA57209}" destId="{5953A95D-A209-405F-88CB-EE4809AD77BC}" srcOrd="2" destOrd="0" parTransId="{56A89BF6-8F4B-49FA-B3B3-479F199844F2}" sibTransId="{2112ADCE-EECC-47FC-B5DE-99D8711E3D85}"/>
    <dgm:cxn modelId="{821D5DC5-E841-4041-8A4E-F4649F238E48}" type="presOf" srcId="{56D66678-3286-4EE9-92A4-A8497EA57209}" destId="{B6B7967D-8DB6-42C7-B7D2-09CE80145001}" srcOrd="0" destOrd="0" presId="urn:microsoft.com/office/officeart/2016/7/layout/LinearBlockProcessNumbered"/>
    <dgm:cxn modelId="{6C4DB4D6-FD1A-4E51-B6D2-82380F94B8C6}" srcId="{56D66678-3286-4EE9-92A4-A8497EA57209}" destId="{48E6E3B3-8422-46AF-8B63-5DF95AA2D47F}" srcOrd="0" destOrd="0" parTransId="{BAE8D002-097B-4037-93EB-4E6D56EB6B4E}" sibTransId="{8D9904CA-1B06-46D5-BAED-8317737FE77F}"/>
    <dgm:cxn modelId="{559D1CD9-997E-4052-BAC8-F210E2174C03}" type="presOf" srcId="{5953A95D-A209-405F-88CB-EE4809AD77BC}" destId="{496A9FB3-F504-4ADF-83C0-76F454F2380D}" srcOrd="1" destOrd="0" presId="urn:microsoft.com/office/officeart/2016/7/layout/LinearBlockProcessNumbered"/>
    <dgm:cxn modelId="{6A9AE7DB-AE43-4C4C-BCC8-C2BD69FC8813}" type="presOf" srcId="{48E6E3B3-8422-46AF-8B63-5DF95AA2D47F}" destId="{1881B600-48E7-4D49-83B0-B54A5270F3D2}" srcOrd="0" destOrd="0" presId="urn:microsoft.com/office/officeart/2016/7/layout/LinearBlockProcessNumbered"/>
    <dgm:cxn modelId="{CEE522CA-76BB-4F9E-A9F9-5E30DB9257B1}" type="presParOf" srcId="{B6B7967D-8DB6-42C7-B7D2-09CE80145001}" destId="{A76CC467-C258-4795-A41D-A859D4439FCA}" srcOrd="0" destOrd="0" presId="urn:microsoft.com/office/officeart/2016/7/layout/LinearBlockProcessNumbered"/>
    <dgm:cxn modelId="{29E7976B-1A5C-4504-8D0E-827E2F3B1443}" type="presParOf" srcId="{A76CC467-C258-4795-A41D-A859D4439FCA}" destId="{1881B600-48E7-4D49-83B0-B54A5270F3D2}" srcOrd="0" destOrd="0" presId="urn:microsoft.com/office/officeart/2016/7/layout/LinearBlockProcessNumbered"/>
    <dgm:cxn modelId="{0DEB6884-6709-40F6-909E-E1119AC81380}" type="presParOf" srcId="{A76CC467-C258-4795-A41D-A859D4439FCA}" destId="{648EE45B-FE59-4381-A206-4EF8D7B1F40B}" srcOrd="1" destOrd="0" presId="urn:microsoft.com/office/officeart/2016/7/layout/LinearBlockProcessNumbered"/>
    <dgm:cxn modelId="{E3DFA8EE-7C30-4DF0-BEF0-6624EB596D6C}" type="presParOf" srcId="{A76CC467-C258-4795-A41D-A859D4439FCA}" destId="{718F5BF6-DD4A-4689-B357-C712B3D82CEB}" srcOrd="2" destOrd="0" presId="urn:microsoft.com/office/officeart/2016/7/layout/LinearBlockProcessNumbered"/>
    <dgm:cxn modelId="{15692FAC-C78D-43B1-A572-A9755799AF0B}" type="presParOf" srcId="{B6B7967D-8DB6-42C7-B7D2-09CE80145001}" destId="{9D1AA616-B361-4378-9133-E375E40CA4DF}" srcOrd="1" destOrd="0" presId="urn:microsoft.com/office/officeart/2016/7/layout/LinearBlockProcessNumbered"/>
    <dgm:cxn modelId="{CA64FB51-F55F-4AAA-9825-3B9DB4A0BF88}" type="presParOf" srcId="{B6B7967D-8DB6-42C7-B7D2-09CE80145001}" destId="{086CFCB1-F51F-4F27-BE69-5CF982B85B58}" srcOrd="2" destOrd="0" presId="urn:microsoft.com/office/officeart/2016/7/layout/LinearBlockProcessNumbered"/>
    <dgm:cxn modelId="{B0B5014D-6F15-4F21-AE79-02BF9B4AA5F0}" type="presParOf" srcId="{086CFCB1-F51F-4F27-BE69-5CF982B85B58}" destId="{4D36CE84-06C0-45E1-933B-735129B1C9F7}" srcOrd="0" destOrd="0" presId="urn:microsoft.com/office/officeart/2016/7/layout/LinearBlockProcessNumbered"/>
    <dgm:cxn modelId="{875BBDEE-8DA0-4B32-8E2C-47E0CF46AE09}" type="presParOf" srcId="{086CFCB1-F51F-4F27-BE69-5CF982B85B58}" destId="{4314AF81-5707-4E31-83C7-0FA5123074E1}" srcOrd="1" destOrd="0" presId="urn:microsoft.com/office/officeart/2016/7/layout/LinearBlockProcessNumbered"/>
    <dgm:cxn modelId="{7E485D2B-BAA5-4766-93D6-61EA47F8EDA5}" type="presParOf" srcId="{086CFCB1-F51F-4F27-BE69-5CF982B85B58}" destId="{A0F7E5DC-BF92-472B-9E9B-CAA9DBAF26D9}" srcOrd="2" destOrd="0" presId="urn:microsoft.com/office/officeart/2016/7/layout/LinearBlockProcessNumbered"/>
    <dgm:cxn modelId="{FDF21FE6-51E2-458A-81EF-4A7EEE4D2448}" type="presParOf" srcId="{B6B7967D-8DB6-42C7-B7D2-09CE80145001}" destId="{BE32C0F4-88D3-4A2F-B667-0637DA9D568C}" srcOrd="3" destOrd="0" presId="urn:microsoft.com/office/officeart/2016/7/layout/LinearBlockProcessNumbered"/>
    <dgm:cxn modelId="{80F04939-E591-49F3-B68C-3CE4DC8A48D6}" type="presParOf" srcId="{B6B7967D-8DB6-42C7-B7D2-09CE80145001}" destId="{C8EBDAC3-2FD8-4E76-B6D8-45892EB9A8D7}" srcOrd="4" destOrd="0" presId="urn:microsoft.com/office/officeart/2016/7/layout/LinearBlockProcessNumbered"/>
    <dgm:cxn modelId="{ED1508A5-3998-4932-8A8E-5FE87A82BF06}" type="presParOf" srcId="{C8EBDAC3-2FD8-4E76-B6D8-45892EB9A8D7}" destId="{1028FC68-6438-42FF-B0D7-BD1A13A6358D}" srcOrd="0" destOrd="0" presId="urn:microsoft.com/office/officeart/2016/7/layout/LinearBlockProcessNumbered"/>
    <dgm:cxn modelId="{5B3D2590-C3F9-4C0F-A170-948924FBD1A1}" type="presParOf" srcId="{C8EBDAC3-2FD8-4E76-B6D8-45892EB9A8D7}" destId="{44029859-3789-4CB1-9DAE-3B1BD1C5C76E}" srcOrd="1" destOrd="0" presId="urn:microsoft.com/office/officeart/2016/7/layout/LinearBlockProcessNumbered"/>
    <dgm:cxn modelId="{213A6B03-DA2D-416B-9D68-1D158504BB0D}" type="presParOf" srcId="{C8EBDAC3-2FD8-4E76-B6D8-45892EB9A8D7}" destId="{496A9FB3-F504-4ADF-83C0-76F454F2380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C1D343-DE7E-48E4-865E-F6795A0C73B1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4DC3358-4AF0-4750-9D9A-91BD06D6E4F6}">
      <dgm:prSet/>
      <dgm:spPr/>
      <dgm:t>
        <a:bodyPr/>
        <a:lstStyle/>
        <a:p>
          <a:r>
            <a:rPr lang="en-US" dirty="0"/>
            <a:t>Come prima </a:t>
          </a:r>
          <a:r>
            <a:rPr lang="en-US" dirty="0" err="1"/>
            <a:t>modalità</a:t>
          </a:r>
          <a:r>
            <a:rPr lang="en-US" dirty="0"/>
            <a:t>, è </a:t>
          </a:r>
          <a:r>
            <a:rPr lang="en-US" dirty="0" err="1"/>
            <a:t>stata</a:t>
          </a:r>
          <a:r>
            <a:rPr lang="en-US" dirty="0"/>
            <a:t> </a:t>
          </a:r>
          <a:r>
            <a:rPr lang="en-US" dirty="0" err="1"/>
            <a:t>implementata</a:t>
          </a:r>
          <a:r>
            <a:rPr lang="en-US" dirty="0"/>
            <a:t> la </a:t>
          </a:r>
          <a:r>
            <a:rPr lang="en-US" dirty="0" err="1"/>
            <a:t>variante</a:t>
          </a:r>
          <a:r>
            <a:rPr lang="en-US" dirty="0"/>
            <a:t> di </a:t>
          </a:r>
          <a:r>
            <a:rPr lang="en-US" dirty="0" err="1"/>
            <a:t>Kriegspiel</a:t>
          </a:r>
          <a:r>
            <a:rPr lang="en-US" dirty="0"/>
            <a:t>, </a:t>
          </a:r>
          <a:r>
            <a:rPr lang="en-US" dirty="0" err="1"/>
            <a:t>quindi</a:t>
          </a:r>
          <a:r>
            <a:rPr lang="en-US" dirty="0"/>
            <a:t>:</a:t>
          </a:r>
        </a:p>
      </dgm:t>
    </dgm:pt>
    <dgm:pt modelId="{ADB268E4-DDC7-4A86-A17B-A27CAFC01C90}" type="parTrans" cxnId="{BC0C305E-A3AD-42F6-96E3-EE05835D35EF}">
      <dgm:prSet/>
      <dgm:spPr/>
      <dgm:t>
        <a:bodyPr/>
        <a:lstStyle/>
        <a:p>
          <a:endParaRPr lang="en-US"/>
        </a:p>
      </dgm:t>
    </dgm:pt>
    <dgm:pt modelId="{D500B9F1-4407-4CAC-9E56-31CDFCC01E38}" type="sibTrans" cxnId="{BC0C305E-A3AD-42F6-96E3-EE05835D35EF}">
      <dgm:prSet/>
      <dgm:spPr/>
      <dgm:t>
        <a:bodyPr/>
        <a:lstStyle/>
        <a:p>
          <a:endParaRPr lang="en-US"/>
        </a:p>
      </dgm:t>
    </dgm:pt>
    <dgm:pt modelId="{5FA0B5FE-12A0-4173-8F5A-742E7A51A3A9}">
      <dgm:prSet/>
      <dgm:spPr/>
      <dgm:t>
        <a:bodyPr/>
        <a:lstStyle/>
        <a:p>
          <a:r>
            <a:rPr lang="en-US" dirty="0"/>
            <a:t>Una board in cui </a:t>
          </a:r>
          <a:r>
            <a:rPr lang="en-US" dirty="0" err="1"/>
            <a:t>l'utente</a:t>
          </a:r>
          <a:r>
            <a:rPr lang="en-US" dirty="0"/>
            <a:t> </a:t>
          </a:r>
          <a:r>
            <a:rPr lang="en-US" dirty="0" err="1"/>
            <a:t>vede</a:t>
          </a:r>
          <a:r>
            <a:rPr lang="en-US" dirty="0"/>
            <a:t> solo </a:t>
          </a:r>
          <a:r>
            <a:rPr lang="en-US" dirty="0" err="1"/>
            <a:t>i</a:t>
          </a:r>
          <a:r>
            <a:rPr lang="en-US" dirty="0"/>
            <a:t> </a:t>
          </a:r>
          <a:r>
            <a:rPr lang="en-US" dirty="0" err="1"/>
            <a:t>propri</a:t>
          </a:r>
          <a:r>
            <a:rPr lang="en-US" dirty="0"/>
            <a:t> </a:t>
          </a:r>
          <a:r>
            <a:rPr lang="en-US" dirty="0" err="1"/>
            <a:t>pezzi</a:t>
          </a:r>
          <a:r>
            <a:rPr lang="en-US" dirty="0"/>
            <a:t> e le </a:t>
          </a:r>
          <a:r>
            <a:rPr lang="en-US" dirty="0" err="1"/>
            <a:t>catture</a:t>
          </a:r>
          <a:r>
            <a:rPr lang="en-US" dirty="0"/>
            <a:t> </a:t>
          </a:r>
          <a:r>
            <a:rPr lang="en-US" dirty="0" err="1"/>
            <a:t>effettuate</a:t>
          </a:r>
          <a:r>
            <a:rPr lang="en-US" dirty="0"/>
            <a:t> </a:t>
          </a:r>
          <a:r>
            <a:rPr lang="en-US" dirty="0" err="1"/>
            <a:t>finora</a:t>
          </a:r>
        </a:p>
      </dgm:t>
    </dgm:pt>
    <dgm:pt modelId="{515BE8E6-EA4E-45E4-92D2-2A8EF2822B9F}" type="parTrans" cxnId="{93E93BF6-9EAF-48D5-A565-25D60AC65886}">
      <dgm:prSet/>
      <dgm:spPr/>
      <dgm:t>
        <a:bodyPr/>
        <a:lstStyle/>
        <a:p>
          <a:endParaRPr lang="en-US"/>
        </a:p>
      </dgm:t>
    </dgm:pt>
    <dgm:pt modelId="{1B3DEFA9-D447-4149-BD44-1B83B6F0B397}" type="sibTrans" cxnId="{93E93BF6-9EAF-48D5-A565-25D60AC65886}">
      <dgm:prSet/>
      <dgm:spPr/>
      <dgm:t>
        <a:bodyPr/>
        <a:lstStyle/>
        <a:p>
          <a:endParaRPr lang="en-US"/>
        </a:p>
      </dgm:t>
    </dgm:pt>
    <dgm:pt modelId="{AB261292-F486-4687-BE84-C9F4A1593D8A}">
      <dgm:prSet/>
      <dgm:spPr/>
      <dgm:t>
        <a:bodyPr/>
        <a:lstStyle/>
        <a:p>
          <a:r>
            <a:rPr lang="en-US" dirty="0"/>
            <a:t>Una </a:t>
          </a:r>
          <a:r>
            <a:rPr lang="en-US" dirty="0" err="1"/>
            <a:t>versione</a:t>
          </a:r>
          <a:r>
            <a:rPr lang="en-US" dirty="0"/>
            <a:t> </a:t>
          </a:r>
          <a:r>
            <a:rPr lang="en-US" dirty="0" err="1"/>
            <a:t>rudimentale</a:t>
          </a:r>
          <a:r>
            <a:rPr lang="en-US" dirty="0"/>
            <a:t> </a:t>
          </a:r>
          <a:r>
            <a:rPr lang="en-US" dirty="0" err="1"/>
            <a:t>dell'arbitro</a:t>
          </a:r>
          <a:r>
            <a:rPr lang="en-US" dirty="0"/>
            <a:t>, </a:t>
          </a:r>
          <a:r>
            <a:rPr lang="en-US" dirty="0" err="1"/>
            <a:t>che</a:t>
          </a:r>
          <a:r>
            <a:rPr lang="en-US" dirty="0"/>
            <a:t>:</a:t>
          </a:r>
        </a:p>
      </dgm:t>
    </dgm:pt>
    <dgm:pt modelId="{6E56FD19-C97B-4018-9723-37BF821D3BB1}" type="parTrans" cxnId="{BADB74CF-85CE-4F51-B7AE-C4EE3AC48772}">
      <dgm:prSet/>
      <dgm:spPr/>
      <dgm:t>
        <a:bodyPr/>
        <a:lstStyle/>
        <a:p>
          <a:endParaRPr lang="en-US"/>
        </a:p>
      </dgm:t>
    </dgm:pt>
    <dgm:pt modelId="{2D19803F-0E2A-4816-A491-7C8FFC675771}" type="sibTrans" cxnId="{BADB74CF-85CE-4F51-B7AE-C4EE3AC48772}">
      <dgm:prSet/>
      <dgm:spPr/>
      <dgm:t>
        <a:bodyPr/>
        <a:lstStyle/>
        <a:p>
          <a:endParaRPr lang="en-US"/>
        </a:p>
      </dgm:t>
    </dgm:pt>
    <dgm:pt modelId="{D360083B-85A1-4E87-BDC7-87A55F9C543F}">
      <dgm:prSet/>
      <dgm:spPr/>
      <dgm:t>
        <a:bodyPr/>
        <a:lstStyle/>
        <a:p>
          <a:r>
            <a:rPr lang="en-US" dirty="0" err="1"/>
            <a:t>Avvisa</a:t>
          </a:r>
          <a:r>
            <a:rPr lang="en-US" dirty="0"/>
            <a:t> </a:t>
          </a:r>
          <a:r>
            <a:rPr lang="en-US" dirty="0" err="1"/>
            <a:t>quando</a:t>
          </a:r>
          <a:r>
            <a:rPr lang="en-US" dirty="0"/>
            <a:t> la board è in checkmate o </a:t>
          </a:r>
          <a:r>
            <a:rPr lang="en-US" dirty="0" err="1"/>
            <a:t>stallo</a:t>
          </a:r>
        </a:p>
      </dgm:t>
    </dgm:pt>
    <dgm:pt modelId="{F2122065-807C-4F52-97A4-FB3B6382A42D}" type="parTrans" cxnId="{BC359ABA-C44E-43CE-840B-BAFB4C5CF739}">
      <dgm:prSet/>
      <dgm:spPr/>
      <dgm:t>
        <a:bodyPr/>
        <a:lstStyle/>
        <a:p>
          <a:endParaRPr lang="en-US"/>
        </a:p>
      </dgm:t>
    </dgm:pt>
    <dgm:pt modelId="{75FCA3F7-14ED-4A47-A4D8-83350961428D}" type="sibTrans" cxnId="{BC359ABA-C44E-43CE-840B-BAFB4C5CF739}">
      <dgm:prSet/>
      <dgm:spPr/>
      <dgm:t>
        <a:bodyPr/>
        <a:lstStyle/>
        <a:p>
          <a:endParaRPr lang="en-US"/>
        </a:p>
      </dgm:t>
    </dgm:pt>
    <dgm:pt modelId="{0A808F22-331C-44E3-91C3-5B75BE539B1E}">
      <dgm:prSet/>
      <dgm:spPr/>
      <dgm:t>
        <a:bodyPr/>
        <a:lstStyle/>
        <a:p>
          <a:r>
            <a:rPr lang="en-US" dirty="0" err="1"/>
            <a:t>Avvisa</a:t>
          </a:r>
          <a:r>
            <a:rPr lang="en-US" dirty="0"/>
            <a:t> </a:t>
          </a:r>
          <a:r>
            <a:rPr lang="en-US" dirty="0" err="1"/>
            <a:t>quando</a:t>
          </a:r>
          <a:r>
            <a:rPr lang="en-US" dirty="0"/>
            <a:t> </a:t>
          </a:r>
          <a:r>
            <a:rPr lang="en-US" dirty="0" err="1"/>
            <a:t>si</a:t>
          </a:r>
          <a:r>
            <a:rPr lang="en-US" dirty="0"/>
            <a:t> </a:t>
          </a:r>
          <a:r>
            <a:rPr lang="en-US" dirty="0" err="1"/>
            <a:t>sta</a:t>
          </a:r>
          <a:r>
            <a:rPr lang="en-US" dirty="0"/>
            <a:t> </a:t>
          </a:r>
          <a:r>
            <a:rPr lang="en-US" dirty="0" err="1"/>
            <a:t>cercando</a:t>
          </a:r>
          <a:r>
            <a:rPr lang="en-US" dirty="0"/>
            <a:t> di </a:t>
          </a:r>
          <a:r>
            <a:rPr lang="en-US" dirty="0" err="1"/>
            <a:t>effettuare</a:t>
          </a:r>
          <a:r>
            <a:rPr lang="en-US" dirty="0"/>
            <a:t> </a:t>
          </a:r>
          <a:r>
            <a:rPr lang="en-US" dirty="0" err="1"/>
            <a:t>una</a:t>
          </a:r>
          <a:r>
            <a:rPr lang="en-US" dirty="0"/>
            <a:t> </a:t>
          </a:r>
          <a:r>
            <a:rPr lang="en-US" dirty="0" err="1"/>
            <a:t>mossa</a:t>
          </a:r>
          <a:r>
            <a:rPr lang="en-US" dirty="0"/>
            <a:t> </a:t>
          </a:r>
          <a:r>
            <a:rPr lang="en-US" dirty="0" err="1"/>
            <a:t>illegale</a:t>
          </a:r>
        </a:p>
      </dgm:t>
    </dgm:pt>
    <dgm:pt modelId="{6CFC1822-37E4-4DD6-990C-CBC994FE7730}" type="parTrans" cxnId="{6B5542AA-B484-4D37-B955-8701B7A56DF1}">
      <dgm:prSet/>
      <dgm:spPr/>
      <dgm:t>
        <a:bodyPr/>
        <a:lstStyle/>
        <a:p>
          <a:endParaRPr lang="en-US"/>
        </a:p>
      </dgm:t>
    </dgm:pt>
    <dgm:pt modelId="{F883802C-B642-4C17-8F93-C0BDC67303AA}" type="sibTrans" cxnId="{6B5542AA-B484-4D37-B955-8701B7A56DF1}">
      <dgm:prSet/>
      <dgm:spPr/>
      <dgm:t>
        <a:bodyPr/>
        <a:lstStyle/>
        <a:p>
          <a:endParaRPr lang="en-US"/>
        </a:p>
      </dgm:t>
    </dgm:pt>
    <dgm:pt modelId="{7C51B38B-0F45-465F-9ED4-C03269EB09DA}">
      <dgm:prSet/>
      <dgm:spPr/>
      <dgm:t>
        <a:bodyPr/>
        <a:lstStyle/>
        <a:p>
          <a:r>
            <a:rPr lang="en-US" dirty="0"/>
            <a:t>Dispone di un </a:t>
          </a:r>
          <a:r>
            <a:rPr lang="en-US" dirty="0" err="1"/>
            <a:t>pulsante</a:t>
          </a:r>
          <a:r>
            <a:rPr lang="en-US" dirty="0"/>
            <a:t> per </a:t>
          </a:r>
          <a:r>
            <a:rPr lang="en-US" dirty="0" err="1"/>
            <a:t>vedere</a:t>
          </a:r>
          <a:r>
            <a:rPr lang="en-US" dirty="0"/>
            <a:t> se ci </a:t>
          </a:r>
          <a:r>
            <a:rPr lang="en-US" dirty="0" err="1"/>
            <a:t>sono</a:t>
          </a:r>
          <a:r>
            <a:rPr lang="en-US" dirty="0"/>
            <a:t> </a:t>
          </a:r>
          <a:r>
            <a:rPr lang="en-US" dirty="0" err="1"/>
            <a:t>catture</a:t>
          </a:r>
          <a:r>
            <a:rPr lang="en-US" dirty="0"/>
            <a:t> </a:t>
          </a:r>
          <a:r>
            <a:rPr lang="en-US" dirty="0" err="1"/>
            <a:t>possibili</a:t>
          </a:r>
          <a:r>
            <a:rPr lang="en-US" dirty="0"/>
            <a:t> per </a:t>
          </a:r>
          <a:r>
            <a:rPr lang="en-US" dirty="0" err="1"/>
            <a:t>i</a:t>
          </a:r>
          <a:r>
            <a:rPr lang="en-US" dirty="0"/>
            <a:t> </a:t>
          </a:r>
          <a:r>
            <a:rPr lang="en-US" dirty="0">
              <a:latin typeface="Tw Cen MT"/>
            </a:rPr>
            <a:t>pawns</a:t>
          </a:r>
          <a:endParaRPr lang="en-US" dirty="0"/>
        </a:p>
      </dgm:t>
    </dgm:pt>
    <dgm:pt modelId="{F051390B-FDB1-4F0A-9F3D-D2CE43674ED8}" type="parTrans" cxnId="{E7972537-5040-4525-A1F8-69B9166A14F8}">
      <dgm:prSet/>
      <dgm:spPr/>
      <dgm:t>
        <a:bodyPr/>
        <a:lstStyle/>
        <a:p>
          <a:endParaRPr lang="en-US"/>
        </a:p>
      </dgm:t>
    </dgm:pt>
    <dgm:pt modelId="{D5ABA766-95FC-4305-9491-98383126BCFA}" type="sibTrans" cxnId="{E7972537-5040-4525-A1F8-69B9166A14F8}">
      <dgm:prSet/>
      <dgm:spPr/>
      <dgm:t>
        <a:bodyPr/>
        <a:lstStyle/>
        <a:p>
          <a:endParaRPr lang="en-US"/>
        </a:p>
      </dgm:t>
    </dgm:pt>
    <dgm:pt modelId="{4EAB17D2-5429-41BA-8397-CA97D42B7AE1}">
      <dgm:prSet/>
      <dgm:spPr/>
      <dgm:t>
        <a:bodyPr/>
        <a:lstStyle/>
        <a:p>
          <a:r>
            <a:rPr lang="en-US" dirty="0"/>
            <a:t>Un bot </a:t>
          </a:r>
          <a:r>
            <a:rPr lang="en-US" dirty="0" err="1"/>
            <a:t>che</a:t>
          </a:r>
          <a:r>
            <a:rPr lang="en-US" dirty="0"/>
            <a:t> </a:t>
          </a:r>
          <a:r>
            <a:rPr lang="en-US" dirty="0" err="1"/>
            <a:t>effettua</a:t>
          </a:r>
          <a:r>
            <a:rPr lang="en-US" dirty="0"/>
            <a:t> </a:t>
          </a:r>
          <a:r>
            <a:rPr lang="en-US" dirty="0" err="1"/>
            <a:t>mosse</a:t>
          </a:r>
          <a:r>
            <a:rPr lang="en-US" dirty="0"/>
            <a:t> </a:t>
          </a:r>
          <a:r>
            <a:rPr lang="en-US" dirty="0" err="1"/>
            <a:t>casuali</a:t>
          </a:r>
          <a:r>
            <a:rPr lang="en-US" dirty="0"/>
            <a:t> </a:t>
          </a:r>
          <a:r>
            <a:rPr lang="en-US" dirty="0" err="1"/>
            <a:t>sulla</a:t>
          </a:r>
          <a:r>
            <a:rPr lang="en-US" dirty="0"/>
            <a:t> board</a:t>
          </a:r>
        </a:p>
      </dgm:t>
    </dgm:pt>
    <dgm:pt modelId="{4CFE2953-E9FD-4C3E-94AF-4B721E0133EF}" type="parTrans" cxnId="{68F7730F-B833-4E13-8881-68638E027160}">
      <dgm:prSet/>
      <dgm:spPr/>
      <dgm:t>
        <a:bodyPr/>
        <a:lstStyle/>
        <a:p>
          <a:endParaRPr lang="en-US"/>
        </a:p>
      </dgm:t>
    </dgm:pt>
    <dgm:pt modelId="{D704EB69-90F8-48B8-9AB6-1085AD2FBB87}" type="sibTrans" cxnId="{68F7730F-B833-4E13-8881-68638E027160}">
      <dgm:prSet/>
      <dgm:spPr/>
      <dgm:t>
        <a:bodyPr/>
        <a:lstStyle/>
        <a:p>
          <a:endParaRPr lang="en-US"/>
        </a:p>
      </dgm:t>
    </dgm:pt>
    <dgm:pt modelId="{54D23FB6-AC4B-47AD-9EE4-E7B90C90AA0C}" type="pres">
      <dgm:prSet presAssocID="{84C1D343-DE7E-48E4-865E-F6795A0C73B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4499D0C-F239-415A-82DF-6B4B53C680DC}" type="pres">
      <dgm:prSet presAssocID="{34DC3358-4AF0-4750-9D9A-91BD06D6E4F6}" presName="root1" presStyleCnt="0"/>
      <dgm:spPr/>
    </dgm:pt>
    <dgm:pt modelId="{C1DBB993-FBCE-4CF0-BC51-E4DFDA626EB3}" type="pres">
      <dgm:prSet presAssocID="{34DC3358-4AF0-4750-9D9A-91BD06D6E4F6}" presName="LevelOneTextNode" presStyleLbl="node0" presStyleIdx="0" presStyleCnt="1">
        <dgm:presLayoutVars>
          <dgm:chPref val="3"/>
        </dgm:presLayoutVars>
      </dgm:prSet>
      <dgm:spPr/>
    </dgm:pt>
    <dgm:pt modelId="{C3454B5B-F9F4-457A-A49C-F273EBCFCB3D}" type="pres">
      <dgm:prSet presAssocID="{34DC3358-4AF0-4750-9D9A-91BD06D6E4F6}" presName="level2hierChild" presStyleCnt="0"/>
      <dgm:spPr/>
    </dgm:pt>
    <dgm:pt modelId="{F37541CF-6F1B-4AB6-8B4A-EE55F3EDE56E}" type="pres">
      <dgm:prSet presAssocID="{515BE8E6-EA4E-45E4-92D2-2A8EF2822B9F}" presName="conn2-1" presStyleLbl="parChTrans1D2" presStyleIdx="0" presStyleCnt="3"/>
      <dgm:spPr/>
    </dgm:pt>
    <dgm:pt modelId="{74814AB1-1265-4ED8-9F52-3B9DDDB6655C}" type="pres">
      <dgm:prSet presAssocID="{515BE8E6-EA4E-45E4-92D2-2A8EF2822B9F}" presName="connTx" presStyleLbl="parChTrans1D2" presStyleIdx="0" presStyleCnt="3"/>
      <dgm:spPr/>
    </dgm:pt>
    <dgm:pt modelId="{E7111AF0-C4BB-4EB4-9F40-6F745C4EA5DB}" type="pres">
      <dgm:prSet presAssocID="{5FA0B5FE-12A0-4173-8F5A-742E7A51A3A9}" presName="root2" presStyleCnt="0"/>
      <dgm:spPr/>
    </dgm:pt>
    <dgm:pt modelId="{7E438D81-F806-4DDC-8214-BDBE3695FABF}" type="pres">
      <dgm:prSet presAssocID="{5FA0B5FE-12A0-4173-8F5A-742E7A51A3A9}" presName="LevelTwoTextNode" presStyleLbl="node2" presStyleIdx="0" presStyleCnt="3">
        <dgm:presLayoutVars>
          <dgm:chPref val="3"/>
        </dgm:presLayoutVars>
      </dgm:prSet>
      <dgm:spPr/>
    </dgm:pt>
    <dgm:pt modelId="{E4B95509-D465-48ED-BC7B-F148BDEEBE26}" type="pres">
      <dgm:prSet presAssocID="{5FA0B5FE-12A0-4173-8F5A-742E7A51A3A9}" presName="level3hierChild" presStyleCnt="0"/>
      <dgm:spPr/>
    </dgm:pt>
    <dgm:pt modelId="{29CAED3F-65BC-45C8-9120-543A070B372C}" type="pres">
      <dgm:prSet presAssocID="{6E56FD19-C97B-4018-9723-37BF821D3BB1}" presName="conn2-1" presStyleLbl="parChTrans1D2" presStyleIdx="1" presStyleCnt="3"/>
      <dgm:spPr/>
    </dgm:pt>
    <dgm:pt modelId="{B8AA9754-541D-4479-8D19-EAD36DBA6799}" type="pres">
      <dgm:prSet presAssocID="{6E56FD19-C97B-4018-9723-37BF821D3BB1}" presName="connTx" presStyleLbl="parChTrans1D2" presStyleIdx="1" presStyleCnt="3"/>
      <dgm:spPr/>
    </dgm:pt>
    <dgm:pt modelId="{87E08C45-B9D6-478D-95A8-B0239694ABA6}" type="pres">
      <dgm:prSet presAssocID="{AB261292-F486-4687-BE84-C9F4A1593D8A}" presName="root2" presStyleCnt="0"/>
      <dgm:spPr/>
    </dgm:pt>
    <dgm:pt modelId="{B8B8A9C8-9858-4E55-A519-E0FA39DA4A32}" type="pres">
      <dgm:prSet presAssocID="{AB261292-F486-4687-BE84-C9F4A1593D8A}" presName="LevelTwoTextNode" presStyleLbl="node2" presStyleIdx="1" presStyleCnt="3">
        <dgm:presLayoutVars>
          <dgm:chPref val="3"/>
        </dgm:presLayoutVars>
      </dgm:prSet>
      <dgm:spPr/>
    </dgm:pt>
    <dgm:pt modelId="{6C5678A1-DDA6-4C8B-9587-F7069A4E4336}" type="pres">
      <dgm:prSet presAssocID="{AB261292-F486-4687-BE84-C9F4A1593D8A}" presName="level3hierChild" presStyleCnt="0"/>
      <dgm:spPr/>
    </dgm:pt>
    <dgm:pt modelId="{8464AA7E-9835-4D1B-A110-DE071F69C1CF}" type="pres">
      <dgm:prSet presAssocID="{F2122065-807C-4F52-97A4-FB3B6382A42D}" presName="conn2-1" presStyleLbl="parChTrans1D3" presStyleIdx="0" presStyleCnt="3"/>
      <dgm:spPr/>
    </dgm:pt>
    <dgm:pt modelId="{2DF181B8-2534-4A42-B3A0-36A9A1248624}" type="pres">
      <dgm:prSet presAssocID="{F2122065-807C-4F52-97A4-FB3B6382A42D}" presName="connTx" presStyleLbl="parChTrans1D3" presStyleIdx="0" presStyleCnt="3"/>
      <dgm:spPr/>
    </dgm:pt>
    <dgm:pt modelId="{905E5754-F234-4B5D-81F4-08083995AD31}" type="pres">
      <dgm:prSet presAssocID="{D360083B-85A1-4E87-BDC7-87A55F9C543F}" presName="root2" presStyleCnt="0"/>
      <dgm:spPr/>
    </dgm:pt>
    <dgm:pt modelId="{6D8DE785-98E3-4948-AE8D-8E0B77FD6D5E}" type="pres">
      <dgm:prSet presAssocID="{D360083B-85A1-4E87-BDC7-87A55F9C543F}" presName="LevelTwoTextNode" presStyleLbl="node3" presStyleIdx="0" presStyleCnt="3">
        <dgm:presLayoutVars>
          <dgm:chPref val="3"/>
        </dgm:presLayoutVars>
      </dgm:prSet>
      <dgm:spPr/>
    </dgm:pt>
    <dgm:pt modelId="{915D92EB-4AAA-4399-83F4-E877DC5FB0C9}" type="pres">
      <dgm:prSet presAssocID="{D360083B-85A1-4E87-BDC7-87A55F9C543F}" presName="level3hierChild" presStyleCnt="0"/>
      <dgm:spPr/>
    </dgm:pt>
    <dgm:pt modelId="{A64A2A44-F293-4074-97FA-DDEF40285291}" type="pres">
      <dgm:prSet presAssocID="{6CFC1822-37E4-4DD6-990C-CBC994FE7730}" presName="conn2-1" presStyleLbl="parChTrans1D3" presStyleIdx="1" presStyleCnt="3"/>
      <dgm:spPr/>
    </dgm:pt>
    <dgm:pt modelId="{2C3959EF-B3DA-4E4A-98DC-6223A6FD09D8}" type="pres">
      <dgm:prSet presAssocID="{6CFC1822-37E4-4DD6-990C-CBC994FE7730}" presName="connTx" presStyleLbl="parChTrans1D3" presStyleIdx="1" presStyleCnt="3"/>
      <dgm:spPr/>
    </dgm:pt>
    <dgm:pt modelId="{FA1D9318-EA35-4F3A-A5E8-C0F25EB12053}" type="pres">
      <dgm:prSet presAssocID="{0A808F22-331C-44E3-91C3-5B75BE539B1E}" presName="root2" presStyleCnt="0"/>
      <dgm:spPr/>
    </dgm:pt>
    <dgm:pt modelId="{D5DDC560-B6A6-4EA8-908E-5E995EB94B30}" type="pres">
      <dgm:prSet presAssocID="{0A808F22-331C-44E3-91C3-5B75BE539B1E}" presName="LevelTwoTextNode" presStyleLbl="node3" presStyleIdx="1" presStyleCnt="3">
        <dgm:presLayoutVars>
          <dgm:chPref val="3"/>
        </dgm:presLayoutVars>
      </dgm:prSet>
      <dgm:spPr/>
    </dgm:pt>
    <dgm:pt modelId="{D47689FD-D9B6-4A3B-A6B3-E9CAA6FB11AF}" type="pres">
      <dgm:prSet presAssocID="{0A808F22-331C-44E3-91C3-5B75BE539B1E}" presName="level3hierChild" presStyleCnt="0"/>
      <dgm:spPr/>
    </dgm:pt>
    <dgm:pt modelId="{684BF762-7DBD-4F09-91B4-FB2249CC9040}" type="pres">
      <dgm:prSet presAssocID="{F051390B-FDB1-4F0A-9F3D-D2CE43674ED8}" presName="conn2-1" presStyleLbl="parChTrans1D3" presStyleIdx="2" presStyleCnt="3"/>
      <dgm:spPr/>
    </dgm:pt>
    <dgm:pt modelId="{21A57D29-ADD6-46CD-8F61-745119F77FEA}" type="pres">
      <dgm:prSet presAssocID="{F051390B-FDB1-4F0A-9F3D-D2CE43674ED8}" presName="connTx" presStyleLbl="parChTrans1D3" presStyleIdx="2" presStyleCnt="3"/>
      <dgm:spPr/>
    </dgm:pt>
    <dgm:pt modelId="{0A0E7E62-2432-4EFA-AE67-B103B88BF8A9}" type="pres">
      <dgm:prSet presAssocID="{7C51B38B-0F45-465F-9ED4-C03269EB09DA}" presName="root2" presStyleCnt="0"/>
      <dgm:spPr/>
    </dgm:pt>
    <dgm:pt modelId="{2817890A-395B-4777-B855-16C5769D6882}" type="pres">
      <dgm:prSet presAssocID="{7C51B38B-0F45-465F-9ED4-C03269EB09DA}" presName="LevelTwoTextNode" presStyleLbl="node3" presStyleIdx="2" presStyleCnt="3">
        <dgm:presLayoutVars>
          <dgm:chPref val="3"/>
        </dgm:presLayoutVars>
      </dgm:prSet>
      <dgm:spPr/>
    </dgm:pt>
    <dgm:pt modelId="{26D017FC-DB45-4226-8A84-C16D78A1D209}" type="pres">
      <dgm:prSet presAssocID="{7C51B38B-0F45-465F-9ED4-C03269EB09DA}" presName="level3hierChild" presStyleCnt="0"/>
      <dgm:spPr/>
    </dgm:pt>
    <dgm:pt modelId="{3BF570C1-AEBD-452A-9CA9-598ED4258448}" type="pres">
      <dgm:prSet presAssocID="{4CFE2953-E9FD-4C3E-94AF-4B721E0133EF}" presName="conn2-1" presStyleLbl="parChTrans1D2" presStyleIdx="2" presStyleCnt="3"/>
      <dgm:spPr/>
    </dgm:pt>
    <dgm:pt modelId="{EBBA3014-0693-462D-B79D-F325E4FA3E03}" type="pres">
      <dgm:prSet presAssocID="{4CFE2953-E9FD-4C3E-94AF-4B721E0133EF}" presName="connTx" presStyleLbl="parChTrans1D2" presStyleIdx="2" presStyleCnt="3"/>
      <dgm:spPr/>
    </dgm:pt>
    <dgm:pt modelId="{2E068E84-C782-4CC5-8A47-0DCBA5AAAB24}" type="pres">
      <dgm:prSet presAssocID="{4EAB17D2-5429-41BA-8397-CA97D42B7AE1}" presName="root2" presStyleCnt="0"/>
      <dgm:spPr/>
    </dgm:pt>
    <dgm:pt modelId="{0C09CCBF-A957-4359-AB96-D530697C7D1D}" type="pres">
      <dgm:prSet presAssocID="{4EAB17D2-5429-41BA-8397-CA97D42B7AE1}" presName="LevelTwoTextNode" presStyleLbl="node2" presStyleIdx="2" presStyleCnt="3">
        <dgm:presLayoutVars>
          <dgm:chPref val="3"/>
        </dgm:presLayoutVars>
      </dgm:prSet>
      <dgm:spPr/>
    </dgm:pt>
    <dgm:pt modelId="{E0B9A748-5350-420C-BD0D-916487ACE3B1}" type="pres">
      <dgm:prSet presAssocID="{4EAB17D2-5429-41BA-8397-CA97D42B7AE1}" presName="level3hierChild" presStyleCnt="0"/>
      <dgm:spPr/>
    </dgm:pt>
  </dgm:ptLst>
  <dgm:cxnLst>
    <dgm:cxn modelId="{74611904-B606-4DD9-83E7-2FE46D41E3E6}" type="presOf" srcId="{F051390B-FDB1-4F0A-9F3D-D2CE43674ED8}" destId="{684BF762-7DBD-4F09-91B4-FB2249CC9040}" srcOrd="0" destOrd="0" presId="urn:microsoft.com/office/officeart/2005/8/layout/hierarchy2"/>
    <dgm:cxn modelId="{20A63B0F-7348-4E8C-B6D8-97F18576752F}" type="presOf" srcId="{4CFE2953-E9FD-4C3E-94AF-4B721E0133EF}" destId="{3BF570C1-AEBD-452A-9CA9-598ED4258448}" srcOrd="0" destOrd="0" presId="urn:microsoft.com/office/officeart/2005/8/layout/hierarchy2"/>
    <dgm:cxn modelId="{68F7730F-B833-4E13-8881-68638E027160}" srcId="{34DC3358-4AF0-4750-9D9A-91BD06D6E4F6}" destId="{4EAB17D2-5429-41BA-8397-CA97D42B7AE1}" srcOrd="2" destOrd="0" parTransId="{4CFE2953-E9FD-4C3E-94AF-4B721E0133EF}" sibTransId="{D704EB69-90F8-48B8-9AB6-1085AD2FBB87}"/>
    <dgm:cxn modelId="{748E0B12-6CF1-4C23-BFCD-D5F67E584B42}" type="presOf" srcId="{4EAB17D2-5429-41BA-8397-CA97D42B7AE1}" destId="{0C09CCBF-A957-4359-AB96-D530697C7D1D}" srcOrd="0" destOrd="0" presId="urn:microsoft.com/office/officeart/2005/8/layout/hierarchy2"/>
    <dgm:cxn modelId="{2C893C15-A59A-4555-BD67-DF5E671F838E}" type="presOf" srcId="{4CFE2953-E9FD-4C3E-94AF-4B721E0133EF}" destId="{EBBA3014-0693-462D-B79D-F325E4FA3E03}" srcOrd="1" destOrd="0" presId="urn:microsoft.com/office/officeart/2005/8/layout/hierarchy2"/>
    <dgm:cxn modelId="{5691DD20-3078-4592-A187-7BEE714B66C1}" type="presOf" srcId="{6E56FD19-C97B-4018-9723-37BF821D3BB1}" destId="{B8AA9754-541D-4479-8D19-EAD36DBA6799}" srcOrd="1" destOrd="0" presId="urn:microsoft.com/office/officeart/2005/8/layout/hierarchy2"/>
    <dgm:cxn modelId="{A29C5B29-60FE-4E41-B454-58A049276170}" type="presOf" srcId="{5FA0B5FE-12A0-4173-8F5A-742E7A51A3A9}" destId="{7E438D81-F806-4DDC-8214-BDBE3695FABF}" srcOrd="0" destOrd="0" presId="urn:microsoft.com/office/officeart/2005/8/layout/hierarchy2"/>
    <dgm:cxn modelId="{B7488735-477D-4FA5-8DB1-B74DA814CF08}" type="presOf" srcId="{6CFC1822-37E4-4DD6-990C-CBC994FE7730}" destId="{2C3959EF-B3DA-4E4A-98DC-6223A6FD09D8}" srcOrd="1" destOrd="0" presId="urn:microsoft.com/office/officeart/2005/8/layout/hierarchy2"/>
    <dgm:cxn modelId="{E7972537-5040-4525-A1F8-69B9166A14F8}" srcId="{AB261292-F486-4687-BE84-C9F4A1593D8A}" destId="{7C51B38B-0F45-465F-9ED4-C03269EB09DA}" srcOrd="2" destOrd="0" parTransId="{F051390B-FDB1-4F0A-9F3D-D2CE43674ED8}" sibTransId="{D5ABA766-95FC-4305-9491-98383126BCFA}"/>
    <dgm:cxn modelId="{BC0C305E-A3AD-42F6-96E3-EE05835D35EF}" srcId="{84C1D343-DE7E-48E4-865E-F6795A0C73B1}" destId="{34DC3358-4AF0-4750-9D9A-91BD06D6E4F6}" srcOrd="0" destOrd="0" parTransId="{ADB268E4-DDC7-4A86-A17B-A27CAFC01C90}" sibTransId="{D500B9F1-4407-4CAC-9E56-31CDFCC01E38}"/>
    <dgm:cxn modelId="{21DD336B-8282-419D-823A-2B1364B85D9C}" type="presOf" srcId="{0A808F22-331C-44E3-91C3-5B75BE539B1E}" destId="{D5DDC560-B6A6-4EA8-908E-5E995EB94B30}" srcOrd="0" destOrd="0" presId="urn:microsoft.com/office/officeart/2005/8/layout/hierarchy2"/>
    <dgm:cxn modelId="{579AC271-5079-4212-A0DA-9254E636E513}" type="presOf" srcId="{6E56FD19-C97B-4018-9723-37BF821D3BB1}" destId="{29CAED3F-65BC-45C8-9120-543A070B372C}" srcOrd="0" destOrd="0" presId="urn:microsoft.com/office/officeart/2005/8/layout/hierarchy2"/>
    <dgm:cxn modelId="{1416675A-8079-4AD7-B372-0F3795278A84}" type="presOf" srcId="{84C1D343-DE7E-48E4-865E-F6795A0C73B1}" destId="{54D23FB6-AC4B-47AD-9EE4-E7B90C90AA0C}" srcOrd="0" destOrd="0" presId="urn:microsoft.com/office/officeart/2005/8/layout/hierarchy2"/>
    <dgm:cxn modelId="{BD1E448F-FC46-48FD-B260-084960B46C5F}" type="presOf" srcId="{515BE8E6-EA4E-45E4-92D2-2A8EF2822B9F}" destId="{F37541CF-6F1B-4AB6-8B4A-EE55F3EDE56E}" srcOrd="0" destOrd="0" presId="urn:microsoft.com/office/officeart/2005/8/layout/hierarchy2"/>
    <dgm:cxn modelId="{AE74E38F-DA08-46E5-BA12-A515B1115DD5}" type="presOf" srcId="{F2122065-807C-4F52-97A4-FB3B6382A42D}" destId="{8464AA7E-9835-4D1B-A110-DE071F69C1CF}" srcOrd="0" destOrd="0" presId="urn:microsoft.com/office/officeart/2005/8/layout/hierarchy2"/>
    <dgm:cxn modelId="{31DDF59B-ECF4-4D15-A9C0-3DD732D97373}" type="presOf" srcId="{6CFC1822-37E4-4DD6-990C-CBC994FE7730}" destId="{A64A2A44-F293-4074-97FA-DDEF40285291}" srcOrd="0" destOrd="0" presId="urn:microsoft.com/office/officeart/2005/8/layout/hierarchy2"/>
    <dgm:cxn modelId="{D52FF79F-192C-4CAC-A6C5-BF34E1D0AB84}" type="presOf" srcId="{AB261292-F486-4687-BE84-C9F4A1593D8A}" destId="{B8B8A9C8-9858-4E55-A519-E0FA39DA4A32}" srcOrd="0" destOrd="0" presId="urn:microsoft.com/office/officeart/2005/8/layout/hierarchy2"/>
    <dgm:cxn modelId="{E3AE9FA3-63DA-4CFA-A6A7-8202AAE7A973}" type="presOf" srcId="{F051390B-FDB1-4F0A-9F3D-D2CE43674ED8}" destId="{21A57D29-ADD6-46CD-8F61-745119F77FEA}" srcOrd="1" destOrd="0" presId="urn:microsoft.com/office/officeart/2005/8/layout/hierarchy2"/>
    <dgm:cxn modelId="{6B5542AA-B484-4D37-B955-8701B7A56DF1}" srcId="{AB261292-F486-4687-BE84-C9F4A1593D8A}" destId="{0A808F22-331C-44E3-91C3-5B75BE539B1E}" srcOrd="1" destOrd="0" parTransId="{6CFC1822-37E4-4DD6-990C-CBC994FE7730}" sibTransId="{F883802C-B642-4C17-8F93-C0BDC67303AA}"/>
    <dgm:cxn modelId="{B5C673B4-9A5F-4747-8581-6FCA7AA35DA0}" type="presOf" srcId="{34DC3358-4AF0-4750-9D9A-91BD06D6E4F6}" destId="{C1DBB993-FBCE-4CF0-BC51-E4DFDA626EB3}" srcOrd="0" destOrd="0" presId="urn:microsoft.com/office/officeart/2005/8/layout/hierarchy2"/>
    <dgm:cxn modelId="{BC359ABA-C44E-43CE-840B-BAFB4C5CF739}" srcId="{AB261292-F486-4687-BE84-C9F4A1593D8A}" destId="{D360083B-85A1-4E87-BDC7-87A55F9C543F}" srcOrd="0" destOrd="0" parTransId="{F2122065-807C-4F52-97A4-FB3B6382A42D}" sibTransId="{75FCA3F7-14ED-4A47-A4D8-83350961428D}"/>
    <dgm:cxn modelId="{BADB74CF-85CE-4F51-B7AE-C4EE3AC48772}" srcId="{34DC3358-4AF0-4750-9D9A-91BD06D6E4F6}" destId="{AB261292-F486-4687-BE84-C9F4A1593D8A}" srcOrd="1" destOrd="0" parTransId="{6E56FD19-C97B-4018-9723-37BF821D3BB1}" sibTransId="{2D19803F-0E2A-4816-A491-7C8FFC675771}"/>
    <dgm:cxn modelId="{EF37B4D7-EBB6-480A-8DBB-D90E391AC095}" type="presOf" srcId="{D360083B-85A1-4E87-BDC7-87A55F9C543F}" destId="{6D8DE785-98E3-4948-AE8D-8E0B77FD6D5E}" srcOrd="0" destOrd="0" presId="urn:microsoft.com/office/officeart/2005/8/layout/hierarchy2"/>
    <dgm:cxn modelId="{6F51FEDB-2604-40CE-ADEC-8312C63891B3}" type="presOf" srcId="{F2122065-807C-4F52-97A4-FB3B6382A42D}" destId="{2DF181B8-2534-4A42-B3A0-36A9A1248624}" srcOrd="1" destOrd="0" presId="urn:microsoft.com/office/officeart/2005/8/layout/hierarchy2"/>
    <dgm:cxn modelId="{A3B3C9EC-99E2-4191-9327-8884411287EB}" type="presOf" srcId="{7C51B38B-0F45-465F-9ED4-C03269EB09DA}" destId="{2817890A-395B-4777-B855-16C5769D6882}" srcOrd="0" destOrd="0" presId="urn:microsoft.com/office/officeart/2005/8/layout/hierarchy2"/>
    <dgm:cxn modelId="{93E93BF6-9EAF-48D5-A565-25D60AC65886}" srcId="{34DC3358-4AF0-4750-9D9A-91BD06D6E4F6}" destId="{5FA0B5FE-12A0-4173-8F5A-742E7A51A3A9}" srcOrd="0" destOrd="0" parTransId="{515BE8E6-EA4E-45E4-92D2-2A8EF2822B9F}" sibTransId="{1B3DEFA9-D447-4149-BD44-1B83B6F0B397}"/>
    <dgm:cxn modelId="{3685F4FE-FBD1-4FCC-96E5-20A5569ECD87}" type="presOf" srcId="{515BE8E6-EA4E-45E4-92D2-2A8EF2822B9F}" destId="{74814AB1-1265-4ED8-9F52-3B9DDDB6655C}" srcOrd="1" destOrd="0" presId="urn:microsoft.com/office/officeart/2005/8/layout/hierarchy2"/>
    <dgm:cxn modelId="{9E175CC5-20A7-4E24-9593-AE06047372C6}" type="presParOf" srcId="{54D23FB6-AC4B-47AD-9EE4-E7B90C90AA0C}" destId="{84499D0C-F239-415A-82DF-6B4B53C680DC}" srcOrd="0" destOrd="0" presId="urn:microsoft.com/office/officeart/2005/8/layout/hierarchy2"/>
    <dgm:cxn modelId="{C4F7B8AD-FCE9-4C49-8A73-BE953094905C}" type="presParOf" srcId="{84499D0C-F239-415A-82DF-6B4B53C680DC}" destId="{C1DBB993-FBCE-4CF0-BC51-E4DFDA626EB3}" srcOrd="0" destOrd="0" presId="urn:microsoft.com/office/officeart/2005/8/layout/hierarchy2"/>
    <dgm:cxn modelId="{1CF270B8-0AA5-4789-A4D5-E2FBD0071BEA}" type="presParOf" srcId="{84499D0C-F239-415A-82DF-6B4B53C680DC}" destId="{C3454B5B-F9F4-457A-A49C-F273EBCFCB3D}" srcOrd="1" destOrd="0" presId="urn:microsoft.com/office/officeart/2005/8/layout/hierarchy2"/>
    <dgm:cxn modelId="{9FD18188-72C1-4E6E-82BC-CA77C90C77B2}" type="presParOf" srcId="{C3454B5B-F9F4-457A-A49C-F273EBCFCB3D}" destId="{F37541CF-6F1B-4AB6-8B4A-EE55F3EDE56E}" srcOrd="0" destOrd="0" presId="urn:microsoft.com/office/officeart/2005/8/layout/hierarchy2"/>
    <dgm:cxn modelId="{2040B88F-EA77-4631-82F8-B95FDC1AF978}" type="presParOf" srcId="{F37541CF-6F1B-4AB6-8B4A-EE55F3EDE56E}" destId="{74814AB1-1265-4ED8-9F52-3B9DDDB6655C}" srcOrd="0" destOrd="0" presId="urn:microsoft.com/office/officeart/2005/8/layout/hierarchy2"/>
    <dgm:cxn modelId="{816D6FEA-519E-41A9-90F5-76EDAD70CB50}" type="presParOf" srcId="{C3454B5B-F9F4-457A-A49C-F273EBCFCB3D}" destId="{E7111AF0-C4BB-4EB4-9F40-6F745C4EA5DB}" srcOrd="1" destOrd="0" presId="urn:microsoft.com/office/officeart/2005/8/layout/hierarchy2"/>
    <dgm:cxn modelId="{B6BFA707-B38A-4200-8956-5089C4CDFB6F}" type="presParOf" srcId="{E7111AF0-C4BB-4EB4-9F40-6F745C4EA5DB}" destId="{7E438D81-F806-4DDC-8214-BDBE3695FABF}" srcOrd="0" destOrd="0" presId="urn:microsoft.com/office/officeart/2005/8/layout/hierarchy2"/>
    <dgm:cxn modelId="{C46A17F9-82C2-4AC8-9632-6BD23B4F6C84}" type="presParOf" srcId="{E7111AF0-C4BB-4EB4-9F40-6F745C4EA5DB}" destId="{E4B95509-D465-48ED-BC7B-F148BDEEBE26}" srcOrd="1" destOrd="0" presId="urn:microsoft.com/office/officeart/2005/8/layout/hierarchy2"/>
    <dgm:cxn modelId="{20F1D415-6324-455B-BDFC-4E2DE648745C}" type="presParOf" srcId="{C3454B5B-F9F4-457A-A49C-F273EBCFCB3D}" destId="{29CAED3F-65BC-45C8-9120-543A070B372C}" srcOrd="2" destOrd="0" presId="urn:microsoft.com/office/officeart/2005/8/layout/hierarchy2"/>
    <dgm:cxn modelId="{6B73C848-90B0-462D-A1B0-141A45253A3C}" type="presParOf" srcId="{29CAED3F-65BC-45C8-9120-543A070B372C}" destId="{B8AA9754-541D-4479-8D19-EAD36DBA6799}" srcOrd="0" destOrd="0" presId="urn:microsoft.com/office/officeart/2005/8/layout/hierarchy2"/>
    <dgm:cxn modelId="{C2909EED-51AD-49E3-9746-1A6F07E40688}" type="presParOf" srcId="{C3454B5B-F9F4-457A-A49C-F273EBCFCB3D}" destId="{87E08C45-B9D6-478D-95A8-B0239694ABA6}" srcOrd="3" destOrd="0" presId="urn:microsoft.com/office/officeart/2005/8/layout/hierarchy2"/>
    <dgm:cxn modelId="{C9821ACB-58A8-466A-A167-16929C066628}" type="presParOf" srcId="{87E08C45-B9D6-478D-95A8-B0239694ABA6}" destId="{B8B8A9C8-9858-4E55-A519-E0FA39DA4A32}" srcOrd="0" destOrd="0" presId="urn:microsoft.com/office/officeart/2005/8/layout/hierarchy2"/>
    <dgm:cxn modelId="{4E9669C4-18CD-4311-992E-A57922059EF4}" type="presParOf" srcId="{87E08C45-B9D6-478D-95A8-B0239694ABA6}" destId="{6C5678A1-DDA6-4C8B-9587-F7069A4E4336}" srcOrd="1" destOrd="0" presId="urn:microsoft.com/office/officeart/2005/8/layout/hierarchy2"/>
    <dgm:cxn modelId="{740FC74A-8957-4F10-B480-EA64937936C5}" type="presParOf" srcId="{6C5678A1-DDA6-4C8B-9587-F7069A4E4336}" destId="{8464AA7E-9835-4D1B-A110-DE071F69C1CF}" srcOrd="0" destOrd="0" presId="urn:microsoft.com/office/officeart/2005/8/layout/hierarchy2"/>
    <dgm:cxn modelId="{01B01960-1F54-43B5-85EA-9943FC75D114}" type="presParOf" srcId="{8464AA7E-9835-4D1B-A110-DE071F69C1CF}" destId="{2DF181B8-2534-4A42-B3A0-36A9A1248624}" srcOrd="0" destOrd="0" presId="urn:microsoft.com/office/officeart/2005/8/layout/hierarchy2"/>
    <dgm:cxn modelId="{351F49AD-905D-4037-AA55-B6D106A9BD5A}" type="presParOf" srcId="{6C5678A1-DDA6-4C8B-9587-F7069A4E4336}" destId="{905E5754-F234-4B5D-81F4-08083995AD31}" srcOrd="1" destOrd="0" presId="urn:microsoft.com/office/officeart/2005/8/layout/hierarchy2"/>
    <dgm:cxn modelId="{831ADA70-300C-4BBB-833E-9D44420356DE}" type="presParOf" srcId="{905E5754-F234-4B5D-81F4-08083995AD31}" destId="{6D8DE785-98E3-4948-AE8D-8E0B77FD6D5E}" srcOrd="0" destOrd="0" presId="urn:microsoft.com/office/officeart/2005/8/layout/hierarchy2"/>
    <dgm:cxn modelId="{A093BB52-884C-4E04-B6A5-9F26DC39570A}" type="presParOf" srcId="{905E5754-F234-4B5D-81F4-08083995AD31}" destId="{915D92EB-4AAA-4399-83F4-E877DC5FB0C9}" srcOrd="1" destOrd="0" presId="urn:microsoft.com/office/officeart/2005/8/layout/hierarchy2"/>
    <dgm:cxn modelId="{01CE1ABA-47AE-4F62-B237-B4B17136676D}" type="presParOf" srcId="{6C5678A1-DDA6-4C8B-9587-F7069A4E4336}" destId="{A64A2A44-F293-4074-97FA-DDEF40285291}" srcOrd="2" destOrd="0" presId="urn:microsoft.com/office/officeart/2005/8/layout/hierarchy2"/>
    <dgm:cxn modelId="{7CC319ED-10C4-4F5B-89A4-4935F82EF73F}" type="presParOf" srcId="{A64A2A44-F293-4074-97FA-DDEF40285291}" destId="{2C3959EF-B3DA-4E4A-98DC-6223A6FD09D8}" srcOrd="0" destOrd="0" presId="urn:microsoft.com/office/officeart/2005/8/layout/hierarchy2"/>
    <dgm:cxn modelId="{04B62A76-25C6-4BFE-9396-2D9DB7EDED31}" type="presParOf" srcId="{6C5678A1-DDA6-4C8B-9587-F7069A4E4336}" destId="{FA1D9318-EA35-4F3A-A5E8-C0F25EB12053}" srcOrd="3" destOrd="0" presId="urn:microsoft.com/office/officeart/2005/8/layout/hierarchy2"/>
    <dgm:cxn modelId="{50A4F956-E69D-45DB-8E94-ECCDF95BDAEA}" type="presParOf" srcId="{FA1D9318-EA35-4F3A-A5E8-C0F25EB12053}" destId="{D5DDC560-B6A6-4EA8-908E-5E995EB94B30}" srcOrd="0" destOrd="0" presId="urn:microsoft.com/office/officeart/2005/8/layout/hierarchy2"/>
    <dgm:cxn modelId="{A5A50703-3B79-41EC-8BDE-CEACA0D9ED3E}" type="presParOf" srcId="{FA1D9318-EA35-4F3A-A5E8-C0F25EB12053}" destId="{D47689FD-D9B6-4A3B-A6B3-E9CAA6FB11AF}" srcOrd="1" destOrd="0" presId="urn:microsoft.com/office/officeart/2005/8/layout/hierarchy2"/>
    <dgm:cxn modelId="{559E68C0-BB3B-4B28-9166-B3D5E13FCBB3}" type="presParOf" srcId="{6C5678A1-DDA6-4C8B-9587-F7069A4E4336}" destId="{684BF762-7DBD-4F09-91B4-FB2249CC9040}" srcOrd="4" destOrd="0" presId="urn:microsoft.com/office/officeart/2005/8/layout/hierarchy2"/>
    <dgm:cxn modelId="{C5342291-FC7B-43E3-BE68-D445F8E50927}" type="presParOf" srcId="{684BF762-7DBD-4F09-91B4-FB2249CC9040}" destId="{21A57D29-ADD6-46CD-8F61-745119F77FEA}" srcOrd="0" destOrd="0" presId="urn:microsoft.com/office/officeart/2005/8/layout/hierarchy2"/>
    <dgm:cxn modelId="{96AAC1C1-D3C7-4F74-9762-62FB999CD58A}" type="presParOf" srcId="{6C5678A1-DDA6-4C8B-9587-F7069A4E4336}" destId="{0A0E7E62-2432-4EFA-AE67-B103B88BF8A9}" srcOrd="5" destOrd="0" presId="urn:microsoft.com/office/officeart/2005/8/layout/hierarchy2"/>
    <dgm:cxn modelId="{84705DD7-FCA4-4135-AF2E-2A1B4929D6ED}" type="presParOf" srcId="{0A0E7E62-2432-4EFA-AE67-B103B88BF8A9}" destId="{2817890A-395B-4777-B855-16C5769D6882}" srcOrd="0" destOrd="0" presId="urn:microsoft.com/office/officeart/2005/8/layout/hierarchy2"/>
    <dgm:cxn modelId="{13EEF460-516C-47E2-9C21-EB3479FF40AA}" type="presParOf" srcId="{0A0E7E62-2432-4EFA-AE67-B103B88BF8A9}" destId="{26D017FC-DB45-4226-8A84-C16D78A1D209}" srcOrd="1" destOrd="0" presId="urn:microsoft.com/office/officeart/2005/8/layout/hierarchy2"/>
    <dgm:cxn modelId="{68292FD5-D462-40C5-9B0F-A3F3449C5E04}" type="presParOf" srcId="{C3454B5B-F9F4-457A-A49C-F273EBCFCB3D}" destId="{3BF570C1-AEBD-452A-9CA9-598ED4258448}" srcOrd="4" destOrd="0" presId="urn:microsoft.com/office/officeart/2005/8/layout/hierarchy2"/>
    <dgm:cxn modelId="{31D233E0-E51F-403D-8A27-E1290335CC87}" type="presParOf" srcId="{3BF570C1-AEBD-452A-9CA9-598ED4258448}" destId="{EBBA3014-0693-462D-B79D-F325E4FA3E03}" srcOrd="0" destOrd="0" presId="urn:microsoft.com/office/officeart/2005/8/layout/hierarchy2"/>
    <dgm:cxn modelId="{4DD749EC-53F2-42BB-A783-37E445E4A7F6}" type="presParOf" srcId="{C3454B5B-F9F4-457A-A49C-F273EBCFCB3D}" destId="{2E068E84-C782-4CC5-8A47-0DCBA5AAAB24}" srcOrd="5" destOrd="0" presId="urn:microsoft.com/office/officeart/2005/8/layout/hierarchy2"/>
    <dgm:cxn modelId="{84462962-ECE1-49E7-A012-F26882DBF199}" type="presParOf" srcId="{2E068E84-C782-4CC5-8A47-0DCBA5AAAB24}" destId="{0C09CCBF-A957-4359-AB96-D530697C7D1D}" srcOrd="0" destOrd="0" presId="urn:microsoft.com/office/officeart/2005/8/layout/hierarchy2"/>
    <dgm:cxn modelId="{BB4DA081-2786-4224-BF28-C7C331E9D405}" type="presParOf" srcId="{2E068E84-C782-4CC5-8A47-0DCBA5AAAB24}" destId="{E0B9A748-5350-420C-BD0D-916487ACE3B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6EC712-F437-4199-B645-FF9ED6E904E5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F81A8FB-A2D1-45AC-9D0C-6A210A864A15}">
      <dgm:prSet/>
      <dgm:spPr/>
      <dgm:t>
        <a:bodyPr/>
        <a:lstStyle/>
        <a:p>
          <a:r>
            <a:rPr lang="en-US" dirty="0" err="1"/>
            <a:t>Oltre</a:t>
          </a:r>
          <a:r>
            <a:rPr lang="en-US" dirty="0"/>
            <a:t> </a:t>
          </a:r>
          <a:r>
            <a:rPr lang="en-US" dirty="0" err="1"/>
            <a:t>alla</a:t>
          </a:r>
          <a:r>
            <a:rPr lang="en-US" dirty="0"/>
            <a:t> </a:t>
          </a:r>
          <a:r>
            <a:rPr lang="en-US" dirty="0" err="1"/>
            <a:t>normale</a:t>
          </a:r>
          <a:r>
            <a:rPr lang="en-US" dirty="0"/>
            <a:t> webapp, </a:t>
          </a:r>
          <a:r>
            <a:rPr lang="en-US" dirty="0" err="1"/>
            <a:t>abbiamo</a:t>
          </a:r>
          <a:r>
            <a:rPr lang="en-US" dirty="0"/>
            <a:t> </a:t>
          </a:r>
          <a:r>
            <a:rPr lang="en-US" dirty="0" err="1"/>
            <a:t>deciso</a:t>
          </a:r>
          <a:r>
            <a:rPr lang="en-US" dirty="0"/>
            <a:t> di </a:t>
          </a:r>
          <a:r>
            <a:rPr lang="en-US" dirty="0" err="1"/>
            <a:t>implementare</a:t>
          </a:r>
          <a:r>
            <a:rPr lang="en-US" dirty="0"/>
            <a:t> un bot di Telegram </a:t>
          </a:r>
          <a:r>
            <a:rPr lang="en-US" dirty="0" err="1"/>
            <a:t>che</a:t>
          </a:r>
          <a:r>
            <a:rPr lang="en-US" dirty="0"/>
            <a:t> </a:t>
          </a:r>
          <a:r>
            <a:rPr lang="en-US" dirty="0" err="1"/>
            <a:t>simula</a:t>
          </a:r>
          <a:r>
            <a:rPr lang="en-US" dirty="0"/>
            <a:t> il</a:t>
          </a:r>
          <a:r>
            <a:rPr lang="en-US" dirty="0">
              <a:latin typeface="Tw Cen MT"/>
            </a:rPr>
            <a:t> </a:t>
          </a:r>
          <a:r>
            <a:rPr lang="en-US" dirty="0" err="1">
              <a:latin typeface="Tw Cen MT"/>
            </a:rPr>
            <a:t>suo</a:t>
          </a:r>
          <a:r>
            <a:rPr lang="en-US" dirty="0">
              <a:latin typeface="Tw Cen MT"/>
            </a:rPr>
            <a:t> </a:t>
          </a:r>
          <a:r>
            <a:rPr lang="en-US" dirty="0" err="1"/>
            <a:t>comportamento</a:t>
          </a:r>
          <a:r>
            <a:rPr lang="en-US" dirty="0"/>
            <a:t>, </a:t>
          </a:r>
          <a:r>
            <a:rPr lang="en-US" dirty="0" err="1"/>
            <a:t>utilizzando</a:t>
          </a:r>
          <a:r>
            <a:rPr lang="en-US" dirty="0"/>
            <a:t> il "mini browser" </a:t>
          </a:r>
          <a:r>
            <a:rPr lang="en-US" dirty="0" err="1"/>
            <a:t>integrato</a:t>
          </a:r>
          <a:r>
            <a:rPr lang="en-US" dirty="0"/>
            <a:t> (web view) per </a:t>
          </a:r>
          <a:r>
            <a:rPr lang="en-US" dirty="0" err="1"/>
            <a:t>visualizzare</a:t>
          </a:r>
          <a:r>
            <a:rPr lang="en-US" dirty="0"/>
            <a:t> il </a:t>
          </a:r>
          <a:r>
            <a:rPr lang="en-US" dirty="0" err="1"/>
            <a:t>sito</a:t>
          </a:r>
          <a:r>
            <a:rPr lang="en-US" dirty="0"/>
            <a:t> con un layout mobile-friendly.</a:t>
          </a:r>
        </a:p>
      </dgm:t>
    </dgm:pt>
    <dgm:pt modelId="{EECED1BE-6A14-41F0-AA18-D1D2C43FA1DB}" type="parTrans" cxnId="{BD4851E7-AF84-4A0D-A848-3954504DE7DA}">
      <dgm:prSet/>
      <dgm:spPr/>
      <dgm:t>
        <a:bodyPr/>
        <a:lstStyle/>
        <a:p>
          <a:endParaRPr lang="en-US"/>
        </a:p>
      </dgm:t>
    </dgm:pt>
    <dgm:pt modelId="{71D0A96F-413B-4497-B63A-9B629A75DC3B}" type="sibTrans" cxnId="{BD4851E7-AF84-4A0D-A848-3954504DE7DA}">
      <dgm:prSet/>
      <dgm:spPr/>
      <dgm:t>
        <a:bodyPr/>
        <a:lstStyle/>
        <a:p>
          <a:endParaRPr lang="en-US"/>
        </a:p>
      </dgm:t>
    </dgm:pt>
    <dgm:pt modelId="{206BAE30-10C0-4C91-B8C4-0270EE91D3A2}">
      <dgm:prSet/>
      <dgm:spPr/>
      <dgm:t>
        <a:bodyPr/>
        <a:lstStyle/>
        <a:p>
          <a:pPr rtl="0"/>
          <a:r>
            <a:rPr lang="en-US" dirty="0"/>
            <a:t>È </a:t>
          </a:r>
          <a:r>
            <a:rPr lang="en-US" dirty="0" err="1"/>
            <a:t>già</a:t>
          </a:r>
          <a:r>
            <a:rPr lang="en-US" dirty="0"/>
            <a:t> </a:t>
          </a:r>
          <a:r>
            <a:rPr lang="en-US" dirty="0" err="1"/>
            <a:t>possibile</a:t>
          </a:r>
          <a:r>
            <a:rPr lang="en-US" dirty="0"/>
            <a:t> </a:t>
          </a:r>
          <a:r>
            <a:rPr lang="en-US" dirty="0" err="1"/>
            <a:t>effettuare</a:t>
          </a:r>
          <a:r>
            <a:rPr lang="en-US" dirty="0"/>
            <a:t> </a:t>
          </a:r>
          <a:r>
            <a:rPr lang="en-US" dirty="0" err="1"/>
            <a:t>tutto</a:t>
          </a:r>
          <a:r>
            <a:rPr lang="en-US" dirty="0"/>
            <a:t> </a:t>
          </a:r>
          <a:r>
            <a:rPr lang="en-US" dirty="0" err="1"/>
            <a:t>quello</a:t>
          </a:r>
          <a:r>
            <a:rPr lang="en-US" dirty="0"/>
            <a:t> </a:t>
          </a:r>
          <a:r>
            <a:rPr lang="en-US" dirty="0" err="1"/>
            <a:t>che</a:t>
          </a:r>
          <a:r>
            <a:rPr lang="en-US" dirty="0"/>
            <a:t> </a:t>
          </a:r>
          <a:r>
            <a:rPr lang="en-US" dirty="0" err="1"/>
            <a:t>si</a:t>
          </a:r>
          <a:r>
            <a:rPr lang="en-US" dirty="0"/>
            <a:t> </a:t>
          </a:r>
          <a:r>
            <a:rPr lang="en-US" dirty="0" err="1"/>
            <a:t>potrebbe</a:t>
          </a:r>
          <a:r>
            <a:rPr lang="en-US" dirty="0"/>
            <a:t> fare </a:t>
          </a:r>
          <a:r>
            <a:rPr lang="en-US" dirty="0" err="1"/>
            <a:t>dalla</a:t>
          </a:r>
          <a:r>
            <a:rPr lang="en-US" dirty="0"/>
            <a:t> webapp</a:t>
          </a:r>
          <a:r>
            <a:rPr lang="en-US" dirty="0">
              <a:latin typeface="Tw Cen MT"/>
            </a:rPr>
            <a:t>, come </a:t>
          </a:r>
          <a:r>
            <a:rPr lang="en-US" dirty="0" err="1">
              <a:latin typeface="Tw Cen MT"/>
            </a:rPr>
            <a:t>giocare</a:t>
          </a:r>
          <a:r>
            <a:rPr lang="en-US" dirty="0">
              <a:latin typeface="Tw Cen MT"/>
            </a:rPr>
            <a:t> con il bot e </a:t>
          </a:r>
          <a:r>
            <a:rPr lang="en-US" dirty="0" err="1">
              <a:latin typeface="Tw Cen MT"/>
            </a:rPr>
            <a:t>vedere</a:t>
          </a:r>
          <a:r>
            <a:rPr lang="en-US" dirty="0">
              <a:latin typeface="Tw Cen MT"/>
            </a:rPr>
            <a:t> </a:t>
          </a:r>
          <a:r>
            <a:rPr lang="en-US" dirty="0" err="1">
              <a:latin typeface="Tw Cen MT"/>
            </a:rPr>
            <a:t>i</a:t>
          </a:r>
          <a:r>
            <a:rPr lang="en-US" dirty="0">
              <a:latin typeface="Tw Cen MT"/>
            </a:rPr>
            <a:t> </a:t>
          </a:r>
          <a:r>
            <a:rPr lang="en-US" dirty="0" err="1">
              <a:latin typeface="Tw Cen MT"/>
            </a:rPr>
            <a:t>messaggi</a:t>
          </a:r>
          <a:r>
            <a:rPr lang="en-US" dirty="0">
              <a:latin typeface="Tw Cen MT"/>
            </a:rPr>
            <a:t> </a:t>
          </a:r>
          <a:r>
            <a:rPr lang="en-US" dirty="0" err="1">
              <a:latin typeface="Tw Cen MT"/>
            </a:rPr>
            <a:t>dell'arbitro</a:t>
          </a:r>
          <a:r>
            <a:rPr lang="en-US" dirty="0">
              <a:latin typeface="Tw Cen MT"/>
            </a:rPr>
            <a:t>,</a:t>
          </a:r>
          <a:r>
            <a:rPr lang="en-US" dirty="0"/>
            <a:t> </a:t>
          </a:r>
          <a:r>
            <a:rPr lang="en-US" dirty="0" err="1">
              <a:latin typeface="Tw Cen MT"/>
            </a:rPr>
            <a:t>nonchè</a:t>
          </a:r>
          <a:r>
            <a:rPr lang="en-US" dirty="0">
              <a:latin typeface="Tw Cen MT"/>
            </a:rPr>
            <a:t> </a:t>
          </a:r>
          <a:r>
            <a:rPr lang="en-US" dirty="0" err="1">
              <a:latin typeface="Tw Cen MT"/>
            </a:rPr>
            <a:t>utilizzare</a:t>
          </a:r>
          <a:r>
            <a:rPr lang="en-US" dirty="0">
              <a:latin typeface="Tw Cen MT"/>
            </a:rPr>
            <a:t> il </a:t>
          </a:r>
          <a:r>
            <a:rPr lang="en-US" dirty="0" err="1">
              <a:latin typeface="Tw Cen MT"/>
            </a:rPr>
            <a:t>pulsante</a:t>
          </a:r>
          <a:r>
            <a:rPr lang="en-US" dirty="0">
              <a:latin typeface="Tw Cen MT"/>
            </a:rPr>
            <a:t> di </a:t>
          </a:r>
          <a:r>
            <a:rPr lang="en-US" dirty="0" err="1">
              <a:latin typeface="Tw Cen MT"/>
            </a:rPr>
            <a:t>supporto</a:t>
          </a:r>
          <a:r>
            <a:rPr lang="en-US" dirty="0">
              <a:latin typeface="Tw Cen MT"/>
            </a:rPr>
            <a:t> per le catture.</a:t>
          </a:r>
        </a:p>
      </dgm:t>
    </dgm:pt>
    <dgm:pt modelId="{F338D91A-1BBD-4DA2-8DF4-73D5F9AF943F}" type="parTrans" cxnId="{96855929-F316-4ABF-84AF-310D015835AE}">
      <dgm:prSet/>
      <dgm:spPr/>
      <dgm:t>
        <a:bodyPr/>
        <a:lstStyle/>
        <a:p>
          <a:endParaRPr lang="en-US"/>
        </a:p>
      </dgm:t>
    </dgm:pt>
    <dgm:pt modelId="{2964B949-B90B-4FD9-8805-FA141F12ECA3}" type="sibTrans" cxnId="{96855929-F316-4ABF-84AF-310D015835AE}">
      <dgm:prSet/>
      <dgm:spPr/>
      <dgm:t>
        <a:bodyPr/>
        <a:lstStyle/>
        <a:p>
          <a:endParaRPr lang="en-US"/>
        </a:p>
      </dgm:t>
    </dgm:pt>
    <dgm:pt modelId="{BD780893-3C13-4E48-BC36-D373AFE0D40C}">
      <dgm:prSet phldr="0"/>
      <dgm:spPr/>
      <dgm:t>
        <a:bodyPr/>
        <a:lstStyle/>
        <a:p>
          <a:pPr rtl="0"/>
          <a:r>
            <a:rPr lang="en-US" dirty="0" err="1">
              <a:latin typeface="Tw Cen MT"/>
            </a:rPr>
            <a:t>Inoltre</a:t>
          </a:r>
          <a:r>
            <a:rPr lang="en-US" dirty="0">
              <a:latin typeface="Tw Cen MT"/>
            </a:rPr>
            <a:t>,</a:t>
          </a:r>
          <a:r>
            <a:rPr lang="en-US" dirty="0"/>
            <a:t> </a:t>
          </a:r>
          <a:r>
            <a:rPr lang="en-US" dirty="0" err="1"/>
            <a:t>saranno</a:t>
          </a:r>
          <a:r>
            <a:rPr lang="en-US" dirty="0"/>
            <a:t> </a:t>
          </a:r>
          <a:r>
            <a:rPr lang="en-US" dirty="0" err="1"/>
            <a:t>aggiunte</a:t>
          </a:r>
          <a:r>
            <a:rPr lang="en-US" dirty="0"/>
            <a:t> </a:t>
          </a:r>
          <a:r>
            <a:rPr lang="en-US" dirty="0" err="1"/>
            <a:t>funzionalità</a:t>
          </a:r>
          <a:r>
            <a:rPr lang="en-US" dirty="0"/>
            <a:t> per </a:t>
          </a:r>
          <a:r>
            <a:rPr lang="en-US" dirty="0" err="1"/>
            <a:t>controllare</a:t>
          </a:r>
          <a:r>
            <a:rPr lang="en-US" dirty="0"/>
            <a:t> </a:t>
          </a:r>
          <a:r>
            <a:rPr lang="en-US" dirty="0" err="1"/>
            <a:t>profilo</a:t>
          </a:r>
          <a:r>
            <a:rPr lang="en-US" dirty="0"/>
            <a:t>, </a:t>
          </a:r>
          <a:r>
            <a:rPr lang="en-US" dirty="0" err="1"/>
            <a:t>statistiche</a:t>
          </a:r>
          <a:r>
            <a:rPr lang="en-US" dirty="0"/>
            <a:t> e </a:t>
          </a:r>
          <a:r>
            <a:rPr lang="en-US" dirty="0" err="1"/>
            <a:t>altre</a:t>
          </a:r>
          <a:r>
            <a:rPr lang="en-US" dirty="0"/>
            <a:t> </a:t>
          </a:r>
          <a:r>
            <a:rPr lang="en-US" dirty="0" err="1"/>
            <a:t>informazioni</a:t>
          </a:r>
          <a:r>
            <a:rPr lang="en-US" dirty="0"/>
            <a:t> senza </a:t>
          </a:r>
          <a:r>
            <a:rPr lang="en-US" dirty="0" err="1"/>
            <a:t>l'utilizzo</a:t>
          </a:r>
          <a:r>
            <a:rPr lang="en-US" dirty="0"/>
            <a:t> del mini browser</a:t>
          </a:r>
          <a:r>
            <a:rPr lang="en-US" dirty="0">
              <a:latin typeface="Tw Cen MT"/>
            </a:rPr>
            <a:t> </a:t>
          </a:r>
          <a:r>
            <a:rPr lang="en-US" dirty="0" err="1">
              <a:latin typeface="Tw Cen MT"/>
            </a:rPr>
            <a:t>integrato</a:t>
          </a:r>
          <a:r>
            <a:rPr lang="en-US" dirty="0"/>
            <a:t>, ma </a:t>
          </a:r>
          <a:r>
            <a:rPr lang="en-US" dirty="0" err="1"/>
            <a:t>solamente</a:t>
          </a:r>
          <a:r>
            <a:rPr lang="en-US" dirty="0"/>
            <a:t> </a:t>
          </a:r>
          <a:r>
            <a:rPr lang="en-US" dirty="0" err="1"/>
            <a:t>utilizzando</a:t>
          </a:r>
          <a:r>
            <a:rPr lang="en-US" dirty="0">
              <a:latin typeface="Tw Cen MT"/>
            </a:rPr>
            <a:t> </a:t>
          </a:r>
          <a:r>
            <a:rPr lang="en-US" dirty="0" err="1">
              <a:latin typeface="Tw Cen MT"/>
            </a:rPr>
            <a:t>i</a:t>
          </a:r>
          <a:r>
            <a:rPr lang="en-US" dirty="0">
              <a:latin typeface="Tw Cen MT"/>
            </a:rPr>
            <a:t> </a:t>
          </a:r>
          <a:r>
            <a:rPr lang="en-US" dirty="0" err="1"/>
            <a:t>comandi</a:t>
          </a:r>
          <a:r>
            <a:rPr lang="en-US" dirty="0">
              <a:latin typeface="Tw Cen MT"/>
            </a:rPr>
            <a:t> (come /profile, /statistics).</a:t>
          </a:r>
          <a:endParaRPr lang="en-US" dirty="0"/>
        </a:p>
      </dgm:t>
    </dgm:pt>
    <dgm:pt modelId="{BFB5EE0F-A8E2-40B8-9528-7A049D4FAC05}" type="parTrans" cxnId="{1AE018A7-A54E-421A-8052-E6147C5B0F7E}">
      <dgm:prSet/>
      <dgm:spPr/>
    </dgm:pt>
    <dgm:pt modelId="{CE36DE89-92E2-4E58-93DB-E8A2E3E70AB3}" type="sibTrans" cxnId="{1AE018A7-A54E-421A-8052-E6147C5B0F7E}">
      <dgm:prSet/>
      <dgm:spPr/>
      <dgm:t>
        <a:bodyPr/>
        <a:lstStyle/>
        <a:p>
          <a:endParaRPr lang="en-US"/>
        </a:p>
      </dgm:t>
    </dgm:pt>
    <dgm:pt modelId="{08D91C76-FC05-48F0-B828-115684D54AE8}" type="pres">
      <dgm:prSet presAssocID="{D96EC712-F437-4199-B645-FF9ED6E904E5}" presName="vert0" presStyleCnt="0">
        <dgm:presLayoutVars>
          <dgm:dir/>
          <dgm:animOne val="branch"/>
          <dgm:animLvl val="lvl"/>
        </dgm:presLayoutVars>
      </dgm:prSet>
      <dgm:spPr/>
    </dgm:pt>
    <dgm:pt modelId="{324597FF-4A28-4DE4-9343-D97272007E4F}" type="pres">
      <dgm:prSet presAssocID="{8F81A8FB-A2D1-45AC-9D0C-6A210A864A15}" presName="thickLine" presStyleLbl="alignNode1" presStyleIdx="0" presStyleCnt="3"/>
      <dgm:spPr/>
    </dgm:pt>
    <dgm:pt modelId="{DA6C9591-7510-44FA-A3DA-5E41A3119A93}" type="pres">
      <dgm:prSet presAssocID="{8F81A8FB-A2D1-45AC-9D0C-6A210A864A15}" presName="horz1" presStyleCnt="0"/>
      <dgm:spPr/>
    </dgm:pt>
    <dgm:pt modelId="{120AA798-65F2-48AB-913B-46F4253DB974}" type="pres">
      <dgm:prSet presAssocID="{8F81A8FB-A2D1-45AC-9D0C-6A210A864A15}" presName="tx1" presStyleLbl="revTx" presStyleIdx="0" presStyleCnt="3"/>
      <dgm:spPr/>
    </dgm:pt>
    <dgm:pt modelId="{B2D86FEE-BABF-4CA7-8A56-E003B2B5F32C}" type="pres">
      <dgm:prSet presAssocID="{8F81A8FB-A2D1-45AC-9D0C-6A210A864A15}" presName="vert1" presStyleCnt="0"/>
      <dgm:spPr/>
    </dgm:pt>
    <dgm:pt modelId="{6C4DB0B6-E563-4E1A-83CD-8E7AF3004AC5}" type="pres">
      <dgm:prSet presAssocID="{206BAE30-10C0-4C91-B8C4-0270EE91D3A2}" presName="thickLine" presStyleLbl="alignNode1" presStyleIdx="1" presStyleCnt="3"/>
      <dgm:spPr/>
    </dgm:pt>
    <dgm:pt modelId="{894A9A1E-ED8B-4A47-A31A-751C1563AAB6}" type="pres">
      <dgm:prSet presAssocID="{206BAE30-10C0-4C91-B8C4-0270EE91D3A2}" presName="horz1" presStyleCnt="0"/>
      <dgm:spPr/>
    </dgm:pt>
    <dgm:pt modelId="{33190C55-8C8C-44FB-BDA6-EE457267FABF}" type="pres">
      <dgm:prSet presAssocID="{206BAE30-10C0-4C91-B8C4-0270EE91D3A2}" presName="tx1" presStyleLbl="revTx" presStyleIdx="1" presStyleCnt="3"/>
      <dgm:spPr/>
    </dgm:pt>
    <dgm:pt modelId="{3237EB5B-EB53-4F9D-AEC9-4EEF4DB1D109}" type="pres">
      <dgm:prSet presAssocID="{206BAE30-10C0-4C91-B8C4-0270EE91D3A2}" presName="vert1" presStyleCnt="0"/>
      <dgm:spPr/>
    </dgm:pt>
    <dgm:pt modelId="{A81F3B8D-D3C1-40E8-83CC-B37FD33B7751}" type="pres">
      <dgm:prSet presAssocID="{BD780893-3C13-4E48-BC36-D373AFE0D40C}" presName="thickLine" presStyleLbl="alignNode1" presStyleIdx="2" presStyleCnt="3"/>
      <dgm:spPr/>
    </dgm:pt>
    <dgm:pt modelId="{942B2E96-99CD-4AEE-9E18-CDCAA9D122BD}" type="pres">
      <dgm:prSet presAssocID="{BD780893-3C13-4E48-BC36-D373AFE0D40C}" presName="horz1" presStyleCnt="0"/>
      <dgm:spPr/>
    </dgm:pt>
    <dgm:pt modelId="{EA5EB153-1DAF-4817-8DB8-BC5100837781}" type="pres">
      <dgm:prSet presAssocID="{BD780893-3C13-4E48-BC36-D373AFE0D40C}" presName="tx1" presStyleLbl="revTx" presStyleIdx="2" presStyleCnt="3"/>
      <dgm:spPr/>
    </dgm:pt>
    <dgm:pt modelId="{4CA81EAE-6050-431F-A67E-0A7890E49BCF}" type="pres">
      <dgm:prSet presAssocID="{BD780893-3C13-4E48-BC36-D373AFE0D40C}" presName="vert1" presStyleCnt="0"/>
      <dgm:spPr/>
    </dgm:pt>
  </dgm:ptLst>
  <dgm:cxnLst>
    <dgm:cxn modelId="{C7749A14-FA2C-42B8-927D-F05D955E095D}" type="presOf" srcId="{D96EC712-F437-4199-B645-FF9ED6E904E5}" destId="{08D91C76-FC05-48F0-B828-115684D54AE8}" srcOrd="0" destOrd="0" presId="urn:microsoft.com/office/officeart/2008/layout/LinedList"/>
    <dgm:cxn modelId="{96855929-F316-4ABF-84AF-310D015835AE}" srcId="{D96EC712-F437-4199-B645-FF9ED6E904E5}" destId="{206BAE30-10C0-4C91-B8C4-0270EE91D3A2}" srcOrd="1" destOrd="0" parTransId="{F338D91A-1BBD-4DA2-8DF4-73D5F9AF943F}" sibTransId="{2964B949-B90B-4FD9-8805-FA141F12ECA3}"/>
    <dgm:cxn modelId="{BDF9DE92-C902-4116-90DD-56EE6B75FA21}" type="presOf" srcId="{8F81A8FB-A2D1-45AC-9D0C-6A210A864A15}" destId="{120AA798-65F2-48AB-913B-46F4253DB974}" srcOrd="0" destOrd="0" presId="urn:microsoft.com/office/officeart/2008/layout/LinedList"/>
    <dgm:cxn modelId="{DC90BAA0-45B1-4376-ABA7-B2A83BA1BC5F}" type="presOf" srcId="{206BAE30-10C0-4C91-B8C4-0270EE91D3A2}" destId="{33190C55-8C8C-44FB-BDA6-EE457267FABF}" srcOrd="0" destOrd="0" presId="urn:microsoft.com/office/officeart/2008/layout/LinedList"/>
    <dgm:cxn modelId="{1AE018A7-A54E-421A-8052-E6147C5B0F7E}" srcId="{D96EC712-F437-4199-B645-FF9ED6E904E5}" destId="{BD780893-3C13-4E48-BC36-D373AFE0D40C}" srcOrd="2" destOrd="0" parTransId="{BFB5EE0F-A8E2-40B8-9528-7A049D4FAC05}" sibTransId="{CE36DE89-92E2-4E58-93DB-E8A2E3E70AB3}"/>
    <dgm:cxn modelId="{B39C31E5-3A0E-4EA9-838E-E3C5DF5CB244}" type="presOf" srcId="{BD780893-3C13-4E48-BC36-D373AFE0D40C}" destId="{EA5EB153-1DAF-4817-8DB8-BC5100837781}" srcOrd="0" destOrd="0" presId="urn:microsoft.com/office/officeart/2008/layout/LinedList"/>
    <dgm:cxn modelId="{BD4851E7-AF84-4A0D-A848-3954504DE7DA}" srcId="{D96EC712-F437-4199-B645-FF9ED6E904E5}" destId="{8F81A8FB-A2D1-45AC-9D0C-6A210A864A15}" srcOrd="0" destOrd="0" parTransId="{EECED1BE-6A14-41F0-AA18-D1D2C43FA1DB}" sibTransId="{71D0A96F-413B-4497-B63A-9B629A75DC3B}"/>
    <dgm:cxn modelId="{67FA38E9-A76C-446D-BB43-F31989800F7F}" type="presParOf" srcId="{08D91C76-FC05-48F0-B828-115684D54AE8}" destId="{324597FF-4A28-4DE4-9343-D97272007E4F}" srcOrd="0" destOrd="0" presId="urn:microsoft.com/office/officeart/2008/layout/LinedList"/>
    <dgm:cxn modelId="{F1959B5A-4114-4E03-8328-393A49051800}" type="presParOf" srcId="{08D91C76-FC05-48F0-B828-115684D54AE8}" destId="{DA6C9591-7510-44FA-A3DA-5E41A3119A93}" srcOrd="1" destOrd="0" presId="urn:microsoft.com/office/officeart/2008/layout/LinedList"/>
    <dgm:cxn modelId="{CFC5829A-DE5D-4D05-8A04-51F6FCF94DC1}" type="presParOf" srcId="{DA6C9591-7510-44FA-A3DA-5E41A3119A93}" destId="{120AA798-65F2-48AB-913B-46F4253DB974}" srcOrd="0" destOrd="0" presId="urn:microsoft.com/office/officeart/2008/layout/LinedList"/>
    <dgm:cxn modelId="{34E0D4F4-0FE2-4BC1-B4C8-18D7187B90B1}" type="presParOf" srcId="{DA6C9591-7510-44FA-A3DA-5E41A3119A93}" destId="{B2D86FEE-BABF-4CA7-8A56-E003B2B5F32C}" srcOrd="1" destOrd="0" presId="urn:microsoft.com/office/officeart/2008/layout/LinedList"/>
    <dgm:cxn modelId="{D63C77F7-CEBC-46FD-8E80-B85C997C29AC}" type="presParOf" srcId="{08D91C76-FC05-48F0-B828-115684D54AE8}" destId="{6C4DB0B6-E563-4E1A-83CD-8E7AF3004AC5}" srcOrd="2" destOrd="0" presId="urn:microsoft.com/office/officeart/2008/layout/LinedList"/>
    <dgm:cxn modelId="{8ED1D9B5-DD89-438D-899E-7991267F99D4}" type="presParOf" srcId="{08D91C76-FC05-48F0-B828-115684D54AE8}" destId="{894A9A1E-ED8B-4A47-A31A-751C1563AAB6}" srcOrd="3" destOrd="0" presId="urn:microsoft.com/office/officeart/2008/layout/LinedList"/>
    <dgm:cxn modelId="{44232E3B-EA77-4F58-95E5-0A339A788A78}" type="presParOf" srcId="{894A9A1E-ED8B-4A47-A31A-751C1563AAB6}" destId="{33190C55-8C8C-44FB-BDA6-EE457267FABF}" srcOrd="0" destOrd="0" presId="urn:microsoft.com/office/officeart/2008/layout/LinedList"/>
    <dgm:cxn modelId="{C232F1C9-7A07-4E20-9981-548A8D6F8D17}" type="presParOf" srcId="{894A9A1E-ED8B-4A47-A31A-751C1563AAB6}" destId="{3237EB5B-EB53-4F9D-AEC9-4EEF4DB1D109}" srcOrd="1" destOrd="0" presId="urn:microsoft.com/office/officeart/2008/layout/LinedList"/>
    <dgm:cxn modelId="{7CA017B2-916A-47C8-BA7B-CB82BD264E38}" type="presParOf" srcId="{08D91C76-FC05-48F0-B828-115684D54AE8}" destId="{A81F3B8D-D3C1-40E8-83CC-B37FD33B7751}" srcOrd="4" destOrd="0" presId="urn:microsoft.com/office/officeart/2008/layout/LinedList"/>
    <dgm:cxn modelId="{1CDBC520-12FD-4C2D-8806-14F688AE1B10}" type="presParOf" srcId="{08D91C76-FC05-48F0-B828-115684D54AE8}" destId="{942B2E96-99CD-4AEE-9E18-CDCAA9D122BD}" srcOrd="5" destOrd="0" presId="urn:microsoft.com/office/officeart/2008/layout/LinedList"/>
    <dgm:cxn modelId="{7B1ABFA9-2F0E-4CBD-8370-F5D718F2CF5C}" type="presParOf" srcId="{942B2E96-99CD-4AEE-9E18-CDCAA9D122BD}" destId="{EA5EB153-1DAF-4817-8DB8-BC5100837781}" srcOrd="0" destOrd="0" presId="urn:microsoft.com/office/officeart/2008/layout/LinedList"/>
    <dgm:cxn modelId="{B09E1267-9AAC-4805-B0E7-838B6A2146FA}" type="presParOf" srcId="{942B2E96-99CD-4AEE-9E18-CDCAA9D122BD}" destId="{4CA81EAE-6050-431F-A67E-0A7890E49BC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B1498E-91E0-43BC-B91D-48A6E6899DCE}" type="doc">
      <dgm:prSet loTypeId="urn:microsoft.com/office/officeart/2005/8/layout/hList3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8C01EE9-3410-4D6A-82B5-1EA4E6CBB4F8}">
      <dgm:prSet/>
      <dgm:spPr/>
      <dgm:t>
        <a:bodyPr/>
        <a:lstStyle/>
        <a:p>
          <a:r>
            <a:rPr lang="en-US" dirty="0"/>
            <a:t>Nella landing page, </a:t>
          </a:r>
          <a:r>
            <a:rPr lang="en-US" dirty="0" err="1"/>
            <a:t>oltre</a:t>
          </a:r>
          <a:r>
            <a:rPr lang="en-US" dirty="0"/>
            <a:t> </a:t>
          </a:r>
          <a:r>
            <a:rPr lang="en-US" dirty="0" err="1"/>
            <a:t>che</a:t>
          </a:r>
          <a:r>
            <a:rPr lang="en-US" dirty="0"/>
            <a:t> ad </a:t>
          </a:r>
          <a:r>
            <a:rPr lang="en-US" dirty="0" err="1"/>
            <a:t>un'iconica</a:t>
          </a:r>
          <a:r>
            <a:rPr lang="en-US" dirty="0"/>
            <a:t> </a:t>
          </a:r>
          <a:r>
            <a:rPr lang="en-US" dirty="0" err="1"/>
            <a:t>scacchiera</a:t>
          </a:r>
          <a:r>
            <a:rPr lang="en-US" dirty="0"/>
            <a:t> e il </a:t>
          </a:r>
          <a:r>
            <a:rPr lang="en-US" dirty="0" err="1"/>
            <a:t>nome</a:t>
          </a:r>
          <a:r>
            <a:rPr lang="en-US" dirty="0"/>
            <a:t> </a:t>
          </a:r>
          <a:r>
            <a:rPr lang="en-US" dirty="0" err="1"/>
            <a:t>dell'app</a:t>
          </a:r>
          <a:r>
            <a:rPr lang="en-US" dirty="0"/>
            <a:t>, è </a:t>
          </a:r>
          <a:r>
            <a:rPr lang="en-US" dirty="0" err="1"/>
            <a:t>possibile</a:t>
          </a:r>
          <a:r>
            <a:rPr lang="en-US" dirty="0"/>
            <a:t> </a:t>
          </a:r>
          <a:r>
            <a:rPr lang="en-US" dirty="0" err="1"/>
            <a:t>trovare</a:t>
          </a:r>
          <a:r>
            <a:rPr lang="en-US" dirty="0"/>
            <a:t>:</a:t>
          </a:r>
        </a:p>
      </dgm:t>
    </dgm:pt>
    <dgm:pt modelId="{353AB647-5AC8-48B9-A208-D1EE6925497B}" type="parTrans" cxnId="{66348548-42C7-41EB-BC3E-CEF530CA833D}">
      <dgm:prSet/>
      <dgm:spPr/>
      <dgm:t>
        <a:bodyPr/>
        <a:lstStyle/>
        <a:p>
          <a:endParaRPr lang="en-US"/>
        </a:p>
      </dgm:t>
    </dgm:pt>
    <dgm:pt modelId="{32D9338E-8C49-4A68-BE8E-759F3DC17152}" type="sibTrans" cxnId="{66348548-42C7-41EB-BC3E-CEF530CA833D}">
      <dgm:prSet/>
      <dgm:spPr/>
      <dgm:t>
        <a:bodyPr/>
        <a:lstStyle/>
        <a:p>
          <a:endParaRPr lang="en-US"/>
        </a:p>
      </dgm:t>
    </dgm:pt>
    <dgm:pt modelId="{FFA48827-78DD-4D40-9172-6883AB2F328F}">
      <dgm:prSet/>
      <dgm:spPr/>
      <dgm:t>
        <a:bodyPr/>
        <a:lstStyle/>
        <a:p>
          <a:r>
            <a:rPr lang="en-US" dirty="0"/>
            <a:t>Il </a:t>
          </a:r>
          <a:r>
            <a:rPr lang="en-US" dirty="0" err="1"/>
            <a:t>pulsante</a:t>
          </a:r>
          <a:r>
            <a:rPr lang="en-US" dirty="0"/>
            <a:t> per </a:t>
          </a:r>
          <a:r>
            <a:rPr lang="en-US" dirty="0" err="1"/>
            <a:t>giocare</a:t>
          </a:r>
          <a:r>
            <a:rPr lang="en-US" dirty="0"/>
            <a:t> online (</a:t>
          </a:r>
          <a:r>
            <a:rPr lang="en-US" dirty="0" err="1"/>
            <a:t>praticamente</a:t>
          </a:r>
          <a:r>
            <a:rPr lang="en-US" dirty="0"/>
            <a:t> un placeholder, non </a:t>
          </a:r>
          <a:r>
            <a:rPr lang="en-US" dirty="0" err="1"/>
            <a:t>funzionante</a:t>
          </a:r>
          <a:r>
            <a:rPr lang="en-US" dirty="0"/>
            <a:t>)</a:t>
          </a:r>
        </a:p>
      </dgm:t>
    </dgm:pt>
    <dgm:pt modelId="{F83D8130-E6E5-4CA3-8EBC-487DA676FA82}" type="parTrans" cxnId="{3CDE334D-113B-4F59-9CB4-F9AD3EADCC32}">
      <dgm:prSet/>
      <dgm:spPr/>
      <dgm:t>
        <a:bodyPr/>
        <a:lstStyle/>
        <a:p>
          <a:endParaRPr lang="en-US"/>
        </a:p>
      </dgm:t>
    </dgm:pt>
    <dgm:pt modelId="{D59749C8-C47A-45FC-9F5E-C8F9C604630A}" type="sibTrans" cxnId="{3CDE334D-113B-4F59-9CB4-F9AD3EADCC32}">
      <dgm:prSet/>
      <dgm:spPr/>
      <dgm:t>
        <a:bodyPr/>
        <a:lstStyle/>
        <a:p>
          <a:endParaRPr lang="en-US"/>
        </a:p>
      </dgm:t>
    </dgm:pt>
    <dgm:pt modelId="{AF91B668-6B15-4F9D-8AE3-FA51FCD8A055}">
      <dgm:prSet/>
      <dgm:spPr/>
      <dgm:t>
        <a:bodyPr/>
        <a:lstStyle/>
        <a:p>
          <a:r>
            <a:rPr lang="en-US" dirty="0"/>
            <a:t>Il </a:t>
          </a:r>
          <a:r>
            <a:rPr lang="en-US" dirty="0" err="1"/>
            <a:t>pulsante</a:t>
          </a:r>
          <a:r>
            <a:rPr lang="en-US" dirty="0"/>
            <a:t> per </a:t>
          </a:r>
          <a:r>
            <a:rPr lang="en-US" dirty="0" err="1"/>
            <a:t>giocare</a:t>
          </a:r>
          <a:r>
            <a:rPr lang="en-US" dirty="0"/>
            <a:t> </a:t>
          </a:r>
          <a:r>
            <a:rPr lang="en-US" dirty="0" err="1"/>
            <a:t>contro</a:t>
          </a:r>
          <a:r>
            <a:rPr lang="en-US" dirty="0"/>
            <a:t> il bot, </a:t>
          </a:r>
          <a:r>
            <a:rPr lang="en-US" dirty="0" err="1"/>
            <a:t>versione</a:t>
          </a:r>
          <a:r>
            <a:rPr lang="en-US" dirty="0"/>
            <a:t> </a:t>
          </a:r>
          <a:r>
            <a:rPr lang="en-US" dirty="0" err="1"/>
            <a:t>Kriegspiel</a:t>
          </a:r>
          <a:r>
            <a:rPr lang="en-US" dirty="0"/>
            <a:t> (</a:t>
          </a:r>
          <a:r>
            <a:rPr lang="en-US" dirty="0" err="1"/>
            <a:t>funzionante</a:t>
          </a:r>
          <a:r>
            <a:rPr lang="en-US" dirty="0"/>
            <a:t>)</a:t>
          </a:r>
        </a:p>
      </dgm:t>
    </dgm:pt>
    <dgm:pt modelId="{9EAC8C47-7298-498F-B345-F70296E5BC22}" type="parTrans" cxnId="{E23B8EF6-CF3B-441A-9AFC-70325596CE65}">
      <dgm:prSet/>
      <dgm:spPr/>
      <dgm:t>
        <a:bodyPr/>
        <a:lstStyle/>
        <a:p>
          <a:endParaRPr lang="en-US"/>
        </a:p>
      </dgm:t>
    </dgm:pt>
    <dgm:pt modelId="{D5B0EA99-607B-4DD4-91A5-4C0B7D216913}" type="sibTrans" cxnId="{E23B8EF6-CF3B-441A-9AFC-70325596CE65}">
      <dgm:prSet/>
      <dgm:spPr/>
      <dgm:t>
        <a:bodyPr/>
        <a:lstStyle/>
        <a:p>
          <a:endParaRPr lang="en-US"/>
        </a:p>
      </dgm:t>
    </dgm:pt>
    <dgm:pt modelId="{E2BED225-AB2E-44ED-AE72-273255E0A5A3}">
      <dgm:prSet/>
      <dgm:spPr/>
      <dgm:t>
        <a:bodyPr/>
        <a:lstStyle/>
        <a:p>
          <a:pPr rtl="0"/>
          <a:r>
            <a:rPr lang="en-US" dirty="0"/>
            <a:t>Il </a:t>
          </a:r>
          <a:r>
            <a:rPr lang="en-US" dirty="0" err="1"/>
            <a:t>menù</a:t>
          </a:r>
          <a:r>
            <a:rPr lang="en-US" dirty="0"/>
            <a:t> </a:t>
          </a:r>
          <a:r>
            <a:rPr lang="en-US" dirty="0" err="1"/>
            <a:t>laterale</a:t>
          </a:r>
          <a:r>
            <a:rPr lang="en-US" dirty="0"/>
            <a:t>, con </a:t>
          </a:r>
          <a:r>
            <a:rPr lang="en-US" dirty="0">
              <a:latin typeface="Tw Cen MT"/>
            </a:rPr>
            <a:t>sidebar a </a:t>
          </a:r>
          <a:r>
            <a:rPr lang="en-US" dirty="0" err="1">
              <a:latin typeface="Tw Cen MT"/>
            </a:rPr>
            <a:t>scomparsa</a:t>
          </a:r>
          <a:r>
            <a:rPr lang="en-US" dirty="0">
              <a:latin typeface="Tw Cen MT"/>
            </a:rPr>
            <a:t> da smartphone e due sidebar </a:t>
          </a:r>
          <a:r>
            <a:rPr lang="en-US" dirty="0" err="1">
              <a:latin typeface="Tw Cen MT"/>
            </a:rPr>
            <a:t>fisse</a:t>
          </a:r>
          <a:r>
            <a:rPr lang="en-US" dirty="0">
              <a:latin typeface="Tw Cen MT"/>
            </a:rPr>
            <a:t> (</a:t>
          </a:r>
          <a:r>
            <a:rPr lang="en-US" dirty="0" err="1">
              <a:latin typeface="Tw Cen MT"/>
            </a:rPr>
            <a:t>menù</a:t>
          </a:r>
          <a:r>
            <a:rPr lang="en-US" dirty="0">
              <a:latin typeface="Tw Cen MT"/>
            </a:rPr>
            <a:t> e releases) da webapp</a:t>
          </a:r>
        </a:p>
      </dgm:t>
    </dgm:pt>
    <dgm:pt modelId="{89E0D950-6E34-451E-B5AE-FAD591F560C5}" type="parTrans" cxnId="{47FF62C3-2DDD-4AF2-B098-8694F2DBD961}">
      <dgm:prSet/>
      <dgm:spPr/>
      <dgm:t>
        <a:bodyPr/>
        <a:lstStyle/>
        <a:p>
          <a:endParaRPr lang="en-US"/>
        </a:p>
      </dgm:t>
    </dgm:pt>
    <dgm:pt modelId="{65740A0D-5E52-4188-887B-E902A4B1E306}" type="sibTrans" cxnId="{47FF62C3-2DDD-4AF2-B098-8694F2DBD961}">
      <dgm:prSet/>
      <dgm:spPr/>
      <dgm:t>
        <a:bodyPr/>
        <a:lstStyle/>
        <a:p>
          <a:endParaRPr lang="en-US"/>
        </a:p>
      </dgm:t>
    </dgm:pt>
    <dgm:pt modelId="{E125944B-C89F-4882-8684-5A8AC37C3DC9}" type="pres">
      <dgm:prSet presAssocID="{35B1498E-91E0-43BC-B91D-48A6E6899DCE}" presName="composite" presStyleCnt="0">
        <dgm:presLayoutVars>
          <dgm:chMax val="1"/>
          <dgm:dir/>
          <dgm:resizeHandles val="exact"/>
        </dgm:presLayoutVars>
      </dgm:prSet>
      <dgm:spPr/>
    </dgm:pt>
    <dgm:pt modelId="{72D7FA14-C703-4A36-A4F3-D918083C0C8E}" type="pres">
      <dgm:prSet presAssocID="{78C01EE9-3410-4D6A-82B5-1EA4E6CBB4F8}" presName="roof" presStyleLbl="dkBgShp" presStyleIdx="0" presStyleCnt="2"/>
      <dgm:spPr/>
    </dgm:pt>
    <dgm:pt modelId="{9386BD5B-B56B-44ED-B652-57162504AF1C}" type="pres">
      <dgm:prSet presAssocID="{78C01EE9-3410-4D6A-82B5-1EA4E6CBB4F8}" presName="pillars" presStyleCnt="0"/>
      <dgm:spPr/>
    </dgm:pt>
    <dgm:pt modelId="{A9C663BD-8761-4864-8AA2-D8D995543309}" type="pres">
      <dgm:prSet presAssocID="{78C01EE9-3410-4D6A-82B5-1EA4E6CBB4F8}" presName="pillar1" presStyleLbl="node1" presStyleIdx="0" presStyleCnt="3">
        <dgm:presLayoutVars>
          <dgm:bulletEnabled val="1"/>
        </dgm:presLayoutVars>
      </dgm:prSet>
      <dgm:spPr/>
    </dgm:pt>
    <dgm:pt modelId="{F43121C4-777B-4CB5-BF53-AA66281200A3}" type="pres">
      <dgm:prSet presAssocID="{AF91B668-6B15-4F9D-8AE3-FA51FCD8A055}" presName="pillarX" presStyleLbl="node1" presStyleIdx="1" presStyleCnt="3">
        <dgm:presLayoutVars>
          <dgm:bulletEnabled val="1"/>
        </dgm:presLayoutVars>
      </dgm:prSet>
      <dgm:spPr/>
    </dgm:pt>
    <dgm:pt modelId="{DFBFEEE7-5C4E-40D4-A058-6FF602D2AA1F}" type="pres">
      <dgm:prSet presAssocID="{E2BED225-AB2E-44ED-AE72-273255E0A5A3}" presName="pillarX" presStyleLbl="node1" presStyleIdx="2" presStyleCnt="3">
        <dgm:presLayoutVars>
          <dgm:bulletEnabled val="1"/>
        </dgm:presLayoutVars>
      </dgm:prSet>
      <dgm:spPr/>
    </dgm:pt>
    <dgm:pt modelId="{E6AD2A64-6B1B-46BF-8247-600C58067A36}" type="pres">
      <dgm:prSet presAssocID="{78C01EE9-3410-4D6A-82B5-1EA4E6CBB4F8}" presName="base" presStyleLbl="dkBgShp" presStyleIdx="1" presStyleCnt="2"/>
      <dgm:spPr/>
    </dgm:pt>
  </dgm:ptLst>
  <dgm:cxnLst>
    <dgm:cxn modelId="{66348548-42C7-41EB-BC3E-CEF530CA833D}" srcId="{35B1498E-91E0-43BC-B91D-48A6E6899DCE}" destId="{78C01EE9-3410-4D6A-82B5-1EA4E6CBB4F8}" srcOrd="0" destOrd="0" parTransId="{353AB647-5AC8-48B9-A208-D1EE6925497B}" sibTransId="{32D9338E-8C49-4A68-BE8E-759F3DC17152}"/>
    <dgm:cxn modelId="{509FFC48-774D-4086-B898-D2636C70FF1A}" type="presOf" srcId="{78C01EE9-3410-4D6A-82B5-1EA4E6CBB4F8}" destId="{72D7FA14-C703-4A36-A4F3-D918083C0C8E}" srcOrd="0" destOrd="0" presId="urn:microsoft.com/office/officeart/2005/8/layout/hList3"/>
    <dgm:cxn modelId="{A667A349-3B89-40C1-BE3D-649F76E3BAF0}" type="presOf" srcId="{AF91B668-6B15-4F9D-8AE3-FA51FCD8A055}" destId="{F43121C4-777B-4CB5-BF53-AA66281200A3}" srcOrd="0" destOrd="0" presId="urn:microsoft.com/office/officeart/2005/8/layout/hList3"/>
    <dgm:cxn modelId="{3CDE334D-113B-4F59-9CB4-F9AD3EADCC32}" srcId="{78C01EE9-3410-4D6A-82B5-1EA4E6CBB4F8}" destId="{FFA48827-78DD-4D40-9172-6883AB2F328F}" srcOrd="0" destOrd="0" parTransId="{F83D8130-E6E5-4CA3-8EBC-487DA676FA82}" sibTransId="{D59749C8-C47A-45FC-9F5E-C8F9C604630A}"/>
    <dgm:cxn modelId="{FD1E6E74-39BC-439D-829B-E10CA40B315F}" type="presOf" srcId="{FFA48827-78DD-4D40-9172-6883AB2F328F}" destId="{A9C663BD-8761-4864-8AA2-D8D995543309}" srcOrd="0" destOrd="0" presId="urn:microsoft.com/office/officeart/2005/8/layout/hList3"/>
    <dgm:cxn modelId="{0573A697-C7C2-4926-BFF5-DC29B17900F9}" type="presOf" srcId="{E2BED225-AB2E-44ED-AE72-273255E0A5A3}" destId="{DFBFEEE7-5C4E-40D4-A058-6FF602D2AA1F}" srcOrd="0" destOrd="0" presId="urn:microsoft.com/office/officeart/2005/8/layout/hList3"/>
    <dgm:cxn modelId="{47FF62C3-2DDD-4AF2-B098-8694F2DBD961}" srcId="{78C01EE9-3410-4D6A-82B5-1EA4E6CBB4F8}" destId="{E2BED225-AB2E-44ED-AE72-273255E0A5A3}" srcOrd="2" destOrd="0" parTransId="{89E0D950-6E34-451E-B5AE-FAD591F560C5}" sibTransId="{65740A0D-5E52-4188-887B-E902A4B1E306}"/>
    <dgm:cxn modelId="{061549DD-BCA3-450B-9554-726557A4901F}" type="presOf" srcId="{35B1498E-91E0-43BC-B91D-48A6E6899DCE}" destId="{E125944B-C89F-4882-8684-5A8AC37C3DC9}" srcOrd="0" destOrd="0" presId="urn:microsoft.com/office/officeart/2005/8/layout/hList3"/>
    <dgm:cxn modelId="{E23B8EF6-CF3B-441A-9AFC-70325596CE65}" srcId="{78C01EE9-3410-4D6A-82B5-1EA4E6CBB4F8}" destId="{AF91B668-6B15-4F9D-8AE3-FA51FCD8A055}" srcOrd="1" destOrd="0" parTransId="{9EAC8C47-7298-498F-B345-F70296E5BC22}" sibTransId="{D5B0EA99-607B-4DD4-91A5-4C0B7D216913}"/>
    <dgm:cxn modelId="{58230BB0-EBD8-414C-AC63-E94A109B782C}" type="presParOf" srcId="{E125944B-C89F-4882-8684-5A8AC37C3DC9}" destId="{72D7FA14-C703-4A36-A4F3-D918083C0C8E}" srcOrd="0" destOrd="0" presId="urn:microsoft.com/office/officeart/2005/8/layout/hList3"/>
    <dgm:cxn modelId="{EE9D83B4-F0CF-4845-B591-3BD2DCAAC801}" type="presParOf" srcId="{E125944B-C89F-4882-8684-5A8AC37C3DC9}" destId="{9386BD5B-B56B-44ED-B652-57162504AF1C}" srcOrd="1" destOrd="0" presId="urn:microsoft.com/office/officeart/2005/8/layout/hList3"/>
    <dgm:cxn modelId="{A5D19E75-0CBE-4E05-8752-F1B693B9B099}" type="presParOf" srcId="{9386BD5B-B56B-44ED-B652-57162504AF1C}" destId="{A9C663BD-8761-4864-8AA2-D8D995543309}" srcOrd="0" destOrd="0" presId="urn:microsoft.com/office/officeart/2005/8/layout/hList3"/>
    <dgm:cxn modelId="{FBBEB995-8670-4428-92BE-182253CC214A}" type="presParOf" srcId="{9386BD5B-B56B-44ED-B652-57162504AF1C}" destId="{F43121C4-777B-4CB5-BF53-AA66281200A3}" srcOrd="1" destOrd="0" presId="urn:microsoft.com/office/officeart/2005/8/layout/hList3"/>
    <dgm:cxn modelId="{E7943FDF-2CF7-49BC-A8DD-0180BB9A8761}" type="presParOf" srcId="{9386BD5B-B56B-44ED-B652-57162504AF1C}" destId="{DFBFEEE7-5C4E-40D4-A058-6FF602D2AA1F}" srcOrd="2" destOrd="0" presId="urn:microsoft.com/office/officeart/2005/8/layout/hList3"/>
    <dgm:cxn modelId="{F21A66DE-2B0F-4BB5-B13E-B804A9681285}" type="presParOf" srcId="{E125944B-C89F-4882-8684-5A8AC37C3DC9}" destId="{E6AD2A64-6B1B-46BF-8247-600C58067A36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81B600-48E7-4D49-83B0-B54A5270F3D2}">
      <dsp:nvSpPr>
        <dsp:cNvPr id="0" name=""/>
        <dsp:cNvSpPr/>
      </dsp:nvSpPr>
      <dsp:spPr>
        <a:xfrm>
          <a:off x="840" y="61958"/>
          <a:ext cx="3402832" cy="40833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124" tIns="0" rIns="336124" bIns="33020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Come </a:t>
          </a:r>
          <a:r>
            <a:rPr lang="en-US" sz="2400" kern="1200" dirty="0" err="1"/>
            <a:t>suggerito</a:t>
          </a:r>
          <a:r>
            <a:rPr lang="en-US" sz="2400" kern="1200" dirty="0"/>
            <a:t> dal </a:t>
          </a:r>
          <a:r>
            <a:rPr lang="en-US" sz="2400" kern="1200" dirty="0" err="1"/>
            <a:t>cliente</a:t>
          </a:r>
          <a:r>
            <a:rPr lang="en-US" sz="2400" kern="1200" dirty="0"/>
            <a:t>, il focus è </a:t>
          </a:r>
          <a:r>
            <a:rPr lang="en-US" sz="2400" kern="1200" dirty="0" err="1"/>
            <a:t>stato</a:t>
          </a:r>
          <a:r>
            <a:rPr lang="en-US" sz="2400" kern="1200" dirty="0"/>
            <a:t> </a:t>
          </a:r>
          <a:r>
            <a:rPr lang="en-US" sz="2400" kern="1200" dirty="0" err="1"/>
            <a:t>realizzare</a:t>
          </a:r>
          <a:r>
            <a:rPr lang="en-US" sz="2400" kern="1200" dirty="0"/>
            <a:t> </a:t>
          </a:r>
          <a:r>
            <a:rPr lang="en-US" sz="2400" kern="1200" dirty="0" err="1"/>
            <a:t>una</a:t>
          </a:r>
          <a:r>
            <a:rPr lang="en-US" sz="2400" kern="1200" dirty="0"/>
            <a:t> prima </a:t>
          </a:r>
          <a:r>
            <a:rPr lang="en-US" sz="2400" kern="1200" dirty="0" err="1"/>
            <a:t>versione</a:t>
          </a:r>
          <a:r>
            <a:rPr lang="en-US" sz="2400" kern="1200" dirty="0"/>
            <a:t> </a:t>
          </a:r>
          <a:r>
            <a:rPr lang="en-US" sz="2400" kern="1200" dirty="0" err="1"/>
            <a:t>della</a:t>
          </a:r>
          <a:r>
            <a:rPr lang="en-US" sz="2400" kern="1200" dirty="0"/>
            <a:t> webapp per </a:t>
          </a:r>
          <a:r>
            <a:rPr lang="en-US" sz="2400" kern="1200" dirty="0" err="1"/>
            <a:t>poter</a:t>
          </a:r>
          <a:r>
            <a:rPr lang="en-US" sz="2400" kern="1200" dirty="0"/>
            <a:t> </a:t>
          </a:r>
          <a:r>
            <a:rPr lang="en-US" sz="2400" kern="1200" dirty="0" err="1"/>
            <a:t>iniziare</a:t>
          </a:r>
          <a:r>
            <a:rPr lang="en-US" sz="2400" kern="1200" dirty="0"/>
            <a:t> a </a:t>
          </a:r>
          <a:r>
            <a:rPr lang="en-US" sz="2400" kern="1200" dirty="0" err="1"/>
            <a:t>giocare</a:t>
          </a:r>
          <a:r>
            <a:rPr lang="en-US" sz="2400" kern="1200" dirty="0">
              <a:latin typeface="Tw Cen MT"/>
            </a:rPr>
            <a:t> </a:t>
          </a:r>
          <a:r>
            <a:rPr lang="en-US" sz="2400" kern="1200" dirty="0" err="1">
              <a:latin typeface="Tw Cen MT"/>
            </a:rPr>
            <a:t>alla</a:t>
          </a:r>
          <a:r>
            <a:rPr lang="en-US" sz="2400" kern="1200" dirty="0">
              <a:latin typeface="Tw Cen MT"/>
            </a:rPr>
            <a:t> </a:t>
          </a:r>
          <a:r>
            <a:rPr lang="en-US" sz="2400" kern="1200" dirty="0" err="1">
              <a:latin typeface="Tw Cen MT"/>
            </a:rPr>
            <a:t>variante</a:t>
          </a:r>
          <a:r>
            <a:rPr lang="en-US" sz="2400" kern="1200" dirty="0">
              <a:latin typeface="Tw Cen MT"/>
            </a:rPr>
            <a:t> Kriegspiel</a:t>
          </a:r>
          <a:r>
            <a:rPr lang="en-US" sz="2400" kern="1200" dirty="0"/>
            <a:t>.</a:t>
          </a:r>
        </a:p>
      </dsp:txBody>
      <dsp:txXfrm>
        <a:off x="840" y="1695318"/>
        <a:ext cx="3402832" cy="2450039"/>
      </dsp:txXfrm>
    </dsp:sp>
    <dsp:sp modelId="{648EE45B-FE59-4381-A206-4EF8D7B1F40B}">
      <dsp:nvSpPr>
        <dsp:cNvPr id="0" name=""/>
        <dsp:cNvSpPr/>
      </dsp:nvSpPr>
      <dsp:spPr>
        <a:xfrm>
          <a:off x="840" y="61958"/>
          <a:ext cx="3402832" cy="16333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124" tIns="165100" rIns="33612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40" y="61958"/>
        <a:ext cx="3402832" cy="1633359"/>
      </dsp:txXfrm>
    </dsp:sp>
    <dsp:sp modelId="{4D36CE84-06C0-45E1-933B-735129B1C9F7}">
      <dsp:nvSpPr>
        <dsp:cNvPr id="0" name=""/>
        <dsp:cNvSpPr/>
      </dsp:nvSpPr>
      <dsp:spPr>
        <a:xfrm>
          <a:off x="3675898" y="61958"/>
          <a:ext cx="3402832" cy="40833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124" tIns="0" rIns="336124" bIns="33020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È </a:t>
          </a:r>
          <a:r>
            <a:rPr lang="en-US" sz="2400" kern="1200" dirty="0" err="1"/>
            <a:t>stata</a:t>
          </a:r>
          <a:r>
            <a:rPr lang="en-US" sz="2400" kern="1200" dirty="0"/>
            <a:t> </a:t>
          </a:r>
          <a:r>
            <a:rPr lang="en-US" sz="2400" kern="1200" dirty="0" err="1">
              <a:latin typeface="Tw Cen MT"/>
            </a:rPr>
            <a:t>realizzato</a:t>
          </a:r>
          <a:r>
            <a:rPr lang="en-US" sz="2400" kern="1200" dirty="0"/>
            <a:t> </a:t>
          </a:r>
          <a:r>
            <a:rPr lang="en-US" sz="2400" kern="1200" dirty="0" err="1"/>
            <a:t>anche</a:t>
          </a:r>
          <a:r>
            <a:rPr lang="en-US" sz="2400" kern="1200" dirty="0"/>
            <a:t> </a:t>
          </a:r>
          <a:r>
            <a:rPr lang="en-US" sz="2400" kern="1200" dirty="0">
              <a:latin typeface="Tw Cen MT"/>
            </a:rPr>
            <a:t>il</a:t>
          </a:r>
          <a:r>
            <a:rPr lang="en-US" sz="2400" kern="1200" dirty="0"/>
            <a:t> bot di Telegram, </a:t>
          </a:r>
          <a:r>
            <a:rPr lang="en-US" sz="2400" kern="1200" dirty="0" err="1"/>
            <a:t>che</a:t>
          </a:r>
          <a:r>
            <a:rPr lang="en-US" sz="2400" kern="1200" dirty="0"/>
            <a:t> </a:t>
          </a:r>
          <a:r>
            <a:rPr lang="en-US" sz="2400" kern="1200" dirty="0" err="1"/>
            <a:t>possiede</a:t>
          </a:r>
          <a:r>
            <a:rPr lang="en-US" sz="2400" kern="1200" dirty="0"/>
            <a:t> le </a:t>
          </a:r>
          <a:r>
            <a:rPr lang="en-US" sz="2400" kern="1200" dirty="0" err="1"/>
            <a:t>stesse</a:t>
          </a:r>
          <a:r>
            <a:rPr lang="en-US" sz="2400" kern="1200" dirty="0"/>
            <a:t> </a:t>
          </a:r>
          <a:r>
            <a:rPr lang="en-US" sz="2400" kern="1200" dirty="0" err="1"/>
            <a:t>funzionalità</a:t>
          </a:r>
          <a:r>
            <a:rPr lang="en-US" sz="2400" kern="1200" dirty="0"/>
            <a:t> </a:t>
          </a:r>
          <a:r>
            <a:rPr lang="en-US" sz="2400" kern="1200" dirty="0" err="1"/>
            <a:t>della</a:t>
          </a:r>
          <a:r>
            <a:rPr lang="en-US" sz="2400" kern="1200" dirty="0"/>
            <a:t> webapp</a:t>
          </a:r>
          <a:r>
            <a:rPr lang="en-US" sz="2400" kern="1200" dirty="0">
              <a:latin typeface="Tw Cen MT"/>
            </a:rPr>
            <a:t> per smartphone</a:t>
          </a:r>
          <a:r>
            <a:rPr lang="en-US" sz="2400" kern="1200" dirty="0"/>
            <a:t>.</a:t>
          </a:r>
        </a:p>
      </dsp:txBody>
      <dsp:txXfrm>
        <a:off x="3675898" y="1695318"/>
        <a:ext cx="3402832" cy="2450039"/>
      </dsp:txXfrm>
    </dsp:sp>
    <dsp:sp modelId="{4314AF81-5707-4E31-83C7-0FA5123074E1}">
      <dsp:nvSpPr>
        <dsp:cNvPr id="0" name=""/>
        <dsp:cNvSpPr/>
      </dsp:nvSpPr>
      <dsp:spPr>
        <a:xfrm>
          <a:off x="3675898" y="61958"/>
          <a:ext cx="3402832" cy="16333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124" tIns="165100" rIns="33612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675898" y="61958"/>
        <a:ext cx="3402832" cy="1633359"/>
      </dsp:txXfrm>
    </dsp:sp>
    <dsp:sp modelId="{1028FC68-6438-42FF-B0D7-BD1A13A6358D}">
      <dsp:nvSpPr>
        <dsp:cNvPr id="0" name=""/>
        <dsp:cNvSpPr/>
      </dsp:nvSpPr>
      <dsp:spPr>
        <a:xfrm>
          <a:off x="7350957" y="61958"/>
          <a:ext cx="3402832" cy="40833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124" tIns="0" rIns="336124" bIns="33020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Infine</a:t>
          </a:r>
          <a:r>
            <a:rPr lang="en-US" sz="2400" kern="1200" dirty="0"/>
            <a:t>, è </a:t>
          </a:r>
          <a:r>
            <a:rPr lang="en-US" sz="2400" kern="1200" dirty="0" err="1"/>
            <a:t>stata</a:t>
          </a:r>
          <a:r>
            <a:rPr lang="en-US" sz="2400" kern="1200" dirty="0"/>
            <a:t> </a:t>
          </a:r>
          <a:r>
            <a:rPr lang="en-US" sz="2400" kern="1200" dirty="0" err="1"/>
            <a:t>aggiunta</a:t>
          </a:r>
          <a:r>
            <a:rPr lang="en-US" sz="2400" kern="1200" dirty="0"/>
            <a:t> </a:t>
          </a:r>
          <a:r>
            <a:rPr lang="en-US" sz="2400" kern="1200" dirty="0" err="1">
              <a:latin typeface="Tw Cen MT"/>
            </a:rPr>
            <a:t>una</a:t>
          </a:r>
          <a:r>
            <a:rPr lang="en-US" sz="2400" kern="1200" dirty="0">
              <a:latin typeface="Tw Cen MT"/>
            </a:rPr>
            <a:t> prima</a:t>
          </a:r>
          <a:r>
            <a:rPr lang="en-US" sz="2400" kern="1200" dirty="0"/>
            <a:t> </a:t>
          </a:r>
          <a:r>
            <a:rPr lang="en-US" sz="2400" kern="1200" dirty="0" err="1"/>
            <a:t>versione</a:t>
          </a:r>
          <a:r>
            <a:rPr lang="en-US" sz="2400" kern="1200" dirty="0"/>
            <a:t> </a:t>
          </a:r>
          <a:r>
            <a:rPr lang="en-US" sz="2400" kern="1200" dirty="0" err="1"/>
            <a:t>della</a:t>
          </a:r>
          <a:r>
            <a:rPr lang="en-US" sz="2400" kern="1200" dirty="0"/>
            <a:t> landing page.</a:t>
          </a:r>
        </a:p>
      </dsp:txBody>
      <dsp:txXfrm>
        <a:off x="7350957" y="1695318"/>
        <a:ext cx="3402832" cy="2450039"/>
      </dsp:txXfrm>
    </dsp:sp>
    <dsp:sp modelId="{44029859-3789-4CB1-9DAE-3B1BD1C5C76E}">
      <dsp:nvSpPr>
        <dsp:cNvPr id="0" name=""/>
        <dsp:cNvSpPr/>
      </dsp:nvSpPr>
      <dsp:spPr>
        <a:xfrm>
          <a:off x="7350957" y="61958"/>
          <a:ext cx="3402832" cy="16333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124" tIns="165100" rIns="33612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350957" y="61958"/>
        <a:ext cx="3402832" cy="16333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DBB993-FBCE-4CF0-BC51-E4DFDA626EB3}">
      <dsp:nvSpPr>
        <dsp:cNvPr id="0" name=""/>
        <dsp:cNvSpPr/>
      </dsp:nvSpPr>
      <dsp:spPr>
        <a:xfrm>
          <a:off x="697264" y="1460502"/>
          <a:ext cx="2536447" cy="12682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Come prima </a:t>
          </a:r>
          <a:r>
            <a:rPr lang="en-US" sz="1900" kern="1200" dirty="0" err="1"/>
            <a:t>modalità</a:t>
          </a:r>
          <a:r>
            <a:rPr lang="en-US" sz="1900" kern="1200" dirty="0"/>
            <a:t>, è </a:t>
          </a:r>
          <a:r>
            <a:rPr lang="en-US" sz="1900" kern="1200" dirty="0" err="1"/>
            <a:t>stata</a:t>
          </a:r>
          <a:r>
            <a:rPr lang="en-US" sz="1900" kern="1200" dirty="0"/>
            <a:t> </a:t>
          </a:r>
          <a:r>
            <a:rPr lang="en-US" sz="1900" kern="1200" dirty="0" err="1"/>
            <a:t>implementata</a:t>
          </a:r>
          <a:r>
            <a:rPr lang="en-US" sz="1900" kern="1200" dirty="0"/>
            <a:t> la </a:t>
          </a:r>
          <a:r>
            <a:rPr lang="en-US" sz="1900" kern="1200" dirty="0" err="1"/>
            <a:t>variante</a:t>
          </a:r>
          <a:r>
            <a:rPr lang="en-US" sz="1900" kern="1200" dirty="0"/>
            <a:t> di </a:t>
          </a:r>
          <a:r>
            <a:rPr lang="en-US" sz="1900" kern="1200" dirty="0" err="1"/>
            <a:t>Kriegspiel</a:t>
          </a:r>
          <a:r>
            <a:rPr lang="en-US" sz="1900" kern="1200" dirty="0"/>
            <a:t>, </a:t>
          </a:r>
          <a:r>
            <a:rPr lang="en-US" sz="1900" kern="1200" dirty="0" err="1"/>
            <a:t>quindi</a:t>
          </a:r>
          <a:r>
            <a:rPr lang="en-US" sz="1900" kern="1200" dirty="0"/>
            <a:t>:</a:t>
          </a:r>
        </a:p>
      </dsp:txBody>
      <dsp:txXfrm>
        <a:off x="734409" y="1497647"/>
        <a:ext cx="2462157" cy="1193933"/>
      </dsp:txXfrm>
    </dsp:sp>
    <dsp:sp modelId="{F37541CF-6F1B-4AB6-8B4A-EE55F3EDE56E}">
      <dsp:nvSpPr>
        <dsp:cNvPr id="0" name=""/>
        <dsp:cNvSpPr/>
      </dsp:nvSpPr>
      <dsp:spPr>
        <a:xfrm rot="18289469">
          <a:off x="2852678" y="1338139"/>
          <a:ext cx="177664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776645" y="2724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696585" y="1320969"/>
        <a:ext cx="88832" cy="88832"/>
      </dsp:txXfrm>
    </dsp:sp>
    <dsp:sp modelId="{7E438D81-F806-4DDC-8214-BDBE3695FABF}">
      <dsp:nvSpPr>
        <dsp:cNvPr id="0" name=""/>
        <dsp:cNvSpPr/>
      </dsp:nvSpPr>
      <dsp:spPr>
        <a:xfrm>
          <a:off x="4248290" y="2045"/>
          <a:ext cx="2536447" cy="126822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Una board in cui </a:t>
          </a:r>
          <a:r>
            <a:rPr lang="en-US" sz="1900" kern="1200" dirty="0" err="1"/>
            <a:t>l'utente</a:t>
          </a:r>
          <a:r>
            <a:rPr lang="en-US" sz="1900" kern="1200" dirty="0"/>
            <a:t> </a:t>
          </a:r>
          <a:r>
            <a:rPr lang="en-US" sz="1900" kern="1200" dirty="0" err="1"/>
            <a:t>vede</a:t>
          </a:r>
          <a:r>
            <a:rPr lang="en-US" sz="1900" kern="1200" dirty="0"/>
            <a:t> solo </a:t>
          </a:r>
          <a:r>
            <a:rPr lang="en-US" sz="1900" kern="1200" dirty="0" err="1"/>
            <a:t>i</a:t>
          </a:r>
          <a:r>
            <a:rPr lang="en-US" sz="1900" kern="1200" dirty="0"/>
            <a:t> </a:t>
          </a:r>
          <a:r>
            <a:rPr lang="en-US" sz="1900" kern="1200" dirty="0" err="1"/>
            <a:t>propri</a:t>
          </a:r>
          <a:r>
            <a:rPr lang="en-US" sz="1900" kern="1200" dirty="0"/>
            <a:t> </a:t>
          </a:r>
          <a:r>
            <a:rPr lang="en-US" sz="1900" kern="1200" dirty="0" err="1"/>
            <a:t>pezzi</a:t>
          </a:r>
          <a:r>
            <a:rPr lang="en-US" sz="1900" kern="1200" dirty="0"/>
            <a:t> e le </a:t>
          </a:r>
          <a:r>
            <a:rPr lang="en-US" sz="1900" kern="1200" dirty="0" err="1"/>
            <a:t>catture</a:t>
          </a:r>
          <a:r>
            <a:rPr lang="en-US" sz="1900" kern="1200" dirty="0"/>
            <a:t> </a:t>
          </a:r>
          <a:r>
            <a:rPr lang="en-US" sz="1900" kern="1200" dirty="0" err="1"/>
            <a:t>effettuate</a:t>
          </a:r>
          <a:r>
            <a:rPr lang="en-US" sz="1900" kern="1200" dirty="0"/>
            <a:t> </a:t>
          </a:r>
          <a:r>
            <a:rPr lang="en-US" sz="1900" kern="1200" dirty="0" err="1"/>
            <a:t>finora</a:t>
          </a:r>
        </a:p>
      </dsp:txBody>
      <dsp:txXfrm>
        <a:off x="4285435" y="39190"/>
        <a:ext cx="2462157" cy="1193933"/>
      </dsp:txXfrm>
    </dsp:sp>
    <dsp:sp modelId="{29CAED3F-65BC-45C8-9120-543A070B372C}">
      <dsp:nvSpPr>
        <dsp:cNvPr id="0" name=""/>
        <dsp:cNvSpPr/>
      </dsp:nvSpPr>
      <dsp:spPr>
        <a:xfrm>
          <a:off x="3233711" y="2067368"/>
          <a:ext cx="101457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014578" y="2724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15636" y="2069250"/>
        <a:ext cx="50728" cy="50728"/>
      </dsp:txXfrm>
    </dsp:sp>
    <dsp:sp modelId="{B8B8A9C8-9858-4E55-A519-E0FA39DA4A32}">
      <dsp:nvSpPr>
        <dsp:cNvPr id="0" name=""/>
        <dsp:cNvSpPr/>
      </dsp:nvSpPr>
      <dsp:spPr>
        <a:xfrm>
          <a:off x="4248290" y="1460502"/>
          <a:ext cx="2536447" cy="126822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Una </a:t>
          </a:r>
          <a:r>
            <a:rPr lang="en-US" sz="1900" kern="1200" dirty="0" err="1"/>
            <a:t>versione</a:t>
          </a:r>
          <a:r>
            <a:rPr lang="en-US" sz="1900" kern="1200" dirty="0"/>
            <a:t> </a:t>
          </a:r>
          <a:r>
            <a:rPr lang="en-US" sz="1900" kern="1200" dirty="0" err="1"/>
            <a:t>rudimentale</a:t>
          </a:r>
          <a:r>
            <a:rPr lang="en-US" sz="1900" kern="1200" dirty="0"/>
            <a:t> </a:t>
          </a:r>
          <a:r>
            <a:rPr lang="en-US" sz="1900" kern="1200" dirty="0" err="1"/>
            <a:t>dell'arbitro</a:t>
          </a:r>
          <a:r>
            <a:rPr lang="en-US" sz="1900" kern="1200" dirty="0"/>
            <a:t>, </a:t>
          </a:r>
          <a:r>
            <a:rPr lang="en-US" sz="1900" kern="1200" dirty="0" err="1"/>
            <a:t>che</a:t>
          </a:r>
          <a:r>
            <a:rPr lang="en-US" sz="1900" kern="1200" dirty="0"/>
            <a:t>:</a:t>
          </a:r>
        </a:p>
      </dsp:txBody>
      <dsp:txXfrm>
        <a:off x="4285435" y="1497647"/>
        <a:ext cx="2462157" cy="1193933"/>
      </dsp:txXfrm>
    </dsp:sp>
    <dsp:sp modelId="{8464AA7E-9835-4D1B-A110-DE071F69C1CF}">
      <dsp:nvSpPr>
        <dsp:cNvPr id="0" name=""/>
        <dsp:cNvSpPr/>
      </dsp:nvSpPr>
      <dsp:spPr>
        <a:xfrm rot="18289469">
          <a:off x="6403705" y="1338139"/>
          <a:ext cx="177664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776645" y="2724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7247611" y="1320969"/>
        <a:ext cx="88832" cy="88832"/>
      </dsp:txXfrm>
    </dsp:sp>
    <dsp:sp modelId="{6D8DE785-98E3-4948-AE8D-8E0B77FD6D5E}">
      <dsp:nvSpPr>
        <dsp:cNvPr id="0" name=""/>
        <dsp:cNvSpPr/>
      </dsp:nvSpPr>
      <dsp:spPr>
        <a:xfrm>
          <a:off x="7799317" y="2045"/>
          <a:ext cx="2536447" cy="1268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Avvisa</a:t>
          </a:r>
          <a:r>
            <a:rPr lang="en-US" sz="1900" kern="1200" dirty="0"/>
            <a:t> </a:t>
          </a:r>
          <a:r>
            <a:rPr lang="en-US" sz="1900" kern="1200" dirty="0" err="1"/>
            <a:t>quando</a:t>
          </a:r>
          <a:r>
            <a:rPr lang="en-US" sz="1900" kern="1200" dirty="0"/>
            <a:t> la board è in checkmate o </a:t>
          </a:r>
          <a:r>
            <a:rPr lang="en-US" sz="1900" kern="1200" dirty="0" err="1"/>
            <a:t>stallo</a:t>
          </a:r>
        </a:p>
      </dsp:txBody>
      <dsp:txXfrm>
        <a:off x="7836462" y="39190"/>
        <a:ext cx="2462157" cy="1193933"/>
      </dsp:txXfrm>
    </dsp:sp>
    <dsp:sp modelId="{A64A2A44-F293-4074-97FA-DDEF40285291}">
      <dsp:nvSpPr>
        <dsp:cNvPr id="0" name=""/>
        <dsp:cNvSpPr/>
      </dsp:nvSpPr>
      <dsp:spPr>
        <a:xfrm>
          <a:off x="6784738" y="2067368"/>
          <a:ext cx="101457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014578" y="2724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66663" y="2069250"/>
        <a:ext cx="50728" cy="50728"/>
      </dsp:txXfrm>
    </dsp:sp>
    <dsp:sp modelId="{D5DDC560-B6A6-4EA8-908E-5E995EB94B30}">
      <dsp:nvSpPr>
        <dsp:cNvPr id="0" name=""/>
        <dsp:cNvSpPr/>
      </dsp:nvSpPr>
      <dsp:spPr>
        <a:xfrm>
          <a:off x="7799317" y="1460502"/>
          <a:ext cx="2536447" cy="1268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Avvisa</a:t>
          </a:r>
          <a:r>
            <a:rPr lang="en-US" sz="1900" kern="1200" dirty="0"/>
            <a:t> </a:t>
          </a:r>
          <a:r>
            <a:rPr lang="en-US" sz="1900" kern="1200" dirty="0" err="1"/>
            <a:t>quando</a:t>
          </a:r>
          <a:r>
            <a:rPr lang="en-US" sz="1900" kern="1200" dirty="0"/>
            <a:t> </a:t>
          </a:r>
          <a:r>
            <a:rPr lang="en-US" sz="1900" kern="1200" dirty="0" err="1"/>
            <a:t>si</a:t>
          </a:r>
          <a:r>
            <a:rPr lang="en-US" sz="1900" kern="1200" dirty="0"/>
            <a:t> </a:t>
          </a:r>
          <a:r>
            <a:rPr lang="en-US" sz="1900" kern="1200" dirty="0" err="1"/>
            <a:t>sta</a:t>
          </a:r>
          <a:r>
            <a:rPr lang="en-US" sz="1900" kern="1200" dirty="0"/>
            <a:t> </a:t>
          </a:r>
          <a:r>
            <a:rPr lang="en-US" sz="1900" kern="1200" dirty="0" err="1"/>
            <a:t>cercando</a:t>
          </a:r>
          <a:r>
            <a:rPr lang="en-US" sz="1900" kern="1200" dirty="0"/>
            <a:t> di </a:t>
          </a:r>
          <a:r>
            <a:rPr lang="en-US" sz="1900" kern="1200" dirty="0" err="1"/>
            <a:t>effettuare</a:t>
          </a:r>
          <a:r>
            <a:rPr lang="en-US" sz="1900" kern="1200" dirty="0"/>
            <a:t> </a:t>
          </a:r>
          <a:r>
            <a:rPr lang="en-US" sz="1900" kern="1200" dirty="0" err="1"/>
            <a:t>una</a:t>
          </a:r>
          <a:r>
            <a:rPr lang="en-US" sz="1900" kern="1200" dirty="0"/>
            <a:t> </a:t>
          </a:r>
          <a:r>
            <a:rPr lang="en-US" sz="1900" kern="1200" dirty="0" err="1"/>
            <a:t>mossa</a:t>
          </a:r>
          <a:r>
            <a:rPr lang="en-US" sz="1900" kern="1200" dirty="0"/>
            <a:t> </a:t>
          </a:r>
          <a:r>
            <a:rPr lang="en-US" sz="1900" kern="1200" dirty="0" err="1"/>
            <a:t>illegale</a:t>
          </a:r>
        </a:p>
      </dsp:txBody>
      <dsp:txXfrm>
        <a:off x="7836462" y="1497647"/>
        <a:ext cx="2462157" cy="1193933"/>
      </dsp:txXfrm>
    </dsp:sp>
    <dsp:sp modelId="{684BF762-7DBD-4F09-91B4-FB2249CC9040}">
      <dsp:nvSpPr>
        <dsp:cNvPr id="0" name=""/>
        <dsp:cNvSpPr/>
      </dsp:nvSpPr>
      <dsp:spPr>
        <a:xfrm rot="3310531">
          <a:off x="6403705" y="2796596"/>
          <a:ext cx="177664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776645" y="2724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7247611" y="2779426"/>
        <a:ext cx="88832" cy="88832"/>
      </dsp:txXfrm>
    </dsp:sp>
    <dsp:sp modelId="{2817890A-395B-4777-B855-16C5769D6882}">
      <dsp:nvSpPr>
        <dsp:cNvPr id="0" name=""/>
        <dsp:cNvSpPr/>
      </dsp:nvSpPr>
      <dsp:spPr>
        <a:xfrm>
          <a:off x="7799317" y="2918959"/>
          <a:ext cx="2536447" cy="1268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Dispone di un </a:t>
          </a:r>
          <a:r>
            <a:rPr lang="en-US" sz="1900" kern="1200" dirty="0" err="1"/>
            <a:t>pulsante</a:t>
          </a:r>
          <a:r>
            <a:rPr lang="en-US" sz="1900" kern="1200" dirty="0"/>
            <a:t> per </a:t>
          </a:r>
          <a:r>
            <a:rPr lang="en-US" sz="1900" kern="1200" dirty="0" err="1"/>
            <a:t>vedere</a:t>
          </a:r>
          <a:r>
            <a:rPr lang="en-US" sz="1900" kern="1200" dirty="0"/>
            <a:t> se ci </a:t>
          </a:r>
          <a:r>
            <a:rPr lang="en-US" sz="1900" kern="1200" dirty="0" err="1"/>
            <a:t>sono</a:t>
          </a:r>
          <a:r>
            <a:rPr lang="en-US" sz="1900" kern="1200" dirty="0"/>
            <a:t> </a:t>
          </a:r>
          <a:r>
            <a:rPr lang="en-US" sz="1900" kern="1200" dirty="0" err="1"/>
            <a:t>catture</a:t>
          </a:r>
          <a:r>
            <a:rPr lang="en-US" sz="1900" kern="1200" dirty="0"/>
            <a:t> </a:t>
          </a:r>
          <a:r>
            <a:rPr lang="en-US" sz="1900" kern="1200" dirty="0" err="1"/>
            <a:t>possibili</a:t>
          </a:r>
          <a:r>
            <a:rPr lang="en-US" sz="1900" kern="1200" dirty="0"/>
            <a:t> per </a:t>
          </a:r>
          <a:r>
            <a:rPr lang="en-US" sz="1900" kern="1200" dirty="0" err="1"/>
            <a:t>i</a:t>
          </a:r>
          <a:r>
            <a:rPr lang="en-US" sz="1900" kern="1200" dirty="0"/>
            <a:t> </a:t>
          </a:r>
          <a:r>
            <a:rPr lang="en-US" sz="1900" kern="1200" dirty="0">
              <a:latin typeface="Tw Cen MT"/>
            </a:rPr>
            <a:t>pawns</a:t>
          </a:r>
          <a:endParaRPr lang="en-US" sz="1900" kern="1200" dirty="0"/>
        </a:p>
      </dsp:txBody>
      <dsp:txXfrm>
        <a:off x="7836462" y="2956104"/>
        <a:ext cx="2462157" cy="1193933"/>
      </dsp:txXfrm>
    </dsp:sp>
    <dsp:sp modelId="{3BF570C1-AEBD-452A-9CA9-598ED4258448}">
      <dsp:nvSpPr>
        <dsp:cNvPr id="0" name=""/>
        <dsp:cNvSpPr/>
      </dsp:nvSpPr>
      <dsp:spPr>
        <a:xfrm rot="3310531">
          <a:off x="2852678" y="2796596"/>
          <a:ext cx="177664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776645" y="2724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696585" y="2779426"/>
        <a:ext cx="88832" cy="88832"/>
      </dsp:txXfrm>
    </dsp:sp>
    <dsp:sp modelId="{0C09CCBF-A957-4359-AB96-D530697C7D1D}">
      <dsp:nvSpPr>
        <dsp:cNvPr id="0" name=""/>
        <dsp:cNvSpPr/>
      </dsp:nvSpPr>
      <dsp:spPr>
        <a:xfrm>
          <a:off x="4248290" y="2918959"/>
          <a:ext cx="2536447" cy="126822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Un bot </a:t>
          </a:r>
          <a:r>
            <a:rPr lang="en-US" sz="1900" kern="1200" dirty="0" err="1"/>
            <a:t>che</a:t>
          </a:r>
          <a:r>
            <a:rPr lang="en-US" sz="1900" kern="1200" dirty="0"/>
            <a:t> </a:t>
          </a:r>
          <a:r>
            <a:rPr lang="en-US" sz="1900" kern="1200" dirty="0" err="1"/>
            <a:t>effettua</a:t>
          </a:r>
          <a:r>
            <a:rPr lang="en-US" sz="1900" kern="1200" dirty="0"/>
            <a:t> </a:t>
          </a:r>
          <a:r>
            <a:rPr lang="en-US" sz="1900" kern="1200" dirty="0" err="1"/>
            <a:t>mosse</a:t>
          </a:r>
          <a:r>
            <a:rPr lang="en-US" sz="1900" kern="1200" dirty="0"/>
            <a:t> </a:t>
          </a:r>
          <a:r>
            <a:rPr lang="en-US" sz="1900" kern="1200" dirty="0" err="1"/>
            <a:t>casuali</a:t>
          </a:r>
          <a:r>
            <a:rPr lang="en-US" sz="1900" kern="1200" dirty="0"/>
            <a:t> </a:t>
          </a:r>
          <a:r>
            <a:rPr lang="en-US" sz="1900" kern="1200" dirty="0" err="1"/>
            <a:t>sulla</a:t>
          </a:r>
          <a:r>
            <a:rPr lang="en-US" sz="1900" kern="1200" dirty="0"/>
            <a:t> board</a:t>
          </a:r>
        </a:p>
      </dsp:txBody>
      <dsp:txXfrm>
        <a:off x="4285435" y="2956104"/>
        <a:ext cx="2462157" cy="11939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4597FF-4A28-4DE4-9343-D97272007E4F}">
      <dsp:nvSpPr>
        <dsp:cNvPr id="0" name=""/>
        <dsp:cNvSpPr/>
      </dsp:nvSpPr>
      <dsp:spPr>
        <a:xfrm>
          <a:off x="0" y="2045"/>
          <a:ext cx="1103302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AA798-65F2-48AB-913B-46F4253DB974}">
      <dsp:nvSpPr>
        <dsp:cNvPr id="0" name=""/>
        <dsp:cNvSpPr/>
      </dsp:nvSpPr>
      <dsp:spPr>
        <a:xfrm>
          <a:off x="0" y="2045"/>
          <a:ext cx="11033029" cy="1395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Oltre</a:t>
          </a:r>
          <a:r>
            <a:rPr lang="en-US" sz="2900" kern="1200" dirty="0"/>
            <a:t> </a:t>
          </a:r>
          <a:r>
            <a:rPr lang="en-US" sz="2900" kern="1200" dirty="0" err="1"/>
            <a:t>alla</a:t>
          </a:r>
          <a:r>
            <a:rPr lang="en-US" sz="2900" kern="1200" dirty="0"/>
            <a:t> </a:t>
          </a:r>
          <a:r>
            <a:rPr lang="en-US" sz="2900" kern="1200" dirty="0" err="1"/>
            <a:t>normale</a:t>
          </a:r>
          <a:r>
            <a:rPr lang="en-US" sz="2900" kern="1200" dirty="0"/>
            <a:t> webapp, </a:t>
          </a:r>
          <a:r>
            <a:rPr lang="en-US" sz="2900" kern="1200" dirty="0" err="1"/>
            <a:t>abbiamo</a:t>
          </a:r>
          <a:r>
            <a:rPr lang="en-US" sz="2900" kern="1200" dirty="0"/>
            <a:t> </a:t>
          </a:r>
          <a:r>
            <a:rPr lang="en-US" sz="2900" kern="1200" dirty="0" err="1"/>
            <a:t>deciso</a:t>
          </a:r>
          <a:r>
            <a:rPr lang="en-US" sz="2900" kern="1200" dirty="0"/>
            <a:t> di </a:t>
          </a:r>
          <a:r>
            <a:rPr lang="en-US" sz="2900" kern="1200" dirty="0" err="1"/>
            <a:t>implementare</a:t>
          </a:r>
          <a:r>
            <a:rPr lang="en-US" sz="2900" kern="1200" dirty="0"/>
            <a:t> un bot di Telegram </a:t>
          </a:r>
          <a:r>
            <a:rPr lang="en-US" sz="2900" kern="1200" dirty="0" err="1"/>
            <a:t>che</a:t>
          </a:r>
          <a:r>
            <a:rPr lang="en-US" sz="2900" kern="1200" dirty="0"/>
            <a:t> </a:t>
          </a:r>
          <a:r>
            <a:rPr lang="en-US" sz="2900" kern="1200" dirty="0" err="1"/>
            <a:t>simula</a:t>
          </a:r>
          <a:r>
            <a:rPr lang="en-US" sz="2900" kern="1200" dirty="0"/>
            <a:t> il</a:t>
          </a:r>
          <a:r>
            <a:rPr lang="en-US" sz="2900" kern="1200" dirty="0">
              <a:latin typeface="Tw Cen MT"/>
            </a:rPr>
            <a:t> </a:t>
          </a:r>
          <a:r>
            <a:rPr lang="en-US" sz="2900" kern="1200" dirty="0" err="1">
              <a:latin typeface="Tw Cen MT"/>
            </a:rPr>
            <a:t>suo</a:t>
          </a:r>
          <a:r>
            <a:rPr lang="en-US" sz="2900" kern="1200" dirty="0">
              <a:latin typeface="Tw Cen MT"/>
            </a:rPr>
            <a:t> </a:t>
          </a:r>
          <a:r>
            <a:rPr lang="en-US" sz="2900" kern="1200" dirty="0" err="1"/>
            <a:t>comportamento</a:t>
          </a:r>
          <a:r>
            <a:rPr lang="en-US" sz="2900" kern="1200" dirty="0"/>
            <a:t>, </a:t>
          </a:r>
          <a:r>
            <a:rPr lang="en-US" sz="2900" kern="1200" dirty="0" err="1"/>
            <a:t>utilizzando</a:t>
          </a:r>
          <a:r>
            <a:rPr lang="en-US" sz="2900" kern="1200" dirty="0"/>
            <a:t> il "mini browser" </a:t>
          </a:r>
          <a:r>
            <a:rPr lang="en-US" sz="2900" kern="1200" dirty="0" err="1"/>
            <a:t>integrato</a:t>
          </a:r>
          <a:r>
            <a:rPr lang="en-US" sz="2900" kern="1200" dirty="0"/>
            <a:t> (web view) per </a:t>
          </a:r>
          <a:r>
            <a:rPr lang="en-US" sz="2900" kern="1200" dirty="0" err="1"/>
            <a:t>visualizzare</a:t>
          </a:r>
          <a:r>
            <a:rPr lang="en-US" sz="2900" kern="1200" dirty="0"/>
            <a:t> il </a:t>
          </a:r>
          <a:r>
            <a:rPr lang="en-US" sz="2900" kern="1200" dirty="0" err="1"/>
            <a:t>sito</a:t>
          </a:r>
          <a:r>
            <a:rPr lang="en-US" sz="2900" kern="1200" dirty="0"/>
            <a:t> con un layout mobile-friendly.</a:t>
          </a:r>
        </a:p>
      </dsp:txBody>
      <dsp:txXfrm>
        <a:off x="0" y="2045"/>
        <a:ext cx="11033029" cy="1395045"/>
      </dsp:txXfrm>
    </dsp:sp>
    <dsp:sp modelId="{6C4DB0B6-E563-4E1A-83CD-8E7AF3004AC5}">
      <dsp:nvSpPr>
        <dsp:cNvPr id="0" name=""/>
        <dsp:cNvSpPr/>
      </dsp:nvSpPr>
      <dsp:spPr>
        <a:xfrm>
          <a:off x="0" y="1397091"/>
          <a:ext cx="1103302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90C55-8C8C-44FB-BDA6-EE457267FABF}">
      <dsp:nvSpPr>
        <dsp:cNvPr id="0" name=""/>
        <dsp:cNvSpPr/>
      </dsp:nvSpPr>
      <dsp:spPr>
        <a:xfrm>
          <a:off x="0" y="1397091"/>
          <a:ext cx="11033029" cy="1395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È </a:t>
          </a:r>
          <a:r>
            <a:rPr lang="en-US" sz="2900" kern="1200" dirty="0" err="1"/>
            <a:t>già</a:t>
          </a:r>
          <a:r>
            <a:rPr lang="en-US" sz="2900" kern="1200" dirty="0"/>
            <a:t> </a:t>
          </a:r>
          <a:r>
            <a:rPr lang="en-US" sz="2900" kern="1200" dirty="0" err="1"/>
            <a:t>possibile</a:t>
          </a:r>
          <a:r>
            <a:rPr lang="en-US" sz="2900" kern="1200" dirty="0"/>
            <a:t> </a:t>
          </a:r>
          <a:r>
            <a:rPr lang="en-US" sz="2900" kern="1200" dirty="0" err="1"/>
            <a:t>effettuare</a:t>
          </a:r>
          <a:r>
            <a:rPr lang="en-US" sz="2900" kern="1200" dirty="0"/>
            <a:t> </a:t>
          </a:r>
          <a:r>
            <a:rPr lang="en-US" sz="2900" kern="1200" dirty="0" err="1"/>
            <a:t>tutto</a:t>
          </a:r>
          <a:r>
            <a:rPr lang="en-US" sz="2900" kern="1200" dirty="0"/>
            <a:t> </a:t>
          </a:r>
          <a:r>
            <a:rPr lang="en-US" sz="2900" kern="1200" dirty="0" err="1"/>
            <a:t>quello</a:t>
          </a:r>
          <a:r>
            <a:rPr lang="en-US" sz="2900" kern="1200" dirty="0"/>
            <a:t> </a:t>
          </a:r>
          <a:r>
            <a:rPr lang="en-US" sz="2900" kern="1200" dirty="0" err="1"/>
            <a:t>che</a:t>
          </a:r>
          <a:r>
            <a:rPr lang="en-US" sz="2900" kern="1200" dirty="0"/>
            <a:t> </a:t>
          </a:r>
          <a:r>
            <a:rPr lang="en-US" sz="2900" kern="1200" dirty="0" err="1"/>
            <a:t>si</a:t>
          </a:r>
          <a:r>
            <a:rPr lang="en-US" sz="2900" kern="1200" dirty="0"/>
            <a:t> </a:t>
          </a:r>
          <a:r>
            <a:rPr lang="en-US" sz="2900" kern="1200" dirty="0" err="1"/>
            <a:t>potrebbe</a:t>
          </a:r>
          <a:r>
            <a:rPr lang="en-US" sz="2900" kern="1200" dirty="0"/>
            <a:t> fare </a:t>
          </a:r>
          <a:r>
            <a:rPr lang="en-US" sz="2900" kern="1200" dirty="0" err="1"/>
            <a:t>dalla</a:t>
          </a:r>
          <a:r>
            <a:rPr lang="en-US" sz="2900" kern="1200" dirty="0"/>
            <a:t> webapp</a:t>
          </a:r>
          <a:r>
            <a:rPr lang="en-US" sz="2900" kern="1200" dirty="0">
              <a:latin typeface="Tw Cen MT"/>
            </a:rPr>
            <a:t>, come </a:t>
          </a:r>
          <a:r>
            <a:rPr lang="en-US" sz="2900" kern="1200" dirty="0" err="1">
              <a:latin typeface="Tw Cen MT"/>
            </a:rPr>
            <a:t>giocare</a:t>
          </a:r>
          <a:r>
            <a:rPr lang="en-US" sz="2900" kern="1200" dirty="0">
              <a:latin typeface="Tw Cen MT"/>
            </a:rPr>
            <a:t> con il bot e </a:t>
          </a:r>
          <a:r>
            <a:rPr lang="en-US" sz="2900" kern="1200" dirty="0" err="1">
              <a:latin typeface="Tw Cen MT"/>
            </a:rPr>
            <a:t>vedere</a:t>
          </a:r>
          <a:r>
            <a:rPr lang="en-US" sz="2900" kern="1200" dirty="0">
              <a:latin typeface="Tw Cen MT"/>
            </a:rPr>
            <a:t> </a:t>
          </a:r>
          <a:r>
            <a:rPr lang="en-US" sz="2900" kern="1200" dirty="0" err="1">
              <a:latin typeface="Tw Cen MT"/>
            </a:rPr>
            <a:t>i</a:t>
          </a:r>
          <a:r>
            <a:rPr lang="en-US" sz="2900" kern="1200" dirty="0">
              <a:latin typeface="Tw Cen MT"/>
            </a:rPr>
            <a:t> </a:t>
          </a:r>
          <a:r>
            <a:rPr lang="en-US" sz="2900" kern="1200" dirty="0" err="1">
              <a:latin typeface="Tw Cen MT"/>
            </a:rPr>
            <a:t>messaggi</a:t>
          </a:r>
          <a:r>
            <a:rPr lang="en-US" sz="2900" kern="1200" dirty="0">
              <a:latin typeface="Tw Cen MT"/>
            </a:rPr>
            <a:t> </a:t>
          </a:r>
          <a:r>
            <a:rPr lang="en-US" sz="2900" kern="1200" dirty="0" err="1">
              <a:latin typeface="Tw Cen MT"/>
            </a:rPr>
            <a:t>dell'arbitro</a:t>
          </a:r>
          <a:r>
            <a:rPr lang="en-US" sz="2900" kern="1200" dirty="0">
              <a:latin typeface="Tw Cen MT"/>
            </a:rPr>
            <a:t>,</a:t>
          </a:r>
          <a:r>
            <a:rPr lang="en-US" sz="2900" kern="1200" dirty="0"/>
            <a:t> </a:t>
          </a:r>
          <a:r>
            <a:rPr lang="en-US" sz="2900" kern="1200" dirty="0" err="1">
              <a:latin typeface="Tw Cen MT"/>
            </a:rPr>
            <a:t>nonchè</a:t>
          </a:r>
          <a:r>
            <a:rPr lang="en-US" sz="2900" kern="1200" dirty="0">
              <a:latin typeface="Tw Cen MT"/>
            </a:rPr>
            <a:t> </a:t>
          </a:r>
          <a:r>
            <a:rPr lang="en-US" sz="2900" kern="1200" dirty="0" err="1">
              <a:latin typeface="Tw Cen MT"/>
            </a:rPr>
            <a:t>utilizzare</a:t>
          </a:r>
          <a:r>
            <a:rPr lang="en-US" sz="2900" kern="1200" dirty="0">
              <a:latin typeface="Tw Cen MT"/>
            </a:rPr>
            <a:t> il </a:t>
          </a:r>
          <a:r>
            <a:rPr lang="en-US" sz="2900" kern="1200" dirty="0" err="1">
              <a:latin typeface="Tw Cen MT"/>
            </a:rPr>
            <a:t>pulsante</a:t>
          </a:r>
          <a:r>
            <a:rPr lang="en-US" sz="2900" kern="1200" dirty="0">
              <a:latin typeface="Tw Cen MT"/>
            </a:rPr>
            <a:t> di </a:t>
          </a:r>
          <a:r>
            <a:rPr lang="en-US" sz="2900" kern="1200" dirty="0" err="1">
              <a:latin typeface="Tw Cen MT"/>
            </a:rPr>
            <a:t>supporto</a:t>
          </a:r>
          <a:r>
            <a:rPr lang="en-US" sz="2900" kern="1200" dirty="0">
              <a:latin typeface="Tw Cen MT"/>
            </a:rPr>
            <a:t> per le catture.</a:t>
          </a:r>
        </a:p>
      </dsp:txBody>
      <dsp:txXfrm>
        <a:off x="0" y="1397091"/>
        <a:ext cx="11033029" cy="1395045"/>
      </dsp:txXfrm>
    </dsp:sp>
    <dsp:sp modelId="{A81F3B8D-D3C1-40E8-83CC-B37FD33B7751}">
      <dsp:nvSpPr>
        <dsp:cNvPr id="0" name=""/>
        <dsp:cNvSpPr/>
      </dsp:nvSpPr>
      <dsp:spPr>
        <a:xfrm>
          <a:off x="0" y="2792137"/>
          <a:ext cx="1103302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EB153-1DAF-4817-8DB8-BC5100837781}">
      <dsp:nvSpPr>
        <dsp:cNvPr id="0" name=""/>
        <dsp:cNvSpPr/>
      </dsp:nvSpPr>
      <dsp:spPr>
        <a:xfrm>
          <a:off x="0" y="2792137"/>
          <a:ext cx="11033029" cy="1395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>
              <a:latin typeface="Tw Cen MT"/>
            </a:rPr>
            <a:t>Inoltre</a:t>
          </a:r>
          <a:r>
            <a:rPr lang="en-US" sz="2900" kern="1200" dirty="0">
              <a:latin typeface="Tw Cen MT"/>
            </a:rPr>
            <a:t>,</a:t>
          </a:r>
          <a:r>
            <a:rPr lang="en-US" sz="2900" kern="1200" dirty="0"/>
            <a:t> </a:t>
          </a:r>
          <a:r>
            <a:rPr lang="en-US" sz="2900" kern="1200" dirty="0" err="1"/>
            <a:t>saranno</a:t>
          </a:r>
          <a:r>
            <a:rPr lang="en-US" sz="2900" kern="1200" dirty="0"/>
            <a:t> </a:t>
          </a:r>
          <a:r>
            <a:rPr lang="en-US" sz="2900" kern="1200" dirty="0" err="1"/>
            <a:t>aggiunte</a:t>
          </a:r>
          <a:r>
            <a:rPr lang="en-US" sz="2900" kern="1200" dirty="0"/>
            <a:t> </a:t>
          </a:r>
          <a:r>
            <a:rPr lang="en-US" sz="2900" kern="1200" dirty="0" err="1"/>
            <a:t>funzionalità</a:t>
          </a:r>
          <a:r>
            <a:rPr lang="en-US" sz="2900" kern="1200" dirty="0"/>
            <a:t> per </a:t>
          </a:r>
          <a:r>
            <a:rPr lang="en-US" sz="2900" kern="1200" dirty="0" err="1"/>
            <a:t>controllare</a:t>
          </a:r>
          <a:r>
            <a:rPr lang="en-US" sz="2900" kern="1200" dirty="0"/>
            <a:t> </a:t>
          </a:r>
          <a:r>
            <a:rPr lang="en-US" sz="2900" kern="1200" dirty="0" err="1"/>
            <a:t>profilo</a:t>
          </a:r>
          <a:r>
            <a:rPr lang="en-US" sz="2900" kern="1200" dirty="0"/>
            <a:t>, </a:t>
          </a:r>
          <a:r>
            <a:rPr lang="en-US" sz="2900" kern="1200" dirty="0" err="1"/>
            <a:t>statistiche</a:t>
          </a:r>
          <a:r>
            <a:rPr lang="en-US" sz="2900" kern="1200" dirty="0"/>
            <a:t> e </a:t>
          </a:r>
          <a:r>
            <a:rPr lang="en-US" sz="2900" kern="1200" dirty="0" err="1"/>
            <a:t>altre</a:t>
          </a:r>
          <a:r>
            <a:rPr lang="en-US" sz="2900" kern="1200" dirty="0"/>
            <a:t> </a:t>
          </a:r>
          <a:r>
            <a:rPr lang="en-US" sz="2900" kern="1200" dirty="0" err="1"/>
            <a:t>informazioni</a:t>
          </a:r>
          <a:r>
            <a:rPr lang="en-US" sz="2900" kern="1200" dirty="0"/>
            <a:t> senza </a:t>
          </a:r>
          <a:r>
            <a:rPr lang="en-US" sz="2900" kern="1200" dirty="0" err="1"/>
            <a:t>l'utilizzo</a:t>
          </a:r>
          <a:r>
            <a:rPr lang="en-US" sz="2900" kern="1200" dirty="0"/>
            <a:t> del mini browser</a:t>
          </a:r>
          <a:r>
            <a:rPr lang="en-US" sz="2900" kern="1200" dirty="0">
              <a:latin typeface="Tw Cen MT"/>
            </a:rPr>
            <a:t> </a:t>
          </a:r>
          <a:r>
            <a:rPr lang="en-US" sz="2900" kern="1200" dirty="0" err="1">
              <a:latin typeface="Tw Cen MT"/>
            </a:rPr>
            <a:t>integrato</a:t>
          </a:r>
          <a:r>
            <a:rPr lang="en-US" sz="2900" kern="1200" dirty="0"/>
            <a:t>, ma </a:t>
          </a:r>
          <a:r>
            <a:rPr lang="en-US" sz="2900" kern="1200" dirty="0" err="1"/>
            <a:t>solamente</a:t>
          </a:r>
          <a:r>
            <a:rPr lang="en-US" sz="2900" kern="1200" dirty="0"/>
            <a:t> </a:t>
          </a:r>
          <a:r>
            <a:rPr lang="en-US" sz="2900" kern="1200" dirty="0" err="1"/>
            <a:t>utilizzando</a:t>
          </a:r>
          <a:r>
            <a:rPr lang="en-US" sz="2900" kern="1200" dirty="0">
              <a:latin typeface="Tw Cen MT"/>
            </a:rPr>
            <a:t> </a:t>
          </a:r>
          <a:r>
            <a:rPr lang="en-US" sz="2900" kern="1200" dirty="0" err="1">
              <a:latin typeface="Tw Cen MT"/>
            </a:rPr>
            <a:t>i</a:t>
          </a:r>
          <a:r>
            <a:rPr lang="en-US" sz="2900" kern="1200" dirty="0">
              <a:latin typeface="Tw Cen MT"/>
            </a:rPr>
            <a:t> </a:t>
          </a:r>
          <a:r>
            <a:rPr lang="en-US" sz="2900" kern="1200" dirty="0" err="1"/>
            <a:t>comandi</a:t>
          </a:r>
          <a:r>
            <a:rPr lang="en-US" sz="2900" kern="1200" dirty="0">
              <a:latin typeface="Tw Cen MT"/>
            </a:rPr>
            <a:t> (come /profile, /statistics).</a:t>
          </a:r>
          <a:endParaRPr lang="en-US" sz="2900" kern="1200" dirty="0"/>
        </a:p>
      </dsp:txBody>
      <dsp:txXfrm>
        <a:off x="0" y="2792137"/>
        <a:ext cx="11033029" cy="13950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7FA14-C703-4A36-A4F3-D918083C0C8E}">
      <dsp:nvSpPr>
        <dsp:cNvPr id="0" name=""/>
        <dsp:cNvSpPr/>
      </dsp:nvSpPr>
      <dsp:spPr>
        <a:xfrm>
          <a:off x="0" y="0"/>
          <a:ext cx="7240146" cy="1783080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Nella landing page, </a:t>
          </a:r>
          <a:r>
            <a:rPr lang="en-US" sz="3900" kern="1200" dirty="0" err="1"/>
            <a:t>oltre</a:t>
          </a:r>
          <a:r>
            <a:rPr lang="en-US" sz="3900" kern="1200" dirty="0"/>
            <a:t> </a:t>
          </a:r>
          <a:r>
            <a:rPr lang="en-US" sz="3900" kern="1200" dirty="0" err="1"/>
            <a:t>che</a:t>
          </a:r>
          <a:r>
            <a:rPr lang="en-US" sz="3900" kern="1200" dirty="0"/>
            <a:t> ad </a:t>
          </a:r>
          <a:r>
            <a:rPr lang="en-US" sz="3900" kern="1200" dirty="0" err="1"/>
            <a:t>un'iconica</a:t>
          </a:r>
          <a:r>
            <a:rPr lang="en-US" sz="3900" kern="1200" dirty="0"/>
            <a:t> </a:t>
          </a:r>
          <a:r>
            <a:rPr lang="en-US" sz="3900" kern="1200" dirty="0" err="1"/>
            <a:t>scacchiera</a:t>
          </a:r>
          <a:r>
            <a:rPr lang="en-US" sz="3900" kern="1200" dirty="0"/>
            <a:t> e il </a:t>
          </a:r>
          <a:r>
            <a:rPr lang="en-US" sz="3900" kern="1200" dirty="0" err="1"/>
            <a:t>nome</a:t>
          </a:r>
          <a:r>
            <a:rPr lang="en-US" sz="3900" kern="1200" dirty="0"/>
            <a:t> </a:t>
          </a:r>
          <a:r>
            <a:rPr lang="en-US" sz="3900" kern="1200" dirty="0" err="1"/>
            <a:t>dell'app</a:t>
          </a:r>
          <a:r>
            <a:rPr lang="en-US" sz="3900" kern="1200" dirty="0"/>
            <a:t>, è </a:t>
          </a:r>
          <a:r>
            <a:rPr lang="en-US" sz="3900" kern="1200" dirty="0" err="1"/>
            <a:t>possibile</a:t>
          </a:r>
          <a:r>
            <a:rPr lang="en-US" sz="3900" kern="1200" dirty="0"/>
            <a:t> </a:t>
          </a:r>
          <a:r>
            <a:rPr lang="en-US" sz="3900" kern="1200" dirty="0" err="1"/>
            <a:t>trovare</a:t>
          </a:r>
          <a:r>
            <a:rPr lang="en-US" sz="3900" kern="1200" dirty="0"/>
            <a:t>:</a:t>
          </a:r>
        </a:p>
      </dsp:txBody>
      <dsp:txXfrm>
        <a:off x="0" y="0"/>
        <a:ext cx="7240146" cy="1783080"/>
      </dsp:txXfrm>
    </dsp:sp>
    <dsp:sp modelId="{A9C663BD-8761-4864-8AA2-D8D995543309}">
      <dsp:nvSpPr>
        <dsp:cNvPr id="0" name=""/>
        <dsp:cNvSpPr/>
      </dsp:nvSpPr>
      <dsp:spPr>
        <a:xfrm>
          <a:off x="3535" y="1783080"/>
          <a:ext cx="2411025" cy="37444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Il </a:t>
          </a:r>
          <a:r>
            <a:rPr lang="en-US" sz="2600" kern="1200" dirty="0" err="1"/>
            <a:t>pulsante</a:t>
          </a:r>
          <a:r>
            <a:rPr lang="en-US" sz="2600" kern="1200" dirty="0"/>
            <a:t> per </a:t>
          </a:r>
          <a:r>
            <a:rPr lang="en-US" sz="2600" kern="1200" dirty="0" err="1"/>
            <a:t>giocare</a:t>
          </a:r>
          <a:r>
            <a:rPr lang="en-US" sz="2600" kern="1200" dirty="0"/>
            <a:t> online (</a:t>
          </a:r>
          <a:r>
            <a:rPr lang="en-US" sz="2600" kern="1200" dirty="0" err="1"/>
            <a:t>praticamente</a:t>
          </a:r>
          <a:r>
            <a:rPr lang="en-US" sz="2600" kern="1200" dirty="0"/>
            <a:t> un placeholder, non </a:t>
          </a:r>
          <a:r>
            <a:rPr lang="en-US" sz="2600" kern="1200" dirty="0" err="1"/>
            <a:t>funzionante</a:t>
          </a:r>
          <a:r>
            <a:rPr lang="en-US" sz="2600" kern="1200" dirty="0"/>
            <a:t>)</a:t>
          </a:r>
        </a:p>
      </dsp:txBody>
      <dsp:txXfrm>
        <a:off x="3535" y="1783080"/>
        <a:ext cx="2411025" cy="3744468"/>
      </dsp:txXfrm>
    </dsp:sp>
    <dsp:sp modelId="{F43121C4-777B-4CB5-BF53-AA66281200A3}">
      <dsp:nvSpPr>
        <dsp:cNvPr id="0" name=""/>
        <dsp:cNvSpPr/>
      </dsp:nvSpPr>
      <dsp:spPr>
        <a:xfrm>
          <a:off x="2414560" y="1783080"/>
          <a:ext cx="2411025" cy="3744468"/>
        </a:xfrm>
        <a:prstGeom prst="rect">
          <a:avLst/>
        </a:prstGeom>
        <a:solidFill>
          <a:schemeClr val="accent2">
            <a:hueOff val="756381"/>
            <a:satOff val="-371"/>
            <a:lumOff val="64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Il </a:t>
          </a:r>
          <a:r>
            <a:rPr lang="en-US" sz="2600" kern="1200" dirty="0" err="1"/>
            <a:t>pulsante</a:t>
          </a:r>
          <a:r>
            <a:rPr lang="en-US" sz="2600" kern="1200" dirty="0"/>
            <a:t> per </a:t>
          </a:r>
          <a:r>
            <a:rPr lang="en-US" sz="2600" kern="1200" dirty="0" err="1"/>
            <a:t>giocare</a:t>
          </a:r>
          <a:r>
            <a:rPr lang="en-US" sz="2600" kern="1200" dirty="0"/>
            <a:t> </a:t>
          </a:r>
          <a:r>
            <a:rPr lang="en-US" sz="2600" kern="1200" dirty="0" err="1"/>
            <a:t>contro</a:t>
          </a:r>
          <a:r>
            <a:rPr lang="en-US" sz="2600" kern="1200" dirty="0"/>
            <a:t> il bot, </a:t>
          </a:r>
          <a:r>
            <a:rPr lang="en-US" sz="2600" kern="1200" dirty="0" err="1"/>
            <a:t>versione</a:t>
          </a:r>
          <a:r>
            <a:rPr lang="en-US" sz="2600" kern="1200" dirty="0"/>
            <a:t> </a:t>
          </a:r>
          <a:r>
            <a:rPr lang="en-US" sz="2600" kern="1200" dirty="0" err="1"/>
            <a:t>Kriegspiel</a:t>
          </a:r>
          <a:r>
            <a:rPr lang="en-US" sz="2600" kern="1200" dirty="0"/>
            <a:t> (</a:t>
          </a:r>
          <a:r>
            <a:rPr lang="en-US" sz="2600" kern="1200" dirty="0" err="1"/>
            <a:t>funzionante</a:t>
          </a:r>
          <a:r>
            <a:rPr lang="en-US" sz="2600" kern="1200" dirty="0"/>
            <a:t>)</a:t>
          </a:r>
        </a:p>
      </dsp:txBody>
      <dsp:txXfrm>
        <a:off x="2414560" y="1783080"/>
        <a:ext cx="2411025" cy="3744468"/>
      </dsp:txXfrm>
    </dsp:sp>
    <dsp:sp modelId="{DFBFEEE7-5C4E-40D4-A058-6FF602D2AA1F}">
      <dsp:nvSpPr>
        <dsp:cNvPr id="0" name=""/>
        <dsp:cNvSpPr/>
      </dsp:nvSpPr>
      <dsp:spPr>
        <a:xfrm>
          <a:off x="4825585" y="1783080"/>
          <a:ext cx="2411025" cy="3744468"/>
        </a:xfrm>
        <a:prstGeom prst="rect">
          <a:avLst/>
        </a:prstGeom>
        <a:solidFill>
          <a:schemeClr val="accent2">
            <a:hueOff val="1512762"/>
            <a:satOff val="-742"/>
            <a:lumOff val="129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Il </a:t>
          </a:r>
          <a:r>
            <a:rPr lang="en-US" sz="2600" kern="1200" dirty="0" err="1"/>
            <a:t>menù</a:t>
          </a:r>
          <a:r>
            <a:rPr lang="en-US" sz="2600" kern="1200" dirty="0"/>
            <a:t> </a:t>
          </a:r>
          <a:r>
            <a:rPr lang="en-US" sz="2600" kern="1200" dirty="0" err="1"/>
            <a:t>laterale</a:t>
          </a:r>
          <a:r>
            <a:rPr lang="en-US" sz="2600" kern="1200" dirty="0"/>
            <a:t>, con </a:t>
          </a:r>
          <a:r>
            <a:rPr lang="en-US" sz="2600" kern="1200" dirty="0">
              <a:latin typeface="Tw Cen MT"/>
            </a:rPr>
            <a:t>sidebar a </a:t>
          </a:r>
          <a:r>
            <a:rPr lang="en-US" sz="2600" kern="1200" dirty="0" err="1">
              <a:latin typeface="Tw Cen MT"/>
            </a:rPr>
            <a:t>scomparsa</a:t>
          </a:r>
          <a:r>
            <a:rPr lang="en-US" sz="2600" kern="1200" dirty="0">
              <a:latin typeface="Tw Cen MT"/>
            </a:rPr>
            <a:t> da smartphone e due sidebar </a:t>
          </a:r>
          <a:r>
            <a:rPr lang="en-US" sz="2600" kern="1200" dirty="0" err="1">
              <a:latin typeface="Tw Cen MT"/>
            </a:rPr>
            <a:t>fisse</a:t>
          </a:r>
          <a:r>
            <a:rPr lang="en-US" sz="2600" kern="1200" dirty="0">
              <a:latin typeface="Tw Cen MT"/>
            </a:rPr>
            <a:t> (</a:t>
          </a:r>
          <a:r>
            <a:rPr lang="en-US" sz="2600" kern="1200" dirty="0" err="1">
              <a:latin typeface="Tw Cen MT"/>
            </a:rPr>
            <a:t>menù</a:t>
          </a:r>
          <a:r>
            <a:rPr lang="en-US" sz="2600" kern="1200" dirty="0">
              <a:latin typeface="Tw Cen MT"/>
            </a:rPr>
            <a:t> e releases) da webapp</a:t>
          </a:r>
        </a:p>
      </dsp:txBody>
      <dsp:txXfrm>
        <a:off x="4825585" y="1783080"/>
        <a:ext cx="2411025" cy="3744468"/>
      </dsp:txXfrm>
    </dsp:sp>
    <dsp:sp modelId="{E6AD2A64-6B1B-46BF-8247-600C58067A36}">
      <dsp:nvSpPr>
        <dsp:cNvPr id="0" name=""/>
        <dsp:cNvSpPr/>
      </dsp:nvSpPr>
      <dsp:spPr>
        <a:xfrm>
          <a:off x="0" y="5527548"/>
          <a:ext cx="7240146" cy="416052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November 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9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November 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2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November 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0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November 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6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November 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9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November 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3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November 7,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388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November 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3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November 7,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2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November 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9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November 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9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November 7, 2023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14408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39" r:id="rId4"/>
    <p:sldLayoutId id="2147483740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OmegaChessBot" TargetMode="External"/><Relationship Id="rId2" Type="http://schemas.openxmlformats.org/officeDocument/2006/relationships/hyperlink" Target="https://omega-chess.ddns.ne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Curved_Arrow.sv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Curved_Arrow.svg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151" y="2920878"/>
            <a:ext cx="6292690" cy="2992576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Omega Chess: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Sprint 1</a:t>
            </a:r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C6764274-52EC-87FF-A92C-46A57C9508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09" r="24869" b="-2"/>
          <a:stretch/>
        </p:blipFill>
        <p:spPr>
          <a:xfrm>
            <a:off x="8104092" y="8870"/>
            <a:ext cx="40998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10006E4-EE3F-4BA5-969B-9C1F4D2A5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0884A0D-9F11-1FCB-A2C2-A01C8A9A7F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495"/>
          <a:stretch/>
        </p:blipFill>
        <p:spPr>
          <a:xfrm>
            <a:off x="-3957" y="104892"/>
            <a:ext cx="6099959" cy="3848688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8BAD049-22EA-E2FF-11BF-C81C407817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2" t="1326" r="-973" b="25000"/>
          <a:stretch/>
        </p:blipFill>
        <p:spPr>
          <a:xfrm>
            <a:off x="6095998" y="101538"/>
            <a:ext cx="6107687" cy="385860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4D17F-E790-2C74-1C3D-ACE216F68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05" y="4210792"/>
            <a:ext cx="9466357" cy="1377818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err="1"/>
              <a:t>Oltre</a:t>
            </a:r>
            <a:r>
              <a:rPr lang="en-US" dirty="0"/>
              <a:t> </a:t>
            </a:r>
            <a:r>
              <a:rPr lang="en-US" err="1"/>
              <a:t>agli</a:t>
            </a:r>
            <a:r>
              <a:rPr lang="en-US" dirty="0"/>
              <a:t> </a:t>
            </a:r>
            <a:r>
              <a:rPr lang="en-US" err="1"/>
              <a:t>elementi</a:t>
            </a:r>
            <a:r>
              <a:rPr lang="en-US" dirty="0"/>
              <a:t> </a:t>
            </a:r>
            <a:r>
              <a:rPr lang="en-US" err="1"/>
              <a:t>appena</a:t>
            </a:r>
            <a:r>
              <a:rPr lang="en-US" dirty="0"/>
              <a:t> </a:t>
            </a:r>
            <a:r>
              <a:rPr lang="en-US" err="1"/>
              <a:t>presentati</a:t>
            </a:r>
            <a:r>
              <a:rPr lang="en-US" dirty="0"/>
              <a:t>, </a:t>
            </a:r>
            <a:r>
              <a:rPr lang="en-US" err="1"/>
              <a:t>sono</a:t>
            </a:r>
            <a:r>
              <a:rPr lang="en-US" dirty="0"/>
              <a:t> state </a:t>
            </a:r>
            <a:r>
              <a:rPr lang="en-US" err="1"/>
              <a:t>implementate</a:t>
            </a:r>
            <a:r>
              <a:rPr lang="en-US" dirty="0"/>
              <a:t> </a:t>
            </a:r>
            <a:r>
              <a:rPr lang="en-US" err="1"/>
              <a:t>anche</a:t>
            </a:r>
            <a:r>
              <a:rPr lang="en-US" dirty="0"/>
              <a:t> le </a:t>
            </a:r>
            <a:r>
              <a:rPr lang="en-US" err="1"/>
              <a:t>pagine</a:t>
            </a:r>
            <a:r>
              <a:rPr lang="en-US" dirty="0"/>
              <a:t> per le </a:t>
            </a:r>
            <a:r>
              <a:rPr lang="en-US" err="1"/>
              <a:t>regole</a:t>
            </a:r>
            <a:r>
              <a:rPr lang="en-US" dirty="0"/>
              <a:t> e per le release.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222C1E-3704-4832-9C78-831C20475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5779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048CD0-C1E3-408B-9997-95A7318C4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10073" y="-29845"/>
            <a:ext cx="1594272" cy="12192001"/>
          </a:xfrm>
          <a:prstGeom prst="rect">
            <a:avLst/>
          </a:prstGeom>
          <a:gradFill>
            <a:gsLst>
              <a:gs pos="16000">
                <a:schemeClr val="accent4">
                  <a:alpha val="0"/>
                </a:schemeClr>
              </a:gs>
              <a:gs pos="99000">
                <a:schemeClr val="accent4">
                  <a:alpha val="39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716001-E153-41C3-B516-3B3DDE461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526647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>
                  <a:alpha val="50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3386AA-0F9F-47DB-B637-A39C5073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4351124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F5A1D1-F0AC-4E22-8131-283281030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3" y="5267265"/>
            <a:ext cx="9729549" cy="1131072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27A198-E21B-4641-8111-C9A62EFF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10" y="5257800"/>
            <a:ext cx="7921319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1D153-FED3-52B0-A7AB-B446070E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941" y="5688106"/>
            <a:ext cx="9929017" cy="724654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Altro</a:t>
            </a:r>
          </a:p>
        </p:txBody>
      </p:sp>
    </p:spTree>
    <p:extLst>
      <p:ext uri="{BB962C8B-B14F-4D97-AF65-F5344CB8AC3E}">
        <p14:creationId xmlns:p14="http://schemas.microsoft.com/office/powerpoint/2010/main" val="2968961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C23E7-B014-E66C-256D-4869D631A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943" y="1104445"/>
            <a:ext cx="9525000" cy="282618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</a:rPr>
              <a:t>DEPLOY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7A8AFE-FF7F-8C3B-72E4-EE4CFF38060D}"/>
              </a:ext>
            </a:extLst>
          </p:cNvPr>
          <p:cNvSpPr txBox="1"/>
          <p:nvPr/>
        </p:nvSpPr>
        <p:spPr>
          <a:xfrm>
            <a:off x="1919844" y="3127169"/>
            <a:ext cx="8354290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232323"/>
                </a:solidFill>
                <a:latin typeface="TW Cen MT"/>
                <a:cs typeface="Arial"/>
              </a:rPr>
              <a:t>È </a:t>
            </a:r>
            <a:r>
              <a:rPr lang="en-US" sz="2800" dirty="0" err="1">
                <a:solidFill>
                  <a:srgbClr val="232323"/>
                </a:solidFill>
                <a:latin typeface="TW Cen MT"/>
                <a:cs typeface="Arial"/>
              </a:rPr>
              <a:t>possibile</a:t>
            </a:r>
            <a:r>
              <a:rPr lang="en-US" sz="2800" dirty="0">
                <a:solidFill>
                  <a:srgbClr val="232323"/>
                </a:solidFill>
                <a:latin typeface="TW Cen MT"/>
                <a:cs typeface="Arial"/>
              </a:rPr>
              <a:t> </a:t>
            </a:r>
            <a:r>
              <a:rPr lang="en-US" sz="2800" dirty="0" err="1">
                <a:solidFill>
                  <a:srgbClr val="232323"/>
                </a:solidFill>
                <a:latin typeface="TW Cen MT"/>
                <a:cs typeface="Arial"/>
              </a:rPr>
              <a:t>trovare</a:t>
            </a:r>
            <a:r>
              <a:rPr lang="en-US" sz="2800" dirty="0">
                <a:solidFill>
                  <a:srgbClr val="232323"/>
                </a:solidFill>
                <a:latin typeface="TW Cen MT"/>
                <a:cs typeface="Arial"/>
              </a:rPr>
              <a:t> </a:t>
            </a:r>
            <a:r>
              <a:rPr lang="en-US" sz="2800" dirty="0" err="1">
                <a:solidFill>
                  <a:srgbClr val="232323"/>
                </a:solidFill>
                <a:latin typeface="TW Cen MT"/>
                <a:cs typeface="Arial"/>
              </a:rPr>
              <a:t>quanto</a:t>
            </a:r>
            <a:r>
              <a:rPr lang="en-US" sz="2800" dirty="0">
                <a:solidFill>
                  <a:srgbClr val="232323"/>
                </a:solidFill>
                <a:latin typeface="TW Cen MT"/>
                <a:cs typeface="Arial"/>
              </a:rPr>
              <a:t> </a:t>
            </a:r>
            <a:r>
              <a:rPr lang="en-US" sz="2800" dirty="0" err="1">
                <a:solidFill>
                  <a:srgbClr val="232323"/>
                </a:solidFill>
                <a:latin typeface="TW Cen MT"/>
                <a:cs typeface="Arial"/>
              </a:rPr>
              <a:t>presentato</a:t>
            </a:r>
            <a:r>
              <a:rPr lang="en-US" sz="2800" dirty="0">
                <a:solidFill>
                  <a:srgbClr val="232323"/>
                </a:solidFill>
                <a:latin typeface="TW Cen MT"/>
                <a:cs typeface="Arial"/>
              </a:rPr>
              <a:t> </a:t>
            </a:r>
            <a:r>
              <a:rPr lang="en-US" sz="2800" dirty="0" err="1">
                <a:solidFill>
                  <a:srgbClr val="232323"/>
                </a:solidFill>
                <a:latin typeface="TW Cen MT"/>
                <a:cs typeface="Arial"/>
              </a:rPr>
              <a:t>finora</a:t>
            </a:r>
            <a:r>
              <a:rPr lang="en-US" sz="2800" dirty="0">
                <a:solidFill>
                  <a:srgbClr val="232323"/>
                </a:solidFill>
                <a:latin typeface="TW Cen MT"/>
                <a:cs typeface="Arial"/>
              </a:rPr>
              <a:t> ai </a:t>
            </a:r>
            <a:r>
              <a:rPr lang="en-US" sz="2800" dirty="0" err="1">
                <a:solidFill>
                  <a:srgbClr val="232323"/>
                </a:solidFill>
                <a:latin typeface="TW Cen MT"/>
                <a:cs typeface="Arial"/>
              </a:rPr>
              <a:t>seguenti</a:t>
            </a:r>
            <a:r>
              <a:rPr lang="en-US" sz="2800" dirty="0">
                <a:solidFill>
                  <a:srgbClr val="232323"/>
                </a:solidFill>
                <a:latin typeface="TW Cen MT"/>
                <a:cs typeface="Arial"/>
              </a:rPr>
              <a:t> </a:t>
            </a:r>
            <a:r>
              <a:rPr lang="en-US" sz="2800" dirty="0" err="1">
                <a:solidFill>
                  <a:srgbClr val="232323"/>
                </a:solidFill>
                <a:latin typeface="TW Cen MT"/>
                <a:cs typeface="Arial"/>
              </a:rPr>
              <a:t>indirizzi</a:t>
            </a:r>
            <a:r>
              <a:rPr lang="en-US" sz="2800" dirty="0">
                <a:solidFill>
                  <a:srgbClr val="232323"/>
                </a:solidFill>
                <a:latin typeface="TW Cen MT"/>
                <a:cs typeface="Arial"/>
              </a:rPr>
              <a:t>:</a:t>
            </a:r>
            <a:endParaRPr lang="en-US" dirty="0"/>
          </a:p>
          <a:p>
            <a:pPr algn="ctr"/>
            <a:r>
              <a:rPr lang="en-US" sz="2800" dirty="0">
                <a:solidFill>
                  <a:schemeClr val="bg1"/>
                </a:solidFill>
                <a:latin typeface="Tw Cen MT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://omega-chess.ddns.net/</a:t>
            </a:r>
            <a:endParaRPr lang="en-US" sz="2800" dirty="0">
              <a:solidFill>
                <a:schemeClr val="bg1"/>
              </a:solidFill>
              <a:latin typeface="TW Cen MT"/>
              <a:cs typeface="Arial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TW Cen MT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https://t.me/OmegaChessBo</a:t>
            </a:r>
            <a:r>
              <a:rPr lang="en-US" sz="2800" dirty="0">
                <a:solidFill>
                  <a:schemeClr val="bg1"/>
                </a:solidFill>
                <a:latin typeface="TW Cen MT"/>
                <a:cs typeface="Arial"/>
              </a:rPr>
              <a:t>t</a:t>
            </a:r>
          </a:p>
          <a:p>
            <a:endParaRPr lang="en-US" dirty="0">
              <a:solidFill>
                <a:srgbClr val="000000"/>
              </a:solidFill>
              <a:latin typeface="Tw Cen M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7967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965CC-9E21-0767-B1C4-F054A7A4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38" y="1122362"/>
            <a:ext cx="6951109" cy="2842863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4400" spc="750">
                <a:solidFill>
                  <a:schemeClr val="bg1"/>
                </a:solidFill>
              </a:rPr>
              <a:t>Grazie per </a:t>
            </a:r>
            <a:r>
              <a:rPr lang="en-US" sz="4400" spc="750" err="1">
                <a:solidFill>
                  <a:schemeClr val="bg1"/>
                </a:solidFill>
              </a:rPr>
              <a:t>l'attenzione</a:t>
            </a:r>
            <a:r>
              <a:rPr lang="en-US" sz="4400" spc="75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1152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C23E7-B014-E66C-256D-4869D631A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047" y="1421120"/>
            <a:ext cx="9525000" cy="282618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</a:rPr>
              <a:t>First release</a:t>
            </a:r>
            <a:br>
              <a:rPr lang="en-US" sz="4400" spc="750" dirty="0">
                <a:solidFill>
                  <a:schemeClr val="bg1"/>
                </a:solidFill>
              </a:rPr>
            </a:br>
            <a:r>
              <a:rPr lang="en-US" sz="4400" spc="750" dirty="0">
                <a:solidFill>
                  <a:schemeClr val="bg1"/>
                </a:solidFill>
              </a:rPr>
              <a:t>0.1.0</a:t>
            </a:r>
          </a:p>
        </p:txBody>
      </p:sp>
    </p:spTree>
    <p:extLst>
      <p:ext uri="{BB962C8B-B14F-4D97-AF65-F5344CB8AC3E}">
        <p14:creationId xmlns:p14="http://schemas.microsoft.com/office/powerpoint/2010/main" val="342970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84922"/>
            <a:ext cx="12203208" cy="1600201"/>
          </a:xfrm>
          <a:prstGeom prst="rect">
            <a:avLst/>
          </a:prstGeom>
          <a:gradFill>
            <a:gsLst>
              <a:gs pos="0">
                <a:schemeClr val="accent5">
                  <a:alpha val="88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1" y="5284922"/>
            <a:ext cx="8164608" cy="1594270"/>
          </a:xfrm>
          <a:prstGeom prst="rect">
            <a:avLst/>
          </a:prstGeom>
          <a:gradFill>
            <a:gsLst>
              <a:gs pos="91069">
                <a:schemeClr val="accent2"/>
              </a:gs>
              <a:gs pos="22000">
                <a:schemeClr val="accent2">
                  <a:alpha val="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5883" y="5284922"/>
            <a:ext cx="7012127" cy="1579412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8597" y="5284922"/>
            <a:ext cx="8164607" cy="1591534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72000">
                <a:schemeClr val="accent5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EFE5A0-CDED-5288-4FB0-8FD66A508C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714449"/>
              </p:ext>
            </p:extLst>
          </p:nvPr>
        </p:nvGraphicFramePr>
        <p:xfrm>
          <a:off x="776379" y="710243"/>
          <a:ext cx="10754630" cy="4207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218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500786-0730-1276-9B5F-304CB754B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Prima </a:t>
            </a:r>
            <a:r>
              <a:rPr lang="en-US" sz="3200">
                <a:solidFill>
                  <a:schemeClr val="bg1"/>
                </a:solidFill>
              </a:rPr>
              <a:t>versione</a:t>
            </a:r>
            <a:r>
              <a:rPr lang="en-US" sz="3200" dirty="0">
                <a:solidFill>
                  <a:schemeClr val="bg1"/>
                </a:solidFill>
              </a:rPr>
              <a:t>: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Kriegspiel</a:t>
            </a:r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B74AAB08-4B80-A72B-D8D1-2280DA49BF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150001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8594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BF6A2CE8-D0FF-246B-1E06-F6FEB486E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348" y="208880"/>
            <a:ext cx="8057408" cy="58365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247B3A-3A37-3212-D083-D6E3540AD249}"/>
              </a:ext>
            </a:extLst>
          </p:cNvPr>
          <p:cNvSpPr txBox="1"/>
          <p:nvPr/>
        </p:nvSpPr>
        <p:spPr>
          <a:xfrm>
            <a:off x="10202883" y="643246"/>
            <a:ext cx="18228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Log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messaggi</a:t>
            </a:r>
          </a:p>
          <a:p>
            <a:r>
              <a:rPr lang="en-US" dirty="0" err="1"/>
              <a:t>dell'arbitro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72F40B-535B-B927-CF8D-94D79C188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H="1">
            <a:off x="10274130" y="1390649"/>
            <a:ext cx="822377" cy="7342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0FDD0B-A42D-BAD6-7D2D-AF7A8E530528}"/>
              </a:ext>
            </a:extLst>
          </p:cNvPr>
          <p:cNvSpPr txBox="1"/>
          <p:nvPr/>
        </p:nvSpPr>
        <p:spPr>
          <a:xfrm flipH="1">
            <a:off x="10984635" y="3155372"/>
            <a:ext cx="111413" cy="75046"/>
          </a:xfrm>
          <a:prstGeom prst="rect">
            <a:avLst/>
          </a:prstGeom>
        </p:spPr>
        <p:txBody>
          <a:bodyPr lIns="91440" tIns="45720" rIns="91440" bIns="45720" anchor="t"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E66C7D3-3B1E-E706-0849-AB14F9FE8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5400000" flipH="1">
            <a:off x="7245922" y="1806284"/>
            <a:ext cx="822377" cy="73429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20AA0A1-26BD-3DEF-F680-ED44ABAEA3F5}"/>
              </a:ext>
            </a:extLst>
          </p:cNvPr>
          <p:cNvSpPr txBox="1"/>
          <p:nvPr/>
        </p:nvSpPr>
        <p:spPr>
          <a:xfrm>
            <a:off x="8104908" y="2167246"/>
            <a:ext cx="121920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Pulsanti</a:t>
            </a:r>
            <a:r>
              <a:rPr lang="en-US" dirty="0">
                <a:solidFill>
                  <a:schemeClr val="bg1"/>
                </a:solidFill>
              </a:rPr>
              <a:t> di </a:t>
            </a:r>
            <a:r>
              <a:rPr lang="en-US" dirty="0" err="1">
                <a:solidFill>
                  <a:schemeClr val="bg1"/>
                </a:solidFill>
              </a:rPr>
              <a:t>supporto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7AD49F-3145-8227-25F4-81D1B92BA641}"/>
              </a:ext>
            </a:extLst>
          </p:cNvPr>
          <p:cNvSpPr txBox="1"/>
          <p:nvPr/>
        </p:nvSpPr>
        <p:spPr>
          <a:xfrm>
            <a:off x="356259" y="1296389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Board con</a:t>
            </a:r>
          </a:p>
          <a:p>
            <a:r>
              <a:rPr lang="en-US" dirty="0" err="1"/>
              <a:t>informazioni</a:t>
            </a:r>
          </a:p>
          <a:p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giocatore</a:t>
            </a:r>
            <a:r>
              <a:rPr lang="en-US" dirty="0"/>
              <a:t> e</a:t>
            </a:r>
          </a:p>
          <a:p>
            <a:r>
              <a:rPr lang="en-US" dirty="0"/>
              <a:t>bot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2F17C27-51FF-C285-5EC2-A94F75962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23350" y="2459428"/>
            <a:ext cx="899545" cy="73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3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06FE4-6BC6-7DAB-43A5-ADE0E9DB7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>
                <a:solidFill>
                  <a:schemeClr val="bg1"/>
                </a:solidFill>
              </a:rPr>
              <a:t>Prima versione:</a:t>
            </a:r>
            <a:br>
              <a:rPr lang="en-US" sz="3200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bot telegram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0B17BEA4-D45D-73E4-52A6-E1DB5E04D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8758981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485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hat&#10;&#10;Description automatically generated">
            <a:extLst>
              <a:ext uri="{FF2B5EF4-FFF2-40B4-BE49-F238E27FC236}">
                <a16:creationId xmlns:a16="http://schemas.microsoft.com/office/drawing/2014/main" id="{79B06E8D-36CA-765B-1E86-183C233C65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40" r="-361" b="163"/>
          <a:stretch/>
        </p:blipFill>
        <p:spPr>
          <a:xfrm>
            <a:off x="321079" y="253340"/>
            <a:ext cx="2752211" cy="5846699"/>
          </a:xfrm>
          <a:prstGeom prst="rect">
            <a:avLst/>
          </a:prstGeom>
        </p:spPr>
      </p:pic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C8D48836-3B6B-6A93-0296-580F33965F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40" r="-361" b="325"/>
          <a:stretch/>
        </p:blipFill>
        <p:spPr>
          <a:xfrm>
            <a:off x="4714949" y="253340"/>
            <a:ext cx="2752211" cy="5836806"/>
          </a:xfrm>
          <a:prstGeom prst="rect">
            <a:avLst/>
          </a:prstGeom>
        </p:spPr>
      </p:pic>
      <p:pic>
        <p:nvPicPr>
          <p:cNvPr id="7" name="Picture 6" descr="A screenshot of a game&#10;&#10;Description automatically generated">
            <a:extLst>
              <a:ext uri="{FF2B5EF4-FFF2-40B4-BE49-F238E27FC236}">
                <a16:creationId xmlns:a16="http://schemas.microsoft.com/office/drawing/2014/main" id="{66B8B932-653C-8DC4-B194-A525C976C3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40" r="-361" b="325"/>
          <a:stretch/>
        </p:blipFill>
        <p:spPr>
          <a:xfrm>
            <a:off x="9108820" y="253340"/>
            <a:ext cx="2752211" cy="58368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F6CCCD-481F-4683-89CC-AFCD26E43E43}"/>
              </a:ext>
            </a:extLst>
          </p:cNvPr>
          <p:cNvSpPr txBox="1"/>
          <p:nvPr/>
        </p:nvSpPr>
        <p:spPr>
          <a:xfrm>
            <a:off x="7639791" y="712519"/>
            <a:ext cx="130826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Versione</a:t>
            </a:r>
            <a:r>
              <a:rPr lang="en-US" dirty="0"/>
              <a:t> del </a:t>
            </a:r>
            <a:r>
              <a:rPr lang="en-US" err="1"/>
              <a:t>gioco</a:t>
            </a:r>
            <a:r>
              <a:rPr lang="en-US"/>
              <a:t> da </a:t>
            </a:r>
            <a:endParaRPr lang="en-US" dirty="0"/>
          </a:p>
          <a:p>
            <a:r>
              <a:rPr lang="en-US" dirty="0"/>
              <a:t>mobile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D3E4AF-8B5A-47CE-A015-E392852E40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018818" y="1667740"/>
            <a:ext cx="929233" cy="7342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21FAE8-3234-D29C-CA93-A1BBA1E441CD}"/>
              </a:ext>
            </a:extLst>
          </p:cNvPr>
          <p:cNvSpPr txBox="1"/>
          <p:nvPr/>
        </p:nvSpPr>
        <p:spPr>
          <a:xfrm>
            <a:off x="3077688" y="3245922"/>
            <a:ext cx="163483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Lista di </a:t>
            </a:r>
            <a:r>
              <a:rPr lang="en-US" dirty="0" err="1"/>
              <a:t>comandi</a:t>
            </a:r>
          </a:p>
          <a:p>
            <a:r>
              <a:rPr lang="en-US" dirty="0"/>
              <a:t>(</a:t>
            </a:r>
            <a:r>
              <a:rPr lang="en-US" dirty="0" err="1"/>
              <a:t>alcuni</a:t>
            </a:r>
            <a:r>
              <a:rPr lang="en-US" dirty="0"/>
              <a:t> da</a:t>
            </a:r>
          </a:p>
          <a:p>
            <a:r>
              <a:rPr lang="en-US" dirty="0" err="1"/>
              <a:t>Implementare</a:t>
            </a:r>
            <a:r>
              <a:rPr lang="en-US" dirty="0"/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AF10468-4A81-847E-A992-3FBFB6C15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flipH="1">
            <a:off x="3079661" y="4498026"/>
            <a:ext cx="931234" cy="73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5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4B4B3-9D99-DAE9-EA4D-0430A46CF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</a:rPr>
              <a:t>Landing page</a:t>
            </a:r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2AED3A0B-F119-5CD0-7B8D-9C4B825B69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1083736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1130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EC08EB0B-ADD1-8325-6639-78A82D8C3D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62" r="-377" b="170"/>
          <a:stretch/>
        </p:blipFill>
        <p:spPr>
          <a:xfrm>
            <a:off x="9069236" y="312717"/>
            <a:ext cx="2861066" cy="6005057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6FF1D235-E272-A415-C247-58655A23F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92" y="441076"/>
            <a:ext cx="8621484" cy="574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6197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0"/>
      </a:accent1>
      <a:accent2>
        <a:srgbClr val="14B2BA"/>
      </a:accent2>
      <a:accent3>
        <a:srgbClr val="298EE7"/>
      </a:accent3>
      <a:accent4>
        <a:srgbClr val="2C40D9"/>
      </a:accent4>
      <a:accent5>
        <a:srgbClr val="6229E7"/>
      </a:accent5>
      <a:accent6>
        <a:srgbClr val="A017D5"/>
      </a:accent6>
      <a:hlink>
        <a:srgbClr val="BF3F6E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GradientRiseVTI</vt:lpstr>
      <vt:lpstr>Omega Chess: Sprint 1</vt:lpstr>
      <vt:lpstr>First release 0.1.0</vt:lpstr>
      <vt:lpstr>PowerPoint Presentation</vt:lpstr>
      <vt:lpstr>Prima versione: Kriegspiel</vt:lpstr>
      <vt:lpstr>PowerPoint Presentation</vt:lpstr>
      <vt:lpstr>Prima versione: bot telegram</vt:lpstr>
      <vt:lpstr>PowerPoint Presentation</vt:lpstr>
      <vt:lpstr>Landing page</vt:lpstr>
      <vt:lpstr>PowerPoint Presentation</vt:lpstr>
      <vt:lpstr>Altro</vt:lpstr>
      <vt:lpstr>DEPLOY</vt:lpstr>
      <vt:lpstr>Grazie per l'attenzione!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440</cp:revision>
  <dcterms:created xsi:type="dcterms:W3CDTF">2023-10-25T08:41:13Z</dcterms:created>
  <dcterms:modified xsi:type="dcterms:W3CDTF">2023-11-07T16:34:38Z</dcterms:modified>
</cp:coreProperties>
</file>