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1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5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8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5D91-181B-4ACC-9A76-FEF69BCB56D6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809172" y="643467"/>
            <a:ext cx="4481967" cy="4127545"/>
          </a:xfrm>
        </p:spPr>
        <p:txBody>
          <a:bodyPr anchor="ctr">
            <a:normAutofit/>
          </a:bodyPr>
          <a:lstStyle/>
          <a:p>
            <a:r>
              <a:rPr lang="bg-BG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</a:t>
            </a:r>
            <a:br>
              <a:rPr lang="en-US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Компютърни системи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809171" y="5013176"/>
            <a:ext cx="4481967" cy="977621"/>
          </a:xfrm>
        </p:spPr>
        <p:txBody>
          <a:bodyPr>
            <a:normAutofit/>
          </a:bodyPr>
          <a:lstStyle/>
          <a:p>
            <a:r>
              <a:rPr lang="bg-BG" b="1" i="1" dirty="0"/>
              <a:t>Автори:</a:t>
            </a:r>
            <a:r>
              <a:rPr lang="en-US" b="1" i="1" dirty="0"/>
              <a:t> </a:t>
            </a:r>
            <a:r>
              <a:rPr lang="bg-BG" b="1" i="1" dirty="0"/>
              <a:t>Павел, Явор, Марто, Христо, Борислав  Губеров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C470-0C80-3ADC-F954-9031B9F1C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2" r="34828" b="2"/>
          <a:stretch/>
        </p:blipFill>
        <p:spPr>
          <a:xfrm>
            <a:off x="2384" y="-2"/>
            <a:ext cx="3488338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i="1" dirty="0"/>
              <a:t>Цел на проекта</a:t>
            </a:r>
            <a:endParaRPr lang="bg-BG" sz="20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2400" dirty="0"/>
              <a:t>Да представи основните компоненти и историята на компютърната система.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i="1" dirty="0"/>
              <a:t>Основни дейности и роли на авторите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933547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Павел – начална страница; история на комютърната техника</a:t>
            </a:r>
          </a:p>
          <a:p>
            <a:r>
              <a:rPr lang="bg-BG" sz="2400" dirty="0"/>
              <a:t>Христо</a:t>
            </a:r>
            <a:r>
              <a:rPr lang="en-US" sz="2400" dirty="0"/>
              <a:t>	</a:t>
            </a:r>
            <a:r>
              <a:rPr lang="bg-BG" sz="2400" dirty="0"/>
              <a:t>–</a:t>
            </a:r>
            <a:r>
              <a:rPr lang="en-US" sz="2400" dirty="0"/>
              <a:t> </a:t>
            </a:r>
            <a:r>
              <a:rPr lang="bg-BG" sz="2400" dirty="0"/>
              <a:t>Централен</a:t>
            </a:r>
            <a:r>
              <a:rPr lang="en-US" sz="2400" dirty="0"/>
              <a:t> </a:t>
            </a:r>
            <a:r>
              <a:rPr lang="bg-BG" sz="2400" dirty="0"/>
              <a:t>процесор; Оперативна Памет</a:t>
            </a:r>
          </a:p>
          <a:p>
            <a:r>
              <a:rPr lang="bg-BG" sz="2400" dirty="0"/>
              <a:t>Марто – Периферни устройства и оперативна памет</a:t>
            </a:r>
          </a:p>
          <a:p>
            <a:r>
              <a:rPr lang="bg-BG" sz="2400" dirty="0"/>
              <a:t>Боби – Поколения Компютри</a:t>
            </a:r>
          </a:p>
          <a:p>
            <a:r>
              <a:rPr lang="bg-BG" sz="2400" dirty="0"/>
              <a:t>Явор – Компютърни технологии в БГ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b="1" i="1" dirty="0"/>
              <a:t>Ниво на сложност на проекта</a:t>
            </a:r>
            <a:endParaRPr lang="bg-BG" sz="22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Да направим синхронизирано място за реализиране на поставената задача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i="1" dirty="0"/>
              <a:t>Реализация</a:t>
            </a:r>
            <a:endParaRPr lang="bg-BG" sz="22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GitHub; Visual Studio Code; </a:t>
            </a:r>
            <a:r>
              <a:rPr lang="bg-BG" sz="2400" dirty="0"/>
              <a:t>централен процесор, графична карта, твърд диск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i="1" dirty="0"/>
              <a:t>Описание на сайта</a:t>
            </a:r>
            <a:endParaRPr lang="bg-BG" sz="22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2400" dirty="0"/>
              <a:t>Сайт за компютърните системи, технологии и история.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i="1" dirty="0"/>
              <a:t>Заключение</a:t>
            </a:r>
            <a:endParaRPr lang="bg-BG" sz="22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Може да бъде доразвит дизайна на страниците.</a:t>
            </a:r>
          </a:p>
          <a:p>
            <a:r>
              <a:rPr lang="bg-BG" sz="2400" dirty="0"/>
              <a:t>Информацията може да бъде допълнена.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043608" y="2551837"/>
            <a:ext cx="75283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bg-BG" sz="5400" b="1" i="1" cap="none" spc="0" dirty="0">
                <a:ln/>
                <a:solidFill>
                  <a:schemeClr val="accent3"/>
                </a:solidFill>
                <a:effectLst/>
              </a:rPr>
              <a:t>БЛАГОДАРИМ ЗА ВНИМАНИЕТО!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и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</TotalTime>
  <Words>129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Галерия</vt:lpstr>
      <vt:lpstr>Тема Компютърни системи</vt:lpstr>
      <vt:lpstr>Цел на проекта</vt:lpstr>
      <vt:lpstr>Основни дейности и роли на авторите</vt:lpstr>
      <vt:lpstr>Ниво на сложност на проекта</vt:lpstr>
      <vt:lpstr>Реализация</vt:lpstr>
      <vt:lpstr>Описание на сайта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………………………….</dc:title>
  <dc:creator>pc4</dc:creator>
  <cp:lastModifiedBy>21, 8klas405</cp:lastModifiedBy>
  <cp:revision>12</cp:revision>
  <dcterms:created xsi:type="dcterms:W3CDTF">2019-05-08T05:48:32Z</dcterms:created>
  <dcterms:modified xsi:type="dcterms:W3CDTF">2024-06-17T09:16:18Z</dcterms:modified>
</cp:coreProperties>
</file>