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k%C3%A9m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BEBB-5DD8-4420-A065-E7FA1E98A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0095" y="1964267"/>
            <a:ext cx="7880030" cy="2421464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r>
              <a:rPr lang="en-US" sz="5200" b="1" dirty="0" err="1"/>
              <a:t>Pokemawn</a:t>
            </a:r>
            <a:r>
              <a:rPr lang="en-US" sz="5200" b="1" dirty="0"/>
              <a:t>:</a:t>
            </a:r>
            <a:br>
              <a:rPr lang="en-US" sz="5200" b="1" dirty="0"/>
            </a:br>
            <a:r>
              <a:rPr lang="en-US" sz="5200" b="1" i="1" dirty="0" err="1"/>
              <a:t>gotta</a:t>
            </a:r>
            <a:r>
              <a:rPr lang="en-US" sz="5200" b="1" i="1" dirty="0"/>
              <a:t> organize them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BFE88-A3D2-46E0-A9F6-F7D44882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system by </a:t>
            </a:r>
          </a:p>
          <a:p>
            <a:r>
              <a:rPr lang="en-US" sz="2200" dirty="0"/>
              <a:t>David </a:t>
            </a:r>
            <a:r>
              <a:rPr lang="en-US" sz="2200" dirty="0" err="1"/>
              <a:t>chaney</a:t>
            </a:r>
            <a:r>
              <a:rPr lang="en-US" sz="2200" dirty="0"/>
              <a:t>, </a:t>
            </a:r>
            <a:r>
              <a:rPr lang="en-US" sz="2200" dirty="0" err="1"/>
              <a:t>steven</a:t>
            </a:r>
            <a:r>
              <a:rPr lang="en-US" sz="2200" dirty="0"/>
              <a:t> </a:t>
            </a:r>
            <a:r>
              <a:rPr lang="en-US" sz="2200" dirty="0" err="1"/>
              <a:t>cheney</a:t>
            </a:r>
            <a:r>
              <a:rPr lang="en-US" sz="2200" dirty="0"/>
              <a:t>, and </a:t>
            </a:r>
            <a:r>
              <a:rPr lang="en-US" sz="2200" dirty="0" err="1"/>
              <a:t>james</a:t>
            </a:r>
            <a:r>
              <a:rPr lang="en-US" sz="2200" dirty="0"/>
              <a:t> spencer</a:t>
            </a:r>
          </a:p>
        </p:txBody>
      </p:sp>
      <p:pic>
        <p:nvPicPr>
          <p:cNvPr id="4" name="PokemonTheme">
            <a:hlinkClick r:id="" action="ppaction://media"/>
            <a:extLst>
              <a:ext uri="{FF2B5EF4-FFF2-40B4-BE49-F238E27FC236}">
                <a16:creationId xmlns:a16="http://schemas.microsoft.com/office/drawing/2014/main" id="{403FED8F-9928-46DF-8F40-38FBDBBA3E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101468" y="7109360"/>
            <a:ext cx="181063" cy="1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3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2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5690-1B89-4FC7-8CE2-6A9EDF74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Pokemawndex</a:t>
            </a:r>
            <a:r>
              <a:rPr lang="en-US" sz="4800" dirty="0"/>
              <a:t> and battle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808F-92BF-4602-9361-68E50DC3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35" y="2142067"/>
            <a:ext cx="9776991" cy="3649133"/>
          </a:xfrm>
        </p:spPr>
        <p:txBody>
          <a:bodyPr>
            <a:normAutofit/>
          </a:bodyPr>
          <a:lstStyle/>
          <a:p>
            <a:r>
              <a:rPr lang="en-US" sz="3200" dirty="0"/>
              <a:t>UML class diagram</a:t>
            </a:r>
          </a:p>
          <a:p>
            <a:pPr lvl="1"/>
            <a:r>
              <a:rPr lang="en-US" sz="3200" dirty="0"/>
              <a:t>Work breakdown</a:t>
            </a:r>
          </a:p>
          <a:p>
            <a:r>
              <a:rPr lang="en-US" sz="3200" dirty="0"/>
              <a:t>Design modifications</a:t>
            </a:r>
          </a:p>
          <a:p>
            <a:r>
              <a:rPr lang="en-US" sz="3200" dirty="0"/>
              <a:t>Class and flow details</a:t>
            </a:r>
          </a:p>
          <a:p>
            <a:r>
              <a:rPr lang="en-US" sz="3200" dirty="0"/>
              <a:t>Demonstration</a:t>
            </a:r>
          </a:p>
          <a:p>
            <a:endParaRPr lang="en-US" sz="32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C937D79-DE01-43D4-935C-F6BAB82E9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175661"/>
            <a:ext cx="4843244" cy="43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1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7F65-EAA2-4F26-BC24-71FC7D42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44258"/>
            <a:ext cx="10131427" cy="566738"/>
          </a:xfrm>
        </p:spPr>
        <p:txBody>
          <a:bodyPr>
            <a:normAutofit/>
          </a:bodyPr>
          <a:lstStyle/>
          <a:p>
            <a:r>
              <a:rPr lang="en-US" sz="2600" dirty="0" err="1"/>
              <a:t>Uml</a:t>
            </a:r>
            <a:r>
              <a:rPr lang="en-US" sz="2600" dirty="0"/>
              <a:t> Class Diagram</a:t>
            </a:r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3FE4B4-8649-425B-8E4A-728436D404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948" b="6948"/>
          <a:stretch>
            <a:fillRect/>
          </a:stretch>
        </p:blipFill>
        <p:spPr>
          <a:xfrm>
            <a:off x="0" y="230703"/>
            <a:ext cx="12192143" cy="4405092"/>
          </a:xfrm>
          <a:effectLst>
            <a:reflection stA="10000" endPos="10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B5309-2402-41D8-8673-D320B101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8214" y="5410996"/>
            <a:ext cx="11355571" cy="963070"/>
          </a:xfrm>
        </p:spPr>
        <p:txBody>
          <a:bodyPr numCol="2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Fundamentals of system remain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Primary additions are the controllers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DataController</a:t>
            </a:r>
            <a:r>
              <a:rPr lang="en-US" sz="2000" dirty="0"/>
              <a:t> handles loading the </a:t>
            </a:r>
            <a:r>
              <a:rPr lang="en-US" sz="2000" dirty="0" err="1"/>
              <a:t>Dex</a:t>
            </a:r>
            <a:r>
              <a:rPr lang="en-US" sz="2000" dirty="0"/>
              <a:t> to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2563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</TotalTime>
  <Words>50</Words>
  <Application>Microsoft Office PowerPoint</Application>
  <PresentationFormat>Widescreen</PresentationFormat>
  <Paragraphs>14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Pokemawn: gotta organize them all</vt:lpstr>
      <vt:lpstr>Pokemawndex and battle system</vt:lpstr>
      <vt:lpstr>Uml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Pokemawn: gotta organize them all</dc:title>
  <dc:creator>James Spencer</dc:creator>
  <cp:lastModifiedBy>James Spencer</cp:lastModifiedBy>
  <cp:revision>5</cp:revision>
  <dcterms:created xsi:type="dcterms:W3CDTF">2019-05-29T22:13:52Z</dcterms:created>
  <dcterms:modified xsi:type="dcterms:W3CDTF">2019-06-03T07:22:49Z</dcterms:modified>
</cp:coreProperties>
</file>