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k%C3%A9m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BB-5DD8-4420-A065-E7FA1E98A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Pokemawn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gotta</a:t>
            </a:r>
            <a:r>
              <a:rPr lang="en-US" dirty="0"/>
              <a:t> organize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FE88-A3D2-46E0-A9F6-F7D44882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system by </a:t>
            </a:r>
          </a:p>
          <a:p>
            <a:r>
              <a:rPr lang="en-US" dirty="0"/>
              <a:t>David </a:t>
            </a:r>
            <a:r>
              <a:rPr lang="en-US" dirty="0" err="1"/>
              <a:t>chaney</a:t>
            </a:r>
            <a:r>
              <a:rPr lang="en-US" dirty="0"/>
              <a:t>, </a:t>
            </a:r>
            <a:r>
              <a:rPr lang="en-US" dirty="0" err="1"/>
              <a:t>steven</a:t>
            </a:r>
            <a:r>
              <a:rPr lang="en-US" dirty="0"/>
              <a:t> </a:t>
            </a:r>
            <a:r>
              <a:rPr lang="en-US" dirty="0" err="1"/>
              <a:t>cheney</a:t>
            </a:r>
            <a:r>
              <a:rPr lang="en-US" dirty="0"/>
              <a:t>, and </a:t>
            </a:r>
            <a:r>
              <a:rPr lang="en-US" dirty="0" err="1"/>
              <a:t>james</a:t>
            </a:r>
            <a:r>
              <a:rPr lang="en-US" dirty="0"/>
              <a:t> spencer</a:t>
            </a:r>
          </a:p>
        </p:txBody>
      </p:sp>
    </p:spTree>
    <p:extLst>
      <p:ext uri="{BB962C8B-B14F-4D97-AF65-F5344CB8AC3E}">
        <p14:creationId xmlns:p14="http://schemas.microsoft.com/office/powerpoint/2010/main" val="41540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5690-1B89-4FC7-8CE2-6A9EDF74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Pokemawndex</a:t>
            </a:r>
            <a:r>
              <a:rPr lang="en-US" sz="4800" dirty="0"/>
              <a:t> and battle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08F-92BF-4602-9361-68E50DC3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UML class diagram</a:t>
            </a:r>
          </a:p>
          <a:p>
            <a:pPr lvl="1"/>
            <a:r>
              <a:rPr lang="en-US" sz="3200" dirty="0"/>
              <a:t>Work breakdown</a:t>
            </a:r>
          </a:p>
          <a:p>
            <a:r>
              <a:rPr lang="en-US" sz="3200" dirty="0"/>
              <a:t>Design modifications</a:t>
            </a:r>
          </a:p>
          <a:p>
            <a:r>
              <a:rPr lang="en-US" sz="3200" dirty="0"/>
              <a:t>Demonstration</a:t>
            </a:r>
          </a:p>
          <a:p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937D79-DE01-43D4-935C-F6BAB82E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75661"/>
            <a:ext cx="4525267" cy="40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Pokemawn: gotta organize them all</vt:lpstr>
      <vt:lpstr>Pokemawndex and battle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Pokemawn: gotta organize them all</dc:title>
  <dc:creator>James Spencer</dc:creator>
  <cp:lastModifiedBy>James Spencer</cp:lastModifiedBy>
  <cp:revision>3</cp:revision>
  <dcterms:created xsi:type="dcterms:W3CDTF">2019-05-29T22:13:52Z</dcterms:created>
  <dcterms:modified xsi:type="dcterms:W3CDTF">2019-06-02T23:21:39Z</dcterms:modified>
</cp:coreProperties>
</file>