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k%C3%A9m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://www.pngall.com/boxing-gloves-png/download/589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hyperlink" Target="http://bulbapedia.bulbagarden.net/wiki/Legendary_beasts_(M13)" TargetMode="External"/><Relationship Id="rId5" Type="http://schemas.openxmlformats.org/officeDocument/2006/relationships/hyperlink" Target="https://en.wikipedia.org/wiki/P%C5%99%C3%ADru%C4%8Dn%C3%AD_slovn%C3%ADk_nau%C4%8Dn%C3%BD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jpg"/><Relationship Id="rId9" Type="http://schemas.openxmlformats.org/officeDocument/2006/relationships/hyperlink" Target="http://www.pngall.com/boxing-gloves-png/download/589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openstock.com/vectors/preview/70211/engineer-with-construction-and-crane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EBB-5DD8-4420-A065-E7FA1E98A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095" y="1964267"/>
            <a:ext cx="7880030" cy="2421464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sz="5200" b="1" dirty="0" err="1"/>
              <a:t>Pokemawn</a:t>
            </a:r>
            <a:r>
              <a:rPr lang="en-US" sz="5200" b="1" dirty="0"/>
              <a:t>:</a:t>
            </a:r>
            <a:br>
              <a:rPr lang="en-US" sz="5200" b="1" dirty="0"/>
            </a:br>
            <a:r>
              <a:rPr lang="en-US" sz="5200" b="1" i="1" dirty="0" err="1"/>
              <a:t>gotta</a:t>
            </a:r>
            <a:r>
              <a:rPr lang="en-US" sz="5200" b="1" i="1" dirty="0"/>
              <a:t> organize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FE88-A3D2-46E0-A9F6-F7D44882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system by </a:t>
            </a:r>
          </a:p>
          <a:p>
            <a:r>
              <a:rPr lang="en-US" sz="2200" dirty="0"/>
              <a:t>David </a:t>
            </a:r>
            <a:r>
              <a:rPr lang="en-US" sz="2200" dirty="0" err="1"/>
              <a:t>chaney</a:t>
            </a:r>
            <a:r>
              <a:rPr lang="en-US" sz="2200" dirty="0"/>
              <a:t>, </a:t>
            </a:r>
            <a:r>
              <a:rPr lang="en-US" sz="2200" dirty="0" err="1"/>
              <a:t>steven</a:t>
            </a:r>
            <a:r>
              <a:rPr lang="en-US" sz="2200" dirty="0"/>
              <a:t> </a:t>
            </a:r>
            <a:r>
              <a:rPr lang="en-US" sz="2200" dirty="0" err="1"/>
              <a:t>cheney</a:t>
            </a:r>
            <a:r>
              <a:rPr lang="en-US" sz="2200" dirty="0"/>
              <a:t>, and </a:t>
            </a:r>
            <a:r>
              <a:rPr lang="en-US" sz="2200" dirty="0" err="1"/>
              <a:t>james</a:t>
            </a:r>
            <a:r>
              <a:rPr lang="en-US" sz="2200" dirty="0"/>
              <a:t> spencer</a:t>
            </a:r>
          </a:p>
        </p:txBody>
      </p:sp>
      <p:pic>
        <p:nvPicPr>
          <p:cNvPr id="4" name="PokemonTheme">
            <a:hlinkClick r:id="" action="ppaction://media"/>
            <a:extLst>
              <a:ext uri="{FF2B5EF4-FFF2-40B4-BE49-F238E27FC236}">
                <a16:creationId xmlns:a16="http://schemas.microsoft.com/office/drawing/2014/main" id="{403FED8F-9928-46DF-8F40-38FBDBBA3E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01468" y="7109360"/>
            <a:ext cx="181063" cy="1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D05B-B58D-4C93-85F6-AB1499DF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931" y="1665516"/>
            <a:ext cx="6164653" cy="1371600"/>
          </a:xfrm>
        </p:spPr>
        <p:txBody>
          <a:bodyPr>
            <a:normAutofit/>
          </a:bodyPr>
          <a:lstStyle/>
          <a:p>
            <a:r>
              <a:rPr lang="en-US" sz="4200" dirty="0" err="1"/>
              <a:t>buttonmanager</a:t>
            </a:r>
            <a:endParaRPr lang="en-US" sz="4200" dirty="0"/>
          </a:p>
        </p:txBody>
      </p:sp>
      <p:pic>
        <p:nvPicPr>
          <p:cNvPr id="6" name="Picture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211A270-A3C2-490D-B75D-176EEC9DAC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158" r="10158"/>
          <a:stretch>
            <a:fillRect/>
          </a:stretch>
        </p:blipFill>
        <p:spPr>
          <a:xfrm>
            <a:off x="1013182" y="1143000"/>
            <a:ext cx="3279775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FC8E-E131-4B4B-BC29-51DAB85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9931" y="3321696"/>
            <a:ext cx="6164653" cy="1828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Controls </a:t>
            </a:r>
            <a:r>
              <a:rPr lang="en-US" sz="2200" dirty="0" err="1"/>
              <a:t>Pokemawndex</a:t>
            </a:r>
            <a:r>
              <a:rPr lang="en-US" sz="2200" dirty="0"/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Facilitates the </a:t>
            </a:r>
            <a:r>
              <a:rPr lang="en-US" sz="2200" dirty="0" err="1"/>
              <a:t>DataController</a:t>
            </a:r>
            <a:r>
              <a:rPr lang="en-US" sz="2200" dirty="0"/>
              <a:t> to create, save, and load new </a:t>
            </a:r>
            <a:r>
              <a:rPr lang="en-US" sz="2200" dirty="0" err="1"/>
              <a:t>Pokemawn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Stores the created creatures in an index UI</a:t>
            </a:r>
          </a:p>
        </p:txBody>
      </p:sp>
    </p:spTree>
    <p:extLst>
      <p:ext uri="{BB962C8B-B14F-4D97-AF65-F5344CB8AC3E}">
        <p14:creationId xmlns:p14="http://schemas.microsoft.com/office/powerpoint/2010/main" val="3642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9155B9-6320-4AB5-A815-8A275456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9DC9EC-C110-49A3-ADE0-21EFB2B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Unit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23849-E06A-4845-BE4A-F1E4571E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Unity Test Runner allows a framework for isolating class functions and calling them with a wide variety of cases</a:t>
            </a:r>
          </a:p>
          <a:p>
            <a:pPr>
              <a:buFont typeface="Arial"/>
              <a:buChar char="•"/>
            </a:pPr>
            <a:r>
              <a:rPr lang="en-US" sz="2200" dirty="0"/>
              <a:t>Gives an obvious visual cue to what is working and what isn’t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If a test does not pass, gives an indication of why it is not passing</a:t>
            </a:r>
          </a:p>
        </p:txBody>
      </p:sp>
      <p:pic>
        <p:nvPicPr>
          <p:cNvPr id="6" name="Picture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2AC079-2B00-4656-AC6B-ECFFA6F4F8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6111"/>
          <a:stretch/>
        </p:blipFill>
        <p:spPr>
          <a:xfrm>
            <a:off x="6094412" y="609600"/>
            <a:ext cx="5942362" cy="57278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47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0A941-3DCD-43FA-B0E2-CF272CB1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0" y="206153"/>
            <a:ext cx="10905069" cy="902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Supplemental UI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F204D-350F-47C5-9758-BC602886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3610" y="974399"/>
            <a:ext cx="10905069" cy="5019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cap="all" dirty="0"/>
              <a:t>Allow for visualization and feedback of the system and its flow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ACD51-7826-4E3F-9110-0625DAF14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514" y="2118524"/>
            <a:ext cx="5788898" cy="331414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D44DAC-EAB9-44CA-B76A-C8E876D16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156" y="1480453"/>
            <a:ext cx="4357510" cy="261627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167DD-7941-471B-B07B-34490AD1C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156" y="4213490"/>
            <a:ext cx="4357510" cy="24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3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oy, animal, table&#10;&#10;Description automatically generated">
            <a:extLst>
              <a:ext uri="{FF2B5EF4-FFF2-40B4-BE49-F238E27FC236}">
                <a16:creationId xmlns:a16="http://schemas.microsoft.com/office/drawing/2014/main" id="{ACFAB482-83DC-4D74-BDAC-68EDA5FADE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3" r="16261" b="-2"/>
          <a:stretch/>
        </p:blipFill>
        <p:spPr>
          <a:xfrm>
            <a:off x="5036694" y="993422"/>
            <a:ext cx="7155306" cy="5864578"/>
          </a:xfrm>
          <a:custGeom>
            <a:avLst/>
            <a:gdLst>
              <a:gd name="connsiteX0" fmla="*/ 4280937 w 6766273"/>
              <a:gd name="connsiteY0" fmla="*/ 0 h 5545722"/>
              <a:gd name="connsiteX1" fmla="*/ 6674449 w 6766273"/>
              <a:gd name="connsiteY1" fmla="*/ 731117 h 5545722"/>
              <a:gd name="connsiteX2" fmla="*/ 6766273 w 6766273"/>
              <a:gd name="connsiteY2" fmla="*/ 796414 h 5545722"/>
              <a:gd name="connsiteX3" fmla="*/ 6766273 w 6766273"/>
              <a:gd name="connsiteY3" fmla="*/ 5545722 h 5545722"/>
              <a:gd name="connsiteX4" fmla="*/ 190124 w 6766273"/>
              <a:gd name="connsiteY4" fmla="*/ 5545722 h 5545722"/>
              <a:gd name="connsiteX5" fmla="*/ 134775 w 6766273"/>
              <a:gd name="connsiteY5" fmla="*/ 5350810 h 5545722"/>
              <a:gd name="connsiteX6" fmla="*/ 0 w 6766273"/>
              <a:gd name="connsiteY6" fmla="*/ 4280937 h 5545722"/>
              <a:gd name="connsiteX7" fmla="*/ 4280937 w 6766273"/>
              <a:gd name="connsiteY7" fmla="*/ 0 h 554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6273" h="5545722">
                <a:moveTo>
                  <a:pt x="4280937" y="0"/>
                </a:moveTo>
                <a:cubicBezTo>
                  <a:pt x="5167548" y="0"/>
                  <a:pt x="5991207" y="269527"/>
                  <a:pt x="6674449" y="731117"/>
                </a:cubicBezTo>
                <a:lnTo>
                  <a:pt x="6766273" y="796414"/>
                </a:lnTo>
                <a:lnTo>
                  <a:pt x="6766273" y="5545722"/>
                </a:lnTo>
                <a:lnTo>
                  <a:pt x="190124" y="5545722"/>
                </a:lnTo>
                <a:lnTo>
                  <a:pt x="134775" y="5350810"/>
                </a:lnTo>
                <a:cubicBezTo>
                  <a:pt x="46793" y="5008850"/>
                  <a:pt x="0" y="4650358"/>
                  <a:pt x="0" y="4280937"/>
                </a:cubicBezTo>
                <a:cubicBezTo>
                  <a:pt x="0" y="1916641"/>
                  <a:pt x="1916641" y="0"/>
                  <a:pt x="4280937" y="0"/>
                </a:cubicBezTo>
                <a:close/>
              </a:path>
            </a:pathLst>
          </a:custGeom>
          <a:ln w="50800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CCACDDF-B725-4F3E-94C9-A7F060A3DB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16" r="8638" b="-3"/>
          <a:stretch/>
        </p:blipFill>
        <p:spPr>
          <a:xfrm>
            <a:off x="173632" y="151053"/>
            <a:ext cx="5109568" cy="4892833"/>
          </a:xfrm>
          <a:custGeom>
            <a:avLst/>
            <a:gdLst>
              <a:gd name="connsiteX0" fmla="*/ 2261937 w 4523874"/>
              <a:gd name="connsiteY0" fmla="*/ 0 h 4523874"/>
              <a:gd name="connsiteX1" fmla="*/ 4523874 w 4523874"/>
              <a:gd name="connsiteY1" fmla="*/ 2261937 h 4523874"/>
              <a:gd name="connsiteX2" fmla="*/ 2261937 w 4523874"/>
              <a:gd name="connsiteY2" fmla="*/ 4523874 h 4523874"/>
              <a:gd name="connsiteX3" fmla="*/ 0 w 4523874"/>
              <a:gd name="connsiteY3" fmla="*/ 2261937 h 4523874"/>
              <a:gd name="connsiteX4" fmla="*/ 2261937 w 4523874"/>
              <a:gd name="connsiteY4" fmla="*/ 0 h 452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3874" h="4523874">
                <a:moveTo>
                  <a:pt x="2261937" y="0"/>
                </a:moveTo>
                <a:cubicBezTo>
                  <a:pt x="3511170" y="0"/>
                  <a:pt x="4523874" y="1012704"/>
                  <a:pt x="4523874" y="2261937"/>
                </a:cubicBezTo>
                <a:cubicBezTo>
                  <a:pt x="4523874" y="3511170"/>
                  <a:pt x="3511170" y="4523874"/>
                  <a:pt x="2261937" y="4523874"/>
                </a:cubicBezTo>
                <a:cubicBezTo>
                  <a:pt x="1012704" y="4523874"/>
                  <a:pt x="0" y="3511170"/>
                  <a:pt x="0" y="2261937"/>
                </a:cubicBezTo>
                <a:cubicBezTo>
                  <a:pt x="0" y="1012704"/>
                  <a:pt x="1012704" y="0"/>
                  <a:pt x="2261937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miter lim="800000"/>
          </a:ln>
          <a:effectLst>
            <a:outerShdw blurRad="254000" dist="38100" algn="tl" rotWithShape="0">
              <a:prstClr val="black">
                <a:alpha val="43000"/>
              </a:prstClr>
            </a:outerShdw>
          </a:effectLst>
        </p:spPr>
      </p:pic>
      <p:pic>
        <p:nvPicPr>
          <p:cNvPr id="6" name="FFIXVictory">
            <a:hlinkClick r:id="" action="ppaction://media"/>
            <a:extLst>
              <a:ext uri="{FF2B5EF4-FFF2-40B4-BE49-F238E27FC236}">
                <a16:creationId xmlns:a16="http://schemas.microsoft.com/office/drawing/2014/main" id="{0C9CD719-0EE9-4C58-B44E-D95958785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03711" y="7308080"/>
            <a:ext cx="392289" cy="3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5690-1B89-4FC7-8CE2-6A9EDF74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Pokemawndex</a:t>
            </a:r>
            <a:r>
              <a:rPr lang="en-US" sz="4800" dirty="0"/>
              <a:t> and battle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08F-92BF-4602-9361-68E50DC3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35" y="2142067"/>
            <a:ext cx="9776991" cy="3649133"/>
          </a:xfrm>
        </p:spPr>
        <p:txBody>
          <a:bodyPr>
            <a:normAutofit/>
          </a:bodyPr>
          <a:lstStyle/>
          <a:p>
            <a:r>
              <a:rPr lang="en-US" sz="3200" dirty="0"/>
              <a:t>UML class diagram</a:t>
            </a:r>
          </a:p>
          <a:p>
            <a:pPr lvl="1"/>
            <a:r>
              <a:rPr lang="en-US" sz="3200" dirty="0"/>
              <a:t>Work breakdown</a:t>
            </a:r>
          </a:p>
          <a:p>
            <a:r>
              <a:rPr lang="en-US" sz="3200" dirty="0"/>
              <a:t>Design modifications</a:t>
            </a:r>
          </a:p>
          <a:p>
            <a:r>
              <a:rPr lang="en-US" sz="3200" dirty="0"/>
              <a:t>Class and flow details</a:t>
            </a:r>
          </a:p>
          <a:p>
            <a:r>
              <a:rPr lang="en-US" sz="3200" dirty="0"/>
              <a:t>Demonstration</a:t>
            </a:r>
          </a:p>
          <a:p>
            <a:endParaRPr lang="en-US" sz="32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937D79-DE01-43D4-935C-F6BAB82E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175661"/>
            <a:ext cx="4843244" cy="43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1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44CD034-B35E-41A8-B9F9-058152A0F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C0698-ABCF-4ABA-A324-F617588E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EE23-DD6D-4BCF-B6EB-08971BD56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846" y="2142067"/>
            <a:ext cx="481289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 dirty="0"/>
              <a:t>Three Primary Components</a:t>
            </a:r>
          </a:p>
          <a:p>
            <a:r>
              <a:rPr lang="en-US" sz="2200" dirty="0"/>
              <a:t>Creature class</a:t>
            </a:r>
          </a:p>
          <a:p>
            <a:pPr lvl="1"/>
            <a:r>
              <a:rPr lang="en-US" sz="2000" dirty="0"/>
              <a:t>The primary actors in the system</a:t>
            </a:r>
          </a:p>
          <a:p>
            <a:r>
              <a:rPr lang="en-US" sz="2200" dirty="0"/>
              <a:t>Battle Class</a:t>
            </a:r>
          </a:p>
          <a:p>
            <a:pPr lvl="1"/>
            <a:r>
              <a:rPr lang="en-US" sz="2000" dirty="0"/>
              <a:t>Determines how they interact</a:t>
            </a:r>
          </a:p>
          <a:p>
            <a:r>
              <a:rPr lang="en-US" sz="2200" dirty="0" err="1"/>
              <a:t>Dex</a:t>
            </a:r>
            <a:r>
              <a:rPr lang="en-US" sz="2200" dirty="0"/>
              <a:t> class</a:t>
            </a:r>
          </a:p>
          <a:p>
            <a:pPr lvl="1"/>
            <a:r>
              <a:rPr lang="en-US" sz="2000" dirty="0"/>
              <a:t>Determines how they are organized</a:t>
            </a:r>
          </a:p>
          <a:p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75F36BE-6B40-4A32-A0C8-5045CC8D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720C6B-F60B-4C0B-A78C-3A524D843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08876" y="786542"/>
            <a:ext cx="2398979" cy="238098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CC3BE97-EFB6-4609-B44A-E912DC9C2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boxing, sport&#10;&#10;Description automatically generated">
            <a:extLst>
              <a:ext uri="{FF2B5EF4-FFF2-40B4-BE49-F238E27FC236}">
                <a16:creationId xmlns:a16="http://schemas.microsoft.com/office/drawing/2014/main" id="{D19B0E84-F777-434A-BD3E-E7514C722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19809" y="1158336"/>
            <a:ext cx="2398979" cy="163739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54B3A36E-7A60-41B8-8CA8-D78446EA7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boxing, sport, red&#10;&#10;Description automatically generated">
            <a:extLst>
              <a:ext uri="{FF2B5EF4-FFF2-40B4-BE49-F238E27FC236}">
                <a16:creationId xmlns:a16="http://schemas.microsoft.com/office/drawing/2014/main" id="{EF346F92-BEA4-4A7A-A433-F63C898B8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08876" y="4075036"/>
            <a:ext cx="2398979" cy="1840572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1" name="Rounded Rectangle 22">
            <a:extLst>
              <a:ext uri="{FF2B5EF4-FFF2-40B4-BE49-F238E27FC236}">
                <a16:creationId xmlns:a16="http://schemas.microsoft.com/office/drawing/2014/main" id="{38A5D8E4-17BE-440B-935D-D1BC0000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ake, indoor, table&#10;&#10;Description automatically generated">
            <a:extLst>
              <a:ext uri="{FF2B5EF4-FFF2-40B4-BE49-F238E27FC236}">
                <a16:creationId xmlns:a16="http://schemas.microsoft.com/office/drawing/2014/main" id="{2BF31977-536F-429C-A0FC-8E34A69662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905509" y="4330669"/>
            <a:ext cx="2562519" cy="132930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691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7F65-EAA2-4F26-BC24-71FC7D42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4978400"/>
            <a:ext cx="10809515" cy="566738"/>
          </a:xfrm>
        </p:spPr>
        <p:txBody>
          <a:bodyPr>
            <a:normAutofit/>
          </a:bodyPr>
          <a:lstStyle/>
          <a:p>
            <a:r>
              <a:rPr lang="en-US" sz="2600" dirty="0" err="1"/>
              <a:t>Uml</a:t>
            </a:r>
            <a:r>
              <a:rPr lang="en-US" sz="2600" dirty="0"/>
              <a:t> Class Diagram and design modifications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B5309-2402-41D8-8673-D320B101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901" y="5569617"/>
            <a:ext cx="11636936" cy="963070"/>
          </a:xfrm>
        </p:spPr>
        <p:txBody>
          <a:bodyPr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Fundamentals of system remain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Primary additions are the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DataController</a:t>
            </a:r>
            <a:r>
              <a:rPr lang="en-US" sz="2000" dirty="0"/>
              <a:t> handles loading the </a:t>
            </a:r>
            <a:r>
              <a:rPr lang="en-US" sz="2000" dirty="0" err="1"/>
              <a:t>Dex</a:t>
            </a:r>
            <a:r>
              <a:rPr lang="en-US" sz="2000" dirty="0"/>
              <a:t> to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2B40B-A2A4-472D-B9FD-C7D662D1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4" y="0"/>
            <a:ext cx="12195174" cy="50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7759-4783-4173-9897-6B82200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404" y="345239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/>
              <a:t>Work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A6F65-0C1C-48AF-A172-88407373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13" y="2098104"/>
            <a:ext cx="1778481" cy="576262"/>
          </a:xfrm>
        </p:spPr>
        <p:txBody>
          <a:bodyPr/>
          <a:lstStyle/>
          <a:p>
            <a:pPr algn="r"/>
            <a:r>
              <a:rPr lang="en-US" sz="3200" dirty="0"/>
              <a:t>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296C7-B5AC-4BB6-9757-1707391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655" y="2750038"/>
            <a:ext cx="1778481" cy="2920998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James</a:t>
            </a:r>
          </a:p>
          <a:p>
            <a:pPr algn="r"/>
            <a:r>
              <a:rPr lang="en-US" sz="2400" dirty="0"/>
              <a:t>David</a:t>
            </a:r>
          </a:p>
          <a:p>
            <a:pPr algn="r"/>
            <a:r>
              <a:rPr lang="en-US" sz="2400" dirty="0"/>
              <a:t>Steven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9B64A-2311-4B1E-9955-9A916194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99415" y="2106571"/>
            <a:ext cx="4722813" cy="576262"/>
          </a:xfrm>
        </p:spPr>
        <p:txBody>
          <a:bodyPr/>
          <a:lstStyle/>
          <a:p>
            <a:r>
              <a:rPr lang="en-US" sz="3200" dirty="0"/>
              <a:t>Responsibility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7B81F-7E93-4B44-A467-FD8CB9348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26895" y="2750038"/>
            <a:ext cx="4995334" cy="2920998"/>
          </a:xfrm>
        </p:spPr>
        <p:txBody>
          <a:bodyPr>
            <a:normAutofit/>
          </a:bodyPr>
          <a:lstStyle/>
          <a:p>
            <a:r>
              <a:rPr lang="en-US" sz="2400" dirty="0" err="1"/>
              <a:t>BattleCreature</a:t>
            </a:r>
            <a:r>
              <a:rPr lang="en-US" sz="2400" dirty="0"/>
              <a:t> class, </a:t>
            </a:r>
            <a:r>
              <a:rPr lang="en-US" sz="2400" dirty="0" err="1"/>
              <a:t>enums</a:t>
            </a:r>
            <a:r>
              <a:rPr lang="en-US" sz="2400" dirty="0"/>
              <a:t>, structs</a:t>
            </a:r>
          </a:p>
          <a:p>
            <a:r>
              <a:rPr lang="en-US" sz="2400" dirty="0" err="1"/>
              <a:t>Pokemawndex</a:t>
            </a:r>
            <a:r>
              <a:rPr lang="en-US" sz="2400" dirty="0"/>
              <a:t>, index UI</a:t>
            </a:r>
          </a:p>
          <a:p>
            <a:r>
              <a:rPr lang="en-US" sz="2400" dirty="0" err="1"/>
              <a:t>CreatureBattle</a:t>
            </a:r>
            <a:r>
              <a:rPr lang="en-US" sz="2400" dirty="0"/>
              <a:t> class, overall implementation and graphical 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35940-4208-420D-A818-6BE22CA01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2" r="31" b="14523"/>
          <a:stretch/>
        </p:blipFill>
        <p:spPr>
          <a:xfrm>
            <a:off x="7022228" y="2394702"/>
            <a:ext cx="4798782" cy="29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9155B9-6320-4AB5-A815-8A275456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B813F-AC87-4D9B-AD59-47F953D1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BattleCreature</a:t>
            </a:r>
          </a:p>
        </p:txBody>
      </p:sp>
      <p:pic>
        <p:nvPicPr>
          <p:cNvPr id="6" name="Picture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53240CD-6CCD-477F-A975-2D22424065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10242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CBCEC-7DFC-4D89-BD7D-33757FC17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06" y="2251587"/>
            <a:ext cx="3706762" cy="2783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Carries variables expected for a “living” creature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Methods are used to determine how information passed in manipulates those variables</a:t>
            </a:r>
          </a:p>
        </p:txBody>
      </p:sp>
    </p:spTree>
    <p:extLst>
      <p:ext uri="{BB962C8B-B14F-4D97-AF65-F5344CB8AC3E}">
        <p14:creationId xmlns:p14="http://schemas.microsoft.com/office/powerpoint/2010/main" val="7077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1">
            <a:extLst>
              <a:ext uri="{FF2B5EF4-FFF2-40B4-BE49-F238E27FC236}">
                <a16:creationId xmlns:a16="http://schemas.microsoft.com/office/drawing/2014/main" id="{E99155B9-6320-4AB5-A815-8A275456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DB696-0A55-41FA-B2B7-E05E075C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5" y="643463"/>
            <a:ext cx="3931083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datacontroller</a:t>
            </a:r>
            <a:endParaRPr lang="en-US" sz="4000" dirty="0"/>
          </a:p>
        </p:txBody>
      </p:sp>
      <p:pic>
        <p:nvPicPr>
          <p:cNvPr id="12" name="Picture Placeholder 11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750D0570-0293-4270-B1E2-54E149D5BB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359"/>
          <a:stretch/>
        </p:blipFill>
        <p:spPr>
          <a:xfrm>
            <a:off x="20" y="975"/>
            <a:ext cx="7865786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3AEFE-0C03-4134-820E-612C3964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Class to serialize data</a:t>
            </a:r>
          </a:p>
          <a:p>
            <a:pPr>
              <a:buFont typeface="Arial"/>
              <a:buChar char="•"/>
            </a:pPr>
            <a:r>
              <a:rPr lang="en-US" sz="2200" dirty="0"/>
              <a:t>Utilized as a means to load and save </a:t>
            </a:r>
            <a:r>
              <a:rPr lang="en-US" sz="2200" dirty="0" err="1"/>
              <a:t>Pokemawn</a:t>
            </a:r>
            <a:r>
              <a:rPr lang="en-US" sz="2200" dirty="0"/>
              <a:t> data and the </a:t>
            </a:r>
            <a:r>
              <a:rPr lang="en-US" sz="2200" dirty="0" err="1"/>
              <a:t>Dex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/>
              <a:t>Generic form allows for many object types to be saved</a:t>
            </a:r>
          </a:p>
        </p:txBody>
      </p:sp>
    </p:spTree>
    <p:extLst>
      <p:ext uri="{BB962C8B-B14F-4D97-AF65-F5344CB8AC3E}">
        <p14:creationId xmlns:p14="http://schemas.microsoft.com/office/powerpoint/2010/main" val="250264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33E5-0319-4F63-B29B-D981525C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10" y="544287"/>
            <a:ext cx="10131425" cy="4354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CreatureBattle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7BACE7-164C-4C59-98E3-1E85E52A7E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4103" y="1631790"/>
            <a:ext cx="3269084" cy="5039598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19B70-7E7C-4B01-AACC-6B33D4320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2188" y="1632628"/>
            <a:ext cx="6161856" cy="503876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C2CEA94-2BC8-4845-896F-18B3E2735A2D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786881"/>
          </a:xfrm>
          <a:prstGeom prst="rect">
            <a:avLst/>
          </a:prstGeom>
          <a:effectLst/>
        </p:spPr>
        <p:txBody>
          <a:bodyPr vert="horz" lIns="91440" tIns="45720" rIns="91440" bIns="45720" numCol="2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Runs the battle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Determines battle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Provides results of attacks</a:t>
            </a:r>
          </a:p>
        </p:txBody>
      </p:sp>
    </p:spTree>
    <p:extLst>
      <p:ext uri="{BB962C8B-B14F-4D97-AF65-F5344CB8AC3E}">
        <p14:creationId xmlns:p14="http://schemas.microsoft.com/office/powerpoint/2010/main" val="47760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1E79-C3A4-4501-869A-ACFA8495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63" y="618757"/>
            <a:ext cx="3680885" cy="1828800"/>
          </a:xfrm>
        </p:spPr>
        <p:txBody>
          <a:bodyPr>
            <a:normAutofit/>
          </a:bodyPr>
          <a:lstStyle/>
          <a:p>
            <a:r>
              <a:rPr lang="en-US" sz="4200" dirty="0"/>
              <a:t>Creature controller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EDEBF-F584-4BD3-B2B0-0063E8257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233" y="0"/>
            <a:ext cx="7591228" cy="67180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271B3-6DFB-47CD-B02F-FE3868EA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3162" y="2849034"/>
            <a:ext cx="3680885" cy="312281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Abstract class that all controllers derive from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Cannot be instantiated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Sets up the basic framework for which all children have commonalities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Vehicle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create a car and we can create a bus. These are types of vehicles but we cannot create a “vehicle”.</a:t>
            </a:r>
          </a:p>
        </p:txBody>
      </p:sp>
    </p:spTree>
    <p:extLst>
      <p:ext uri="{BB962C8B-B14F-4D97-AF65-F5344CB8AC3E}">
        <p14:creationId xmlns:p14="http://schemas.microsoft.com/office/powerpoint/2010/main" val="61471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302</Words>
  <Application>Microsoft Office PowerPoint</Application>
  <PresentationFormat>Widescreen</PresentationFormat>
  <Paragraphs>58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Pokemawn: gotta organize them all</vt:lpstr>
      <vt:lpstr>Pokemawndex and battle system</vt:lpstr>
      <vt:lpstr>System overview</vt:lpstr>
      <vt:lpstr>Uml Class Diagram and design modifications</vt:lpstr>
      <vt:lpstr>Work breakdown</vt:lpstr>
      <vt:lpstr>BattleCreature</vt:lpstr>
      <vt:lpstr>datacontroller</vt:lpstr>
      <vt:lpstr>CreatureBattle </vt:lpstr>
      <vt:lpstr>Creature controller</vt:lpstr>
      <vt:lpstr>buttonmanager</vt:lpstr>
      <vt:lpstr>Unit testing</vt:lpstr>
      <vt:lpstr>Supplemental UI 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Pokemawn: gotta organize them all</dc:title>
  <dc:creator>James Spencer</dc:creator>
  <cp:lastModifiedBy>James Spencer</cp:lastModifiedBy>
  <cp:revision>6</cp:revision>
  <dcterms:created xsi:type="dcterms:W3CDTF">2019-06-03T20:16:13Z</dcterms:created>
  <dcterms:modified xsi:type="dcterms:W3CDTF">2019-06-03T20:46:04Z</dcterms:modified>
</cp:coreProperties>
</file>