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113F6-DE9C-384E-9E82-C025099515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40CFA1-FEE8-364A-A7EC-C51EA46F37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57F47-7734-1640-94F9-EC03F66F8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5DAB-D2ED-704A-B898-536306E8344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B8F36-B8C3-D244-8EEA-BD7413C25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B6ED5-C39F-FF4F-9DD5-9A46307CE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E4E03-A5E3-1440-A2BA-15B65EBCE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637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CC971-BC88-E64B-9D00-98966CCBF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D2D7F0-512C-6949-8CB0-631B6FC5A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8D56-DA9D-844F-8382-765D77328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5DAB-D2ED-704A-B898-536306E8344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FD077-F30D-CB45-8454-8A6EDFE54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7A3F2-3AE2-464D-A6EC-B3B5B8FB5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E4E03-A5E3-1440-A2BA-15B65EBCE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3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9161FA-FF09-5F46-ACB8-215E647AAD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EA2CE6-611E-5249-A1AB-B8FF0A653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43BE5-B21A-7441-AFE2-FD2069AB0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5DAB-D2ED-704A-B898-536306E8344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B7238-2942-3F4B-8CBA-C1424417C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0D9FE-F989-9940-84D0-71D0FEED8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E4E03-A5E3-1440-A2BA-15B65EBCE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40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ABD1C-1FEB-B74D-91F5-74372D5D8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C4E67-08D7-374F-A25F-5FD73F056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92C49-DC57-2C4C-82D3-F9325AD72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5DAB-D2ED-704A-B898-536306E8344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76DD6-9579-3A41-9D0F-15F454A95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47319-EF23-584A-AE97-F280E7C26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E4E03-A5E3-1440-A2BA-15B65EBCE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21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CD72C-4C7C-6140-B3A3-9877C3D85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990EE-ADDC-094C-8B01-F2CB80CBA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C4FAE-454E-584F-A9E0-7B3CC8C0A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5DAB-D2ED-704A-B898-536306E8344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7D489-0E48-2247-850E-A0BB7459C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031E8-1B26-6D45-BD1F-ABA695CF8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E4E03-A5E3-1440-A2BA-15B65EBCE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66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073A0-4543-2845-B9C4-3F895A4C7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6E10C-B78F-AF45-B65A-A88680D4E6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7CC4D9-4E0A-DA4F-AC88-51844CA51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4D5CFA-6A15-AC48-BBC6-B0DA05D9C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5DAB-D2ED-704A-B898-536306E8344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1B29C-5520-B544-9F8F-F6546DCF7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E21CE-5BB1-1D46-945C-A78720E7A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E4E03-A5E3-1440-A2BA-15B65EBCE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65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1FE92-B994-954F-9347-7CD202573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76002-DF22-E14E-90F3-D27A7116A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6858A0-A0F5-A447-996F-DDB9FBD2C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746F55-4C00-AE4D-BF60-85D1C8E688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55FF89-28B6-1945-BCDC-C7CDC32574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DD1F67-3E0A-8242-8F5F-AA19B0E45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5DAB-D2ED-704A-B898-536306E8344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7F2B4D-50B0-424C-B612-591E19208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ED4B74-5A4C-5B41-8DFD-7DB831999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E4E03-A5E3-1440-A2BA-15B65EBCE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668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87C4A-DD43-9645-9D2B-8442012C1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2825C9-B6AF-F54A-80BB-234B326D8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5DAB-D2ED-704A-B898-536306E8344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BE7B09-91BE-D940-ABC1-27CC99048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9A198D-2003-974B-A64C-F31DBA3F0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E4E03-A5E3-1440-A2BA-15B65EBCE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828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B55203-5390-5B44-A76C-383F82741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5DAB-D2ED-704A-B898-536306E8344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E0030E-A5A2-6743-838A-B59D6BA8A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44EAB-66F2-0047-AED3-CEFF34D1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E4E03-A5E3-1440-A2BA-15B65EBCE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440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5076C-11A5-B548-A68F-F1050B1CB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41310-87A7-964D-B8F9-076D535FC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CA6A3E-EB67-044D-87CF-052BCD4E7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24DC6D-A46D-2349-B19E-6A10F00CF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5DAB-D2ED-704A-B898-536306E8344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D525C-0A6E-1C4D-95E5-6FBA32952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BE4AB9-167A-9D4A-A7FE-29A136B77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E4E03-A5E3-1440-A2BA-15B65EBCE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362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2D257-F80D-944E-9BAA-83A18AA37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D7F981-3FF6-9947-9E3F-F9FC1BD11C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54118C-7183-6342-9051-9064E6461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CA6148-8038-0449-9F58-F395AC14A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5DAB-D2ED-704A-B898-536306E8344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96F77-63DF-8945-8375-3F3263BC3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D62F03-E094-FF4D-A7EC-C5E1B092C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E4E03-A5E3-1440-A2BA-15B65EBCE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15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850769-37D5-264F-A69F-FA350AFEB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DCFD6-273A-B849-88F1-AECF548AD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FE37D-C85A-5F41-9AC6-338FB7EAD5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55DAB-D2ED-704A-B898-536306E8344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36A6C-D325-704B-B4B4-A5C3D61133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997D7-9C7C-2C4B-9CED-6B0FFDDD5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E4E03-A5E3-1440-A2BA-15B65EBCE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87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5DCAC-8419-A446-834F-0C3AA694C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14400"/>
          </a:xfrm>
        </p:spPr>
        <p:txBody>
          <a:bodyPr/>
          <a:lstStyle/>
          <a:p>
            <a:r>
              <a:rPr lang="en-US" dirty="0"/>
              <a:t>Occupancy Monitoring System Block 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B7C432-7B05-4245-9630-56FF4046E345}"/>
              </a:ext>
            </a:extLst>
          </p:cNvPr>
          <p:cNvSpPr/>
          <p:nvPr/>
        </p:nvSpPr>
        <p:spPr>
          <a:xfrm>
            <a:off x="2788443" y="3359942"/>
            <a:ext cx="1100138" cy="6143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Sensor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0E9BEA-CEB9-134B-AC60-264ED9E10C8F}"/>
              </a:ext>
            </a:extLst>
          </p:cNvPr>
          <p:cNvSpPr/>
          <p:nvPr/>
        </p:nvSpPr>
        <p:spPr>
          <a:xfrm>
            <a:off x="5288755" y="3359942"/>
            <a:ext cx="1247776" cy="6143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Raspberry Pi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53E08A-AA62-D745-B9F0-3A80C8B0D5CF}"/>
              </a:ext>
            </a:extLst>
          </p:cNvPr>
          <p:cNvSpPr/>
          <p:nvPr/>
        </p:nvSpPr>
        <p:spPr>
          <a:xfrm>
            <a:off x="7972424" y="3350418"/>
            <a:ext cx="1247776" cy="6143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Post Processing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856ECA-8445-1345-BDCF-7255FFD240F9}"/>
              </a:ext>
            </a:extLst>
          </p:cNvPr>
          <p:cNvSpPr/>
          <p:nvPr/>
        </p:nvSpPr>
        <p:spPr>
          <a:xfrm>
            <a:off x="10472736" y="3350419"/>
            <a:ext cx="1247776" cy="6143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FLOM Server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66EE53-6C57-F54F-8710-8C299B708A52}"/>
              </a:ext>
            </a:extLst>
          </p:cNvPr>
          <p:cNvSpPr/>
          <p:nvPr/>
        </p:nvSpPr>
        <p:spPr>
          <a:xfrm>
            <a:off x="288131" y="3350418"/>
            <a:ext cx="1100138" cy="6143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Person In Room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E01FD67-7307-9B47-B248-B1C8E11B3A8E}"/>
              </a:ext>
            </a:extLst>
          </p:cNvPr>
          <p:cNvCxnSpPr>
            <a:stCxn id="10" idx="3"/>
          </p:cNvCxnSpPr>
          <p:nvPr/>
        </p:nvCxnSpPr>
        <p:spPr>
          <a:xfrm>
            <a:off x="1388269" y="3657599"/>
            <a:ext cx="14001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F3FAFD6-849E-7A4D-8231-F6A06A423EFF}"/>
              </a:ext>
            </a:extLst>
          </p:cNvPr>
          <p:cNvCxnSpPr/>
          <p:nvPr/>
        </p:nvCxnSpPr>
        <p:spPr>
          <a:xfrm>
            <a:off x="3888581" y="3667123"/>
            <a:ext cx="14001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856E55C-A01D-B14B-81FF-813B384C7AFB}"/>
              </a:ext>
            </a:extLst>
          </p:cNvPr>
          <p:cNvCxnSpPr/>
          <p:nvPr/>
        </p:nvCxnSpPr>
        <p:spPr>
          <a:xfrm>
            <a:off x="6536531" y="3667123"/>
            <a:ext cx="14001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4815AAA-10A1-944B-8A1A-2AE92A136E71}"/>
              </a:ext>
            </a:extLst>
          </p:cNvPr>
          <p:cNvCxnSpPr>
            <a:cxnSpLocks/>
          </p:cNvCxnSpPr>
          <p:nvPr/>
        </p:nvCxnSpPr>
        <p:spPr>
          <a:xfrm>
            <a:off x="9220200" y="3638547"/>
            <a:ext cx="12525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60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15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Occupancy Monitoring System Block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Occupancy Monitoring System Block Diagram</dc:title>
  <dc:creator>Forman, Jade Mariel</dc:creator>
  <cp:lastModifiedBy>Forman, Jade Mariel</cp:lastModifiedBy>
  <cp:revision>1</cp:revision>
  <dcterms:created xsi:type="dcterms:W3CDTF">2019-03-29T20:15:10Z</dcterms:created>
  <dcterms:modified xsi:type="dcterms:W3CDTF">2019-03-29T20:21:10Z</dcterms:modified>
</cp:coreProperties>
</file>