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3d9" qsCatId="3D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ITIL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Improvement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Java 16.0.1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 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SQLite V3.35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Primary Key 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Numbers Generator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and write to external Files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Normalization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C23A7D20-F701-472E-B262-DD712C489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Management</a:t>
          </a:r>
        </a:p>
      </dgm:t>
    </dgm:pt>
    <dgm:pt modelId="{E6073F87-5B5D-460D-9C9C-999EC558A523}" type="parTrans" cxnId="{EB0092FA-7B01-4E9F-8DAE-5E629C40474A}">
      <dgm:prSet/>
      <dgm:spPr/>
      <dgm:t>
        <a:bodyPr/>
        <a:lstStyle/>
        <a:p>
          <a:endParaRPr lang="en-US"/>
        </a:p>
      </dgm:t>
    </dgm:pt>
    <dgm:pt modelId="{3533E6E1-0935-4504-B784-EE06F3980575}" type="sibTrans" cxnId="{EB0092FA-7B01-4E9F-8DAE-5E629C40474A}">
      <dgm:prSet/>
      <dgm:spPr/>
      <dgm:t>
        <a:bodyPr/>
        <a:lstStyle/>
        <a:p>
          <a:endParaRPr lang="en-US"/>
        </a:p>
      </dgm:t>
    </dgm:pt>
    <dgm:pt modelId="{374A8C05-E61A-4F2D-BCBB-AEBFB21056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JUNIT5</a:t>
          </a:r>
        </a:p>
      </dgm:t>
    </dgm:pt>
    <dgm:pt modelId="{C3B4BC48-2800-4B29-A5CE-108313ABB846}" type="parTrans" cxnId="{7C3E4263-A651-4D0E-AAB9-431DB8EDF559}">
      <dgm:prSet/>
      <dgm:spPr/>
      <dgm:t>
        <a:bodyPr/>
        <a:lstStyle/>
        <a:p>
          <a:endParaRPr lang="en-US"/>
        </a:p>
      </dgm:t>
    </dgm:pt>
    <dgm:pt modelId="{40F83910-FDFF-468F-969F-F6E18F8A9342}" type="sibTrans" cxnId="{7C3E4263-A651-4D0E-AAB9-431DB8EDF55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9951C918-0658-4DE0-B41C-1AAFE7DD2BC1}" type="presOf" srcId="{374A8C05-E61A-4F2D-BCBB-AEBFB210563C}" destId="{7CD40649-A74C-4AD8-B9D0-2573A1955C91}" srcOrd="0" destOrd="3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7C3E4263-A651-4D0E-AAB9-431DB8EDF559}" srcId="{DCCE571A-4D30-4294-ABAF-6885F619D2D9}" destId="{374A8C05-E61A-4F2D-BCBB-AEBFB210563C}" srcOrd="3" destOrd="0" parTransId="{C3B4BC48-2800-4B29-A5CE-108313ABB846}" sibTransId="{40F83910-FDFF-468F-969F-F6E18F8A934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68808A6A-B5A2-4CE6-8D42-9231B07B9619}" type="presOf" srcId="{C23A7D20-F701-472E-B262-DD712C489ADF}" destId="{6418EBED-F111-425B-8EE2-06B8B2297A68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1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1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EB0092FA-7B01-4E9F-8DAE-5E629C40474A}" srcId="{1C1B28B7-2609-4BAA-AAAB-5801EDFD334C}" destId="{C23A7D20-F701-472E-B262-DD712C489ADF}" srcOrd="2" destOrd="0" parTransId="{E6073F87-5B5D-460D-9C9C-999EC558A523}" sibTransId="{3533E6E1-0935-4504-B784-EE06F3980575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20602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353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ITIL</a:t>
          </a:r>
        </a:p>
      </dsp:txBody>
      <dsp:txXfrm>
        <a:off x="8353" y="1528237"/>
        <a:ext cx="3114611" cy="467191"/>
      </dsp:txXfrm>
    </dsp:sp>
    <dsp:sp modelId="{DD091D0A-5A25-4241-91F3-18D32B0BDD4F}">
      <dsp:nvSpPr>
        <dsp:cNvPr id="0" name=""/>
        <dsp:cNvSpPr/>
      </dsp:nvSpPr>
      <dsp:spPr>
        <a:xfrm>
          <a:off x="8353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Continuous Improvement</a:t>
          </a:r>
        </a:p>
      </dsp:txBody>
      <dsp:txXfrm>
        <a:off x="8353" y="2057541"/>
        <a:ext cx="3114611" cy="1352624"/>
      </dsp:txXfrm>
    </dsp:sp>
    <dsp:sp modelId="{210823F6-AC1A-46E3-9D99-A319DF497539}">
      <dsp:nvSpPr>
        <dsp:cNvPr id="0" name=""/>
        <dsp:cNvSpPr/>
      </dsp:nvSpPr>
      <dsp:spPr>
        <a:xfrm>
          <a:off x="4680271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68022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Java 16.0.1</a:t>
          </a:r>
        </a:p>
      </dsp:txBody>
      <dsp:txXfrm>
        <a:off x="3668022" y="1528237"/>
        <a:ext cx="3114611" cy="467191"/>
      </dsp:txXfrm>
    </dsp:sp>
    <dsp:sp modelId="{7CD40649-A74C-4AD8-B9D0-2573A1955C91}">
      <dsp:nvSpPr>
        <dsp:cNvPr id="0" name=""/>
        <dsp:cNvSpPr/>
      </dsp:nvSpPr>
      <dsp:spPr>
        <a:xfrm>
          <a:off x="3668022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Validation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Numbers Generator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and write to external Files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JUNIT5</a:t>
          </a:r>
        </a:p>
      </dsp:txBody>
      <dsp:txXfrm>
        <a:off x="3668022" y="2057541"/>
        <a:ext cx="3114611" cy="1352624"/>
      </dsp:txXfrm>
    </dsp:sp>
    <dsp:sp modelId="{B0A3ABD2-C471-4A21-8AEF-3843C86919E1}">
      <dsp:nvSpPr>
        <dsp:cNvPr id="0" name=""/>
        <dsp:cNvSpPr/>
      </dsp:nvSpPr>
      <dsp:spPr>
        <a:xfrm>
          <a:off x="8339940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327691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SQLite V3.35</a:t>
          </a:r>
        </a:p>
      </dsp:txBody>
      <dsp:txXfrm>
        <a:off x="7327691" y="1528237"/>
        <a:ext cx="3114611" cy="467191"/>
      </dsp:txXfrm>
    </dsp:sp>
    <dsp:sp modelId="{6418EBED-F111-425B-8EE2-06B8B2297A68}">
      <dsp:nvSpPr>
        <dsp:cNvPr id="0" name=""/>
        <dsp:cNvSpPr/>
      </dsp:nvSpPr>
      <dsp:spPr>
        <a:xfrm>
          <a:off x="7327691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Primary Key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 Management</a:t>
          </a:r>
        </a:p>
      </dsp:txBody>
      <dsp:txXfrm>
        <a:off x="7327691" y="2057541"/>
        <a:ext cx="3114611" cy="135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-4572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724881" cy="242050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	Beverly </a:t>
            </a:r>
            <a:r>
              <a:rPr lang="en-US" sz="2800" b="1" dirty="0" err="1"/>
              <a:t>Unegbu</a:t>
            </a:r>
            <a:r>
              <a:rPr lang="en-US" sz="2800" b="1" dirty="0"/>
              <a:t>, Edgar Pineda, </a:t>
            </a:r>
            <a:br>
              <a:rPr lang="en-US" sz="2800" b="1" dirty="0"/>
            </a:br>
            <a:r>
              <a:rPr lang="en-US" sz="2800" b="1" dirty="0"/>
              <a:t>	</a:t>
            </a:r>
            <a:r>
              <a:rPr lang="en-US" sz="2800" b="1" dirty="0" err="1"/>
              <a:t>Foluke</a:t>
            </a:r>
            <a:r>
              <a:rPr lang="en-US" sz="2800" b="1" dirty="0"/>
              <a:t> </a:t>
            </a:r>
            <a:r>
              <a:rPr lang="en-US" sz="2800" b="1" dirty="0" err="1"/>
              <a:t>Arogundade</a:t>
            </a:r>
            <a:r>
              <a:rPr lang="en-US" sz="2800" b="1" dirty="0"/>
              <a:t>, </a:t>
            </a:r>
            <a:br>
              <a:rPr lang="en-US" sz="2800" b="1" dirty="0"/>
            </a:br>
            <a:r>
              <a:rPr lang="en-US" sz="2800" b="1" dirty="0"/>
              <a:t>Wahaj Siddiqui</a:t>
            </a:r>
            <a:br>
              <a:rPr lang="en-US" sz="2800" b="1" dirty="0"/>
            </a:br>
            <a:r>
              <a:rPr lang="en-US" sz="2800" b="1" dirty="0"/>
              <a:t>	Frank Anderson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792BA"/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Lottery Project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33606"/>
              </p:ext>
            </p:extLst>
          </p:nvPr>
        </p:nvGraphicFramePr>
        <p:xfrm>
          <a:off x="817418" y="2076450"/>
          <a:ext cx="10450657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3B7-0EA8-4951-BEC2-B77EE6B0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2509"/>
            <a:ext cx="10308387" cy="1534391"/>
          </a:xfrm>
        </p:spPr>
        <p:txBody>
          <a:bodyPr>
            <a:normAutofit/>
          </a:bodyPr>
          <a:lstStyle/>
          <a:p>
            <a:r>
              <a:rPr lang="en-US" sz="3600" dirty="0"/>
              <a:t>ITIL -4</a:t>
            </a:r>
            <a:br>
              <a:rPr lang="en-US" sz="3600" dirty="0"/>
            </a:br>
            <a:r>
              <a:rPr lang="en-US" sz="3600" dirty="0"/>
              <a:t>Continuous Improvement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742B16-FBDE-4AD9-BAF9-C4538BC2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06" y="1866900"/>
            <a:ext cx="6019618" cy="3251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425DC-27AA-4BE0-A586-14C86C2DB394}"/>
              </a:ext>
            </a:extLst>
          </p:cNvPr>
          <p:cNvSpPr txBox="1"/>
          <p:nvPr/>
        </p:nvSpPr>
        <p:spPr>
          <a:xfrm>
            <a:off x="7573617" y="2146852"/>
            <a:ext cx="34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names and their comments are collected in a Database. The Java program will Import the names from the SQL Database and Randomly select a winner. This winner will receive the predetermined prize.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76C35-7B3B-40C5-955D-D04D9A3DC703}"/>
              </a:ext>
            </a:extLst>
          </p:cNvPr>
          <p:cNvSpPr txBox="1"/>
          <p:nvPr/>
        </p:nvSpPr>
        <p:spPr>
          <a:xfrm>
            <a:off x="754242" y="5879160"/>
            <a:ext cx="101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(Where are we now) and possible (how do we get there) could be answered using the lottery as an incentive for collecting customer feedback on products and or services offered.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2CA54-29DA-45B6-A3A8-BD02B63C78AD}"/>
              </a:ext>
            </a:extLst>
          </p:cNvPr>
          <p:cNvSpPr txBox="1"/>
          <p:nvPr/>
        </p:nvSpPr>
        <p:spPr>
          <a:xfrm>
            <a:off x="706582" y="5223164"/>
            <a:ext cx="1030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Improvement model has seven steps.   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Applying the </a:t>
            </a:r>
            <a:r>
              <a:rPr lang="en-US" b="1" i="0" dirty="0">
                <a:solidFill>
                  <a:srgbClr val="485466"/>
                </a:solidFill>
                <a:effectLst/>
                <a:latin typeface="Ubuntu"/>
              </a:rPr>
              <a:t>Continual Improvement Model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 can </a:t>
            </a:r>
            <a:r>
              <a:rPr lang="en-US" b="0" i="1" dirty="0">
                <a:solidFill>
                  <a:srgbClr val="485466"/>
                </a:solidFill>
                <a:effectLst/>
                <a:latin typeface="Ubuntu"/>
              </a:rPr>
              <a:t>optimize services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 and </a:t>
            </a:r>
            <a:r>
              <a:rPr lang="en-US" b="0" i="1" dirty="0">
                <a:solidFill>
                  <a:srgbClr val="485466"/>
                </a:solidFill>
                <a:effectLst/>
                <a:latin typeface="Ubuntu"/>
              </a:rPr>
              <a:t>maximize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D6C1-017A-4C5F-869D-7D06E7DC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(16.0.1)</a:t>
            </a:r>
          </a:p>
        </p:txBody>
      </p:sp>
      <p:pic>
        <p:nvPicPr>
          <p:cNvPr id="31" name="Content Placeholder 30" descr="Diagram&#10;&#10;Description automatically generated">
            <a:extLst>
              <a:ext uri="{FF2B5EF4-FFF2-40B4-BE49-F238E27FC236}">
                <a16:creationId xmlns:a16="http://schemas.microsoft.com/office/drawing/2014/main" id="{1F310977-20D4-4654-92E7-5DC002DC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1636776"/>
            <a:ext cx="7827264" cy="4136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5C796B6-AF10-46A8-B0E6-A213DEC0421A}"/>
              </a:ext>
            </a:extLst>
          </p:cNvPr>
          <p:cNvSpPr txBox="1"/>
          <p:nvPr/>
        </p:nvSpPr>
        <p:spPr>
          <a:xfrm>
            <a:off x="8904214" y="243512"/>
            <a:ext cx="273620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Java code has 5 classes and one package together.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text files contain the Participates names and the Prize files which have the list of what prizes are to be given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Main class </a:t>
            </a:r>
            <a:r>
              <a:rPr lang="en-US" sz="1200" dirty="0"/>
              <a:t>asked administrator for number of prizes to be awarded and verifies database existence.  This class also prints out the winners.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Validation class </a:t>
            </a:r>
            <a:r>
              <a:rPr lang="en-US" sz="1200" dirty="0"/>
              <a:t>is utilized to verify if, True or False Boolean; that the number of prizes which are to given away are less than or equal to the amount elected to be given away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Common class  </a:t>
            </a:r>
            <a:r>
              <a:rPr lang="en-US" sz="1200" dirty="0"/>
              <a:t>pulls in files to java then reads the txt files (both participant list and prize name types.  The program then generates a random number using get Random method and assigns a winning number to a participant.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DatabaseAdmin</a:t>
            </a: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class </a:t>
            </a:r>
            <a:r>
              <a:rPr lang="en-US" sz="1200" dirty="0"/>
              <a:t>takes winning names, awarded prize and date of contest and store them in a SQLite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GetHistoryJava</a:t>
            </a: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class </a:t>
            </a:r>
            <a:r>
              <a:rPr lang="en-US" sz="1200" dirty="0"/>
              <a:t>confirms database exist and prints out if error occurred.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Package class </a:t>
            </a:r>
            <a:r>
              <a:rPr lang="en-US" sz="1200" dirty="0"/>
              <a:t>a mechanism for encapsulation of the 4 classes preventing naming conflict</a:t>
            </a:r>
          </a:p>
        </p:txBody>
      </p:sp>
    </p:spTree>
    <p:extLst>
      <p:ext uri="{BB962C8B-B14F-4D97-AF65-F5344CB8AC3E}">
        <p14:creationId xmlns:p14="http://schemas.microsoft.com/office/powerpoint/2010/main" val="1304837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{A4904116-6D50-48C3-8A96-2F8FCB0875EC}tf11665031_win32</Template>
  <TotalTime>490</TotalTime>
  <Words>327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Arial Nova Light</vt:lpstr>
      <vt:lpstr>Ubuntu</vt:lpstr>
      <vt:lpstr>Wingdings 2</vt:lpstr>
      <vt:lpstr>SlateVTI</vt:lpstr>
      <vt:lpstr> Beverly Unegbu, Edgar Pineda,   Foluke Arogundade,  Wahaj Siddiqui  Frank Anderson</vt:lpstr>
      <vt:lpstr>Lottery Project</vt:lpstr>
      <vt:lpstr>ITIL -4 Continuous Improvement</vt:lpstr>
      <vt:lpstr>Java (16.0.1)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Beverly Unegbu, Edgar Pineda,   Foluke Arogundade,  Wahaj Siddiqui  Frank Anderson</dc:title>
  <dc:creator>Frank Anderson</dc:creator>
  <cp:lastModifiedBy>Frank Anderson</cp:lastModifiedBy>
  <cp:revision>22</cp:revision>
  <dcterms:created xsi:type="dcterms:W3CDTF">2021-06-05T20:12:04Z</dcterms:created>
  <dcterms:modified xsi:type="dcterms:W3CDTF">2021-06-06T18:18:36Z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