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YINFOLUWA GBOLUWAGA OYESANMI" userId="f2044aa3-3636-42fd-a637-523f3a62fabf" providerId="ADAL" clId="{F74E229F-F532-460F-90B6-E7F8EBCF7AE8}"/>
    <pc:docChg chg="custSel modSld">
      <pc:chgData name="FIYINFOLUWA GBOLUWAGA OYESANMI" userId="f2044aa3-3636-42fd-a637-523f3a62fabf" providerId="ADAL" clId="{F74E229F-F532-460F-90B6-E7F8EBCF7AE8}" dt="2025-09-17T08:05:18.754" v="6" actId="26606"/>
      <pc:docMkLst>
        <pc:docMk/>
      </pc:docMkLst>
      <pc:sldChg chg="addSp modSp mod setBg">
        <pc:chgData name="FIYINFOLUWA GBOLUWAGA OYESANMI" userId="f2044aa3-3636-42fd-a637-523f3a62fabf" providerId="ADAL" clId="{F74E229F-F532-460F-90B6-E7F8EBCF7AE8}" dt="2025-09-17T07:41:59.140" v="0" actId="26606"/>
        <pc:sldMkLst>
          <pc:docMk/>
          <pc:sldMk cId="3278474651" sldId="256"/>
        </pc:sldMkLst>
        <pc:spChg chg="mod">
          <ac:chgData name="FIYINFOLUWA GBOLUWAGA OYESANMI" userId="f2044aa3-3636-42fd-a637-523f3a62fabf" providerId="ADAL" clId="{F74E229F-F532-460F-90B6-E7F8EBCF7AE8}" dt="2025-09-17T07:41:59.140" v="0" actId="26606"/>
          <ac:spMkLst>
            <pc:docMk/>
            <pc:sldMk cId="3278474651" sldId="256"/>
            <ac:spMk id="2" creationId="{798B8E80-0CBE-8802-5D09-F0E6D193C974}"/>
          </ac:spMkLst>
        </pc:spChg>
        <pc:spChg chg="mod">
          <ac:chgData name="FIYINFOLUWA GBOLUWAGA OYESANMI" userId="f2044aa3-3636-42fd-a637-523f3a62fabf" providerId="ADAL" clId="{F74E229F-F532-460F-90B6-E7F8EBCF7AE8}" dt="2025-09-17T07:41:59.140" v="0" actId="26606"/>
          <ac:spMkLst>
            <pc:docMk/>
            <pc:sldMk cId="3278474651" sldId="256"/>
            <ac:spMk id="3" creationId="{BFC2FEE4-5844-EB60-490D-AEB00DBDDCF5}"/>
          </ac:spMkLst>
        </pc:spChg>
        <pc:spChg chg="add">
          <ac:chgData name="FIYINFOLUWA GBOLUWAGA OYESANMI" userId="f2044aa3-3636-42fd-a637-523f3a62fabf" providerId="ADAL" clId="{F74E229F-F532-460F-90B6-E7F8EBCF7AE8}" dt="2025-09-17T07:41:59.140" v="0" actId="26606"/>
          <ac:spMkLst>
            <pc:docMk/>
            <pc:sldMk cId="3278474651" sldId="256"/>
            <ac:spMk id="8" creationId="{787F4F1C-8D3D-4EC1-B72D-A0470A5A08B8}"/>
          </ac:spMkLst>
        </pc:spChg>
        <pc:grpChg chg="add">
          <ac:chgData name="FIYINFOLUWA GBOLUWAGA OYESANMI" userId="f2044aa3-3636-42fd-a637-523f3a62fabf" providerId="ADAL" clId="{F74E229F-F532-460F-90B6-E7F8EBCF7AE8}" dt="2025-09-17T07:41:59.140" v="0" actId="26606"/>
          <ac:grpSpMkLst>
            <pc:docMk/>
            <pc:sldMk cId="3278474651" sldId="256"/>
            <ac:grpSpMk id="10" creationId="{D1E3DD61-64DB-46AD-B249-E273CD86B051}"/>
          </ac:grpSpMkLst>
        </pc:grpChg>
      </pc:sldChg>
      <pc:sldChg chg="addSp modSp mod setBg">
        <pc:chgData name="FIYINFOLUWA GBOLUWAGA OYESANMI" userId="f2044aa3-3636-42fd-a637-523f3a62fabf" providerId="ADAL" clId="{F74E229F-F532-460F-90B6-E7F8EBCF7AE8}" dt="2025-09-17T08:04:50.329" v="1" actId="26606"/>
        <pc:sldMkLst>
          <pc:docMk/>
          <pc:sldMk cId="1335478596" sldId="258"/>
        </pc:sldMkLst>
        <pc:spChg chg="mod">
          <ac:chgData name="FIYINFOLUWA GBOLUWAGA OYESANMI" userId="f2044aa3-3636-42fd-a637-523f3a62fabf" providerId="ADAL" clId="{F74E229F-F532-460F-90B6-E7F8EBCF7AE8}" dt="2025-09-17T08:04:50.329" v="1" actId="26606"/>
          <ac:spMkLst>
            <pc:docMk/>
            <pc:sldMk cId="1335478596" sldId="258"/>
            <ac:spMk id="2" creationId="{CB25686C-6558-9F17-356A-CB8DD238D226}"/>
          </ac:spMkLst>
        </pc:spChg>
        <pc:spChg chg="mod">
          <ac:chgData name="FIYINFOLUWA GBOLUWAGA OYESANMI" userId="f2044aa3-3636-42fd-a637-523f3a62fabf" providerId="ADAL" clId="{F74E229F-F532-460F-90B6-E7F8EBCF7AE8}" dt="2025-09-17T08:04:50.329" v="1" actId="26606"/>
          <ac:spMkLst>
            <pc:docMk/>
            <pc:sldMk cId="1335478596" sldId="258"/>
            <ac:spMk id="3" creationId="{44A9F00B-FF05-3BB1-F78F-74A0AA29CF23}"/>
          </ac:spMkLst>
        </pc:spChg>
        <pc:spChg chg="add">
          <ac:chgData name="FIYINFOLUWA GBOLUWAGA OYESANMI" userId="f2044aa3-3636-42fd-a637-523f3a62fabf" providerId="ADAL" clId="{F74E229F-F532-460F-90B6-E7F8EBCF7AE8}" dt="2025-09-17T08:04:50.329" v="1" actId="26606"/>
          <ac:spMkLst>
            <pc:docMk/>
            <pc:sldMk cId="1335478596" sldId="258"/>
            <ac:spMk id="8" creationId="{70DFC902-7D23-471A-B557-B6B6917D7A0D}"/>
          </ac:spMkLst>
        </pc:spChg>
        <pc:spChg chg="add">
          <ac:chgData name="FIYINFOLUWA GBOLUWAGA OYESANMI" userId="f2044aa3-3636-42fd-a637-523f3a62fabf" providerId="ADAL" clId="{F74E229F-F532-460F-90B6-E7F8EBCF7AE8}" dt="2025-09-17T08:04:50.329" v="1" actId="26606"/>
          <ac:spMkLst>
            <pc:docMk/>
            <pc:sldMk cId="1335478596" sldId="258"/>
            <ac:spMk id="10" creationId="{A55D5633-D557-4DCA-982C-FF36EB7A1C00}"/>
          </ac:spMkLst>
        </pc:spChg>
        <pc:spChg chg="add">
          <ac:chgData name="FIYINFOLUWA GBOLUWAGA OYESANMI" userId="f2044aa3-3636-42fd-a637-523f3a62fabf" providerId="ADAL" clId="{F74E229F-F532-460F-90B6-E7F8EBCF7AE8}" dt="2025-09-17T08:04:50.329" v="1" actId="26606"/>
          <ac:spMkLst>
            <pc:docMk/>
            <pc:sldMk cId="1335478596" sldId="258"/>
            <ac:spMk id="12" creationId="{450D3AD2-FA80-415F-A9CE-54D884561CD7}"/>
          </ac:spMkLst>
        </pc:spChg>
      </pc:sldChg>
      <pc:sldChg chg="addSp modSp mod setBg">
        <pc:chgData name="FIYINFOLUWA GBOLUWAGA OYESANMI" userId="f2044aa3-3636-42fd-a637-523f3a62fabf" providerId="ADAL" clId="{F74E229F-F532-460F-90B6-E7F8EBCF7AE8}" dt="2025-09-17T08:05:04.278" v="3" actId="26606"/>
        <pc:sldMkLst>
          <pc:docMk/>
          <pc:sldMk cId="3132563552" sldId="259"/>
        </pc:sldMkLst>
        <pc:spChg chg="mod">
          <ac:chgData name="FIYINFOLUWA GBOLUWAGA OYESANMI" userId="f2044aa3-3636-42fd-a637-523f3a62fabf" providerId="ADAL" clId="{F74E229F-F532-460F-90B6-E7F8EBCF7AE8}" dt="2025-09-17T08:05:04.278" v="3" actId="26606"/>
          <ac:spMkLst>
            <pc:docMk/>
            <pc:sldMk cId="3132563552" sldId="259"/>
            <ac:spMk id="2" creationId="{2084DE91-3DFA-0939-F7D4-A681D2272A41}"/>
          </ac:spMkLst>
        </pc:spChg>
        <pc:spChg chg="mod">
          <ac:chgData name="FIYINFOLUWA GBOLUWAGA OYESANMI" userId="f2044aa3-3636-42fd-a637-523f3a62fabf" providerId="ADAL" clId="{F74E229F-F532-460F-90B6-E7F8EBCF7AE8}" dt="2025-09-17T08:05:04.278" v="3" actId="26606"/>
          <ac:spMkLst>
            <pc:docMk/>
            <pc:sldMk cId="3132563552" sldId="259"/>
            <ac:spMk id="3" creationId="{044F191E-6E3F-F4D2-A9BF-1CAF054B654B}"/>
          </ac:spMkLst>
        </pc:spChg>
        <pc:spChg chg="add">
          <ac:chgData name="FIYINFOLUWA GBOLUWAGA OYESANMI" userId="f2044aa3-3636-42fd-a637-523f3a62fabf" providerId="ADAL" clId="{F74E229F-F532-460F-90B6-E7F8EBCF7AE8}" dt="2025-09-17T08:05:04.278" v="3" actId="26606"/>
          <ac:spMkLst>
            <pc:docMk/>
            <pc:sldMk cId="3132563552" sldId="259"/>
            <ac:spMk id="8" creationId="{70DFC902-7D23-471A-B557-B6B6917D7A0D}"/>
          </ac:spMkLst>
        </pc:spChg>
        <pc:spChg chg="add">
          <ac:chgData name="FIYINFOLUWA GBOLUWAGA OYESANMI" userId="f2044aa3-3636-42fd-a637-523f3a62fabf" providerId="ADAL" clId="{F74E229F-F532-460F-90B6-E7F8EBCF7AE8}" dt="2025-09-17T08:05:04.278" v="3" actId="26606"/>
          <ac:spMkLst>
            <pc:docMk/>
            <pc:sldMk cId="3132563552" sldId="259"/>
            <ac:spMk id="10" creationId="{A55D5633-D557-4DCA-982C-FF36EB7A1C00}"/>
          </ac:spMkLst>
        </pc:spChg>
        <pc:spChg chg="add">
          <ac:chgData name="FIYINFOLUWA GBOLUWAGA OYESANMI" userId="f2044aa3-3636-42fd-a637-523f3a62fabf" providerId="ADAL" clId="{F74E229F-F532-460F-90B6-E7F8EBCF7AE8}" dt="2025-09-17T08:05:04.278" v="3" actId="26606"/>
          <ac:spMkLst>
            <pc:docMk/>
            <pc:sldMk cId="3132563552" sldId="259"/>
            <ac:spMk id="12" creationId="{450D3AD2-FA80-415F-A9CE-54D884561CD7}"/>
          </ac:spMkLst>
        </pc:spChg>
      </pc:sldChg>
      <pc:sldChg chg="addSp modSp mod setBg">
        <pc:chgData name="FIYINFOLUWA GBOLUWAGA OYESANMI" userId="f2044aa3-3636-42fd-a637-523f3a62fabf" providerId="ADAL" clId="{F74E229F-F532-460F-90B6-E7F8EBCF7AE8}" dt="2025-09-17T08:04:58.887" v="2" actId="26606"/>
        <pc:sldMkLst>
          <pc:docMk/>
          <pc:sldMk cId="334769622" sldId="260"/>
        </pc:sldMkLst>
        <pc:spChg chg="mod">
          <ac:chgData name="FIYINFOLUWA GBOLUWAGA OYESANMI" userId="f2044aa3-3636-42fd-a637-523f3a62fabf" providerId="ADAL" clId="{F74E229F-F532-460F-90B6-E7F8EBCF7AE8}" dt="2025-09-17T08:04:58.887" v="2" actId="26606"/>
          <ac:spMkLst>
            <pc:docMk/>
            <pc:sldMk cId="334769622" sldId="260"/>
            <ac:spMk id="2" creationId="{7AFA304D-C6B5-99E1-5F0A-A2CC093DFA1E}"/>
          </ac:spMkLst>
        </pc:spChg>
        <pc:spChg chg="mod">
          <ac:chgData name="FIYINFOLUWA GBOLUWAGA OYESANMI" userId="f2044aa3-3636-42fd-a637-523f3a62fabf" providerId="ADAL" clId="{F74E229F-F532-460F-90B6-E7F8EBCF7AE8}" dt="2025-09-17T08:04:58.887" v="2" actId="26606"/>
          <ac:spMkLst>
            <pc:docMk/>
            <pc:sldMk cId="334769622" sldId="260"/>
            <ac:spMk id="3" creationId="{2C45CABB-F485-50DB-5370-92F93B35109F}"/>
          </ac:spMkLst>
        </pc:spChg>
        <pc:spChg chg="add">
          <ac:chgData name="FIYINFOLUWA GBOLUWAGA OYESANMI" userId="f2044aa3-3636-42fd-a637-523f3a62fabf" providerId="ADAL" clId="{F74E229F-F532-460F-90B6-E7F8EBCF7AE8}" dt="2025-09-17T08:04:58.887" v="2" actId="26606"/>
          <ac:spMkLst>
            <pc:docMk/>
            <pc:sldMk cId="334769622" sldId="260"/>
            <ac:spMk id="8" creationId="{70DFC902-7D23-471A-B557-B6B6917D7A0D}"/>
          </ac:spMkLst>
        </pc:spChg>
        <pc:spChg chg="add">
          <ac:chgData name="FIYINFOLUWA GBOLUWAGA OYESANMI" userId="f2044aa3-3636-42fd-a637-523f3a62fabf" providerId="ADAL" clId="{F74E229F-F532-460F-90B6-E7F8EBCF7AE8}" dt="2025-09-17T08:04:58.887" v="2" actId="26606"/>
          <ac:spMkLst>
            <pc:docMk/>
            <pc:sldMk cId="334769622" sldId="260"/>
            <ac:spMk id="10" creationId="{A55D5633-D557-4DCA-982C-FF36EB7A1C00}"/>
          </ac:spMkLst>
        </pc:spChg>
        <pc:spChg chg="add">
          <ac:chgData name="FIYINFOLUWA GBOLUWAGA OYESANMI" userId="f2044aa3-3636-42fd-a637-523f3a62fabf" providerId="ADAL" clId="{F74E229F-F532-460F-90B6-E7F8EBCF7AE8}" dt="2025-09-17T08:04:58.887" v="2" actId="26606"/>
          <ac:spMkLst>
            <pc:docMk/>
            <pc:sldMk cId="334769622" sldId="260"/>
            <ac:spMk id="12" creationId="{450D3AD2-FA80-415F-A9CE-54D884561CD7}"/>
          </ac:spMkLst>
        </pc:spChg>
      </pc:sldChg>
      <pc:sldChg chg="addSp modSp mod setBg">
        <pc:chgData name="FIYINFOLUWA GBOLUWAGA OYESANMI" userId="f2044aa3-3636-42fd-a637-523f3a62fabf" providerId="ADAL" clId="{F74E229F-F532-460F-90B6-E7F8EBCF7AE8}" dt="2025-09-17T08:05:09.778" v="4" actId="26606"/>
        <pc:sldMkLst>
          <pc:docMk/>
          <pc:sldMk cId="4201784763" sldId="261"/>
        </pc:sldMkLst>
        <pc:spChg chg="mod">
          <ac:chgData name="FIYINFOLUWA GBOLUWAGA OYESANMI" userId="f2044aa3-3636-42fd-a637-523f3a62fabf" providerId="ADAL" clId="{F74E229F-F532-460F-90B6-E7F8EBCF7AE8}" dt="2025-09-17T08:05:09.778" v="4" actId="26606"/>
          <ac:spMkLst>
            <pc:docMk/>
            <pc:sldMk cId="4201784763" sldId="261"/>
            <ac:spMk id="2" creationId="{CD955E3D-17D8-6DE4-DC19-C1DD0FF534C0}"/>
          </ac:spMkLst>
        </pc:spChg>
        <pc:spChg chg="mod">
          <ac:chgData name="FIYINFOLUWA GBOLUWAGA OYESANMI" userId="f2044aa3-3636-42fd-a637-523f3a62fabf" providerId="ADAL" clId="{F74E229F-F532-460F-90B6-E7F8EBCF7AE8}" dt="2025-09-17T08:05:09.778" v="4" actId="26606"/>
          <ac:spMkLst>
            <pc:docMk/>
            <pc:sldMk cId="4201784763" sldId="261"/>
            <ac:spMk id="3" creationId="{5837577C-0BF7-62FA-4EFF-1E88C1B04399}"/>
          </ac:spMkLst>
        </pc:spChg>
        <pc:spChg chg="add">
          <ac:chgData name="FIYINFOLUWA GBOLUWAGA OYESANMI" userId="f2044aa3-3636-42fd-a637-523f3a62fabf" providerId="ADAL" clId="{F74E229F-F532-460F-90B6-E7F8EBCF7AE8}" dt="2025-09-17T08:05:09.778" v="4" actId="26606"/>
          <ac:spMkLst>
            <pc:docMk/>
            <pc:sldMk cId="4201784763" sldId="261"/>
            <ac:spMk id="8" creationId="{70DFC902-7D23-471A-B557-B6B6917D7A0D}"/>
          </ac:spMkLst>
        </pc:spChg>
        <pc:spChg chg="add">
          <ac:chgData name="FIYINFOLUWA GBOLUWAGA OYESANMI" userId="f2044aa3-3636-42fd-a637-523f3a62fabf" providerId="ADAL" clId="{F74E229F-F532-460F-90B6-E7F8EBCF7AE8}" dt="2025-09-17T08:05:09.778" v="4" actId="26606"/>
          <ac:spMkLst>
            <pc:docMk/>
            <pc:sldMk cId="4201784763" sldId="261"/>
            <ac:spMk id="10" creationId="{A55D5633-D557-4DCA-982C-FF36EB7A1C00}"/>
          </ac:spMkLst>
        </pc:spChg>
        <pc:spChg chg="add">
          <ac:chgData name="FIYINFOLUWA GBOLUWAGA OYESANMI" userId="f2044aa3-3636-42fd-a637-523f3a62fabf" providerId="ADAL" clId="{F74E229F-F532-460F-90B6-E7F8EBCF7AE8}" dt="2025-09-17T08:05:09.778" v="4" actId="26606"/>
          <ac:spMkLst>
            <pc:docMk/>
            <pc:sldMk cId="4201784763" sldId="261"/>
            <ac:spMk id="12" creationId="{450D3AD2-FA80-415F-A9CE-54D884561CD7}"/>
          </ac:spMkLst>
        </pc:spChg>
      </pc:sldChg>
      <pc:sldChg chg="addSp modSp mod setBg">
        <pc:chgData name="FIYINFOLUWA GBOLUWAGA OYESANMI" userId="f2044aa3-3636-42fd-a637-523f3a62fabf" providerId="ADAL" clId="{F74E229F-F532-460F-90B6-E7F8EBCF7AE8}" dt="2025-09-17T08:05:14.815" v="5" actId="26606"/>
        <pc:sldMkLst>
          <pc:docMk/>
          <pc:sldMk cId="934798459" sldId="262"/>
        </pc:sldMkLst>
        <pc:spChg chg="mod">
          <ac:chgData name="FIYINFOLUWA GBOLUWAGA OYESANMI" userId="f2044aa3-3636-42fd-a637-523f3a62fabf" providerId="ADAL" clId="{F74E229F-F532-460F-90B6-E7F8EBCF7AE8}" dt="2025-09-17T08:05:14.815" v="5" actId="26606"/>
          <ac:spMkLst>
            <pc:docMk/>
            <pc:sldMk cId="934798459" sldId="262"/>
            <ac:spMk id="2" creationId="{6280AA2B-A9FE-09BD-6D19-5305CE7309D7}"/>
          </ac:spMkLst>
        </pc:spChg>
        <pc:spChg chg="mod">
          <ac:chgData name="FIYINFOLUWA GBOLUWAGA OYESANMI" userId="f2044aa3-3636-42fd-a637-523f3a62fabf" providerId="ADAL" clId="{F74E229F-F532-460F-90B6-E7F8EBCF7AE8}" dt="2025-09-17T08:05:14.815" v="5" actId="26606"/>
          <ac:spMkLst>
            <pc:docMk/>
            <pc:sldMk cId="934798459" sldId="262"/>
            <ac:spMk id="3" creationId="{CE29F5BA-3502-FA08-F26F-47CA9AA7C860}"/>
          </ac:spMkLst>
        </pc:spChg>
        <pc:spChg chg="add">
          <ac:chgData name="FIYINFOLUWA GBOLUWAGA OYESANMI" userId="f2044aa3-3636-42fd-a637-523f3a62fabf" providerId="ADAL" clId="{F74E229F-F532-460F-90B6-E7F8EBCF7AE8}" dt="2025-09-17T08:05:14.815" v="5" actId="26606"/>
          <ac:spMkLst>
            <pc:docMk/>
            <pc:sldMk cId="934798459" sldId="262"/>
            <ac:spMk id="8" creationId="{70DFC902-7D23-471A-B557-B6B6917D7A0D}"/>
          </ac:spMkLst>
        </pc:spChg>
        <pc:spChg chg="add">
          <ac:chgData name="FIYINFOLUWA GBOLUWAGA OYESANMI" userId="f2044aa3-3636-42fd-a637-523f3a62fabf" providerId="ADAL" clId="{F74E229F-F532-460F-90B6-E7F8EBCF7AE8}" dt="2025-09-17T08:05:14.815" v="5" actId="26606"/>
          <ac:spMkLst>
            <pc:docMk/>
            <pc:sldMk cId="934798459" sldId="262"/>
            <ac:spMk id="10" creationId="{A55D5633-D557-4DCA-982C-FF36EB7A1C00}"/>
          </ac:spMkLst>
        </pc:spChg>
        <pc:spChg chg="add">
          <ac:chgData name="FIYINFOLUWA GBOLUWAGA OYESANMI" userId="f2044aa3-3636-42fd-a637-523f3a62fabf" providerId="ADAL" clId="{F74E229F-F532-460F-90B6-E7F8EBCF7AE8}" dt="2025-09-17T08:05:14.815" v="5" actId="26606"/>
          <ac:spMkLst>
            <pc:docMk/>
            <pc:sldMk cId="934798459" sldId="262"/>
            <ac:spMk id="12" creationId="{450D3AD2-FA80-415F-A9CE-54D884561CD7}"/>
          </ac:spMkLst>
        </pc:spChg>
      </pc:sldChg>
      <pc:sldChg chg="addSp modSp mod setBg">
        <pc:chgData name="FIYINFOLUWA GBOLUWAGA OYESANMI" userId="f2044aa3-3636-42fd-a637-523f3a62fabf" providerId="ADAL" clId="{F74E229F-F532-460F-90B6-E7F8EBCF7AE8}" dt="2025-09-17T08:05:18.754" v="6" actId="26606"/>
        <pc:sldMkLst>
          <pc:docMk/>
          <pc:sldMk cId="123382986" sldId="263"/>
        </pc:sldMkLst>
        <pc:spChg chg="mod">
          <ac:chgData name="FIYINFOLUWA GBOLUWAGA OYESANMI" userId="f2044aa3-3636-42fd-a637-523f3a62fabf" providerId="ADAL" clId="{F74E229F-F532-460F-90B6-E7F8EBCF7AE8}" dt="2025-09-17T08:05:18.754" v="6" actId="26606"/>
          <ac:spMkLst>
            <pc:docMk/>
            <pc:sldMk cId="123382986" sldId="263"/>
            <ac:spMk id="2" creationId="{8E25772E-DBD7-1C4C-B98D-FEDF52130C28}"/>
          </ac:spMkLst>
        </pc:spChg>
        <pc:spChg chg="mod">
          <ac:chgData name="FIYINFOLUWA GBOLUWAGA OYESANMI" userId="f2044aa3-3636-42fd-a637-523f3a62fabf" providerId="ADAL" clId="{F74E229F-F532-460F-90B6-E7F8EBCF7AE8}" dt="2025-09-17T08:05:18.754" v="6" actId="26606"/>
          <ac:spMkLst>
            <pc:docMk/>
            <pc:sldMk cId="123382986" sldId="263"/>
            <ac:spMk id="3" creationId="{44C11F8F-BFE3-F9FA-B226-4DB847E01691}"/>
          </ac:spMkLst>
        </pc:spChg>
        <pc:spChg chg="add">
          <ac:chgData name="FIYINFOLUWA GBOLUWAGA OYESANMI" userId="f2044aa3-3636-42fd-a637-523f3a62fabf" providerId="ADAL" clId="{F74E229F-F532-460F-90B6-E7F8EBCF7AE8}" dt="2025-09-17T08:05:18.754" v="6" actId="26606"/>
          <ac:spMkLst>
            <pc:docMk/>
            <pc:sldMk cId="123382986" sldId="263"/>
            <ac:spMk id="8" creationId="{70DFC902-7D23-471A-B557-B6B6917D7A0D}"/>
          </ac:spMkLst>
        </pc:spChg>
        <pc:spChg chg="add">
          <ac:chgData name="FIYINFOLUWA GBOLUWAGA OYESANMI" userId="f2044aa3-3636-42fd-a637-523f3a62fabf" providerId="ADAL" clId="{F74E229F-F532-460F-90B6-E7F8EBCF7AE8}" dt="2025-09-17T08:05:18.754" v="6" actId="26606"/>
          <ac:spMkLst>
            <pc:docMk/>
            <pc:sldMk cId="123382986" sldId="263"/>
            <ac:spMk id="10" creationId="{A55D5633-D557-4DCA-982C-FF36EB7A1C00}"/>
          </ac:spMkLst>
        </pc:spChg>
        <pc:spChg chg="add">
          <ac:chgData name="FIYINFOLUWA GBOLUWAGA OYESANMI" userId="f2044aa3-3636-42fd-a637-523f3a62fabf" providerId="ADAL" clId="{F74E229F-F532-460F-90B6-E7F8EBCF7AE8}" dt="2025-09-17T08:05:18.754" v="6" actId="26606"/>
          <ac:spMkLst>
            <pc:docMk/>
            <pc:sldMk cId="123382986" sldId="263"/>
            <ac:spMk id="12" creationId="{450D3AD2-FA80-415F-A9CE-54D884561CD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29E271-E9A5-4B5F-B71B-7D25BA86A98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8C1758-DCDF-41C3-81A8-BCD4410D53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Words have roots which can be expressed in various forms.</a:t>
          </a:r>
        </a:p>
      </dgm:t>
    </dgm:pt>
    <dgm:pt modelId="{C0345E79-FED9-4CB6-9AEE-B7204C760EDB}" type="parTrans" cxnId="{D71EDCA4-FA06-49AB-B1C7-664A69A0DB37}">
      <dgm:prSet/>
      <dgm:spPr/>
      <dgm:t>
        <a:bodyPr/>
        <a:lstStyle/>
        <a:p>
          <a:endParaRPr lang="en-US"/>
        </a:p>
      </dgm:t>
    </dgm:pt>
    <dgm:pt modelId="{783C454B-88E7-4D06-9B6F-DB79F31815E7}" type="sibTrans" cxnId="{D71EDCA4-FA06-49AB-B1C7-664A69A0DB37}">
      <dgm:prSet/>
      <dgm:spPr/>
      <dgm:t>
        <a:bodyPr/>
        <a:lstStyle/>
        <a:p>
          <a:endParaRPr lang="en-US"/>
        </a:p>
      </dgm:t>
    </dgm:pt>
    <dgm:pt modelId="{AD5B7679-A4AD-44A4-8DC1-AE762D1F35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Connect, connects, connected, connecting, connection, connections</a:t>
          </a:r>
        </a:p>
      </dgm:t>
    </dgm:pt>
    <dgm:pt modelId="{597E9F1C-D941-41F0-8825-AF11B45F5AC8}" type="parTrans" cxnId="{282FEF34-7848-424C-B552-8BACB0EE11D2}">
      <dgm:prSet/>
      <dgm:spPr/>
      <dgm:t>
        <a:bodyPr/>
        <a:lstStyle/>
        <a:p>
          <a:endParaRPr lang="en-US"/>
        </a:p>
      </dgm:t>
    </dgm:pt>
    <dgm:pt modelId="{340F8505-4D07-4981-BDD6-4A4B3EE18176}" type="sibTrans" cxnId="{282FEF34-7848-424C-B552-8BACB0EE11D2}">
      <dgm:prSet/>
      <dgm:spPr/>
      <dgm:t>
        <a:bodyPr/>
        <a:lstStyle/>
        <a:p>
          <a:endParaRPr lang="en-US"/>
        </a:p>
      </dgm:t>
    </dgm:pt>
    <dgm:pt modelId="{2A7794E6-38AA-4EA9-9B99-C4CCD0429F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Consider the following sentences - "The cats are running quickly“, "A cat runs quick“, "The runner's cat ran" </a:t>
          </a:r>
        </a:p>
      </dgm:t>
    </dgm:pt>
    <dgm:pt modelId="{1DB61133-B73E-4608-8124-BF7322406708}" type="parTrans" cxnId="{8F6FA7CC-3836-4CFE-9BDB-41109D793D8C}">
      <dgm:prSet/>
      <dgm:spPr/>
      <dgm:t>
        <a:bodyPr/>
        <a:lstStyle/>
        <a:p>
          <a:endParaRPr lang="en-US"/>
        </a:p>
      </dgm:t>
    </dgm:pt>
    <dgm:pt modelId="{583721F5-1D69-465A-8E91-B944CACED722}" type="sibTrans" cxnId="{8F6FA7CC-3836-4CFE-9BDB-41109D793D8C}">
      <dgm:prSet/>
      <dgm:spPr/>
      <dgm:t>
        <a:bodyPr/>
        <a:lstStyle/>
        <a:p>
          <a:endParaRPr lang="en-US"/>
        </a:p>
      </dgm:t>
    </dgm:pt>
    <dgm:pt modelId="{BC3C979B-CE31-479C-92E0-39999CC87B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have to reduce the inflectional and derivational forms to a common base form to maintain statistical signal and the semantic relationship between words</a:t>
          </a:r>
        </a:p>
      </dgm:t>
    </dgm:pt>
    <dgm:pt modelId="{FA3FFD3C-B353-4586-B58E-EEFE0E6B58DF}" type="parTrans" cxnId="{321F3466-C6EF-4A1C-84F8-1216C19669EE}">
      <dgm:prSet/>
      <dgm:spPr/>
      <dgm:t>
        <a:bodyPr/>
        <a:lstStyle/>
        <a:p>
          <a:endParaRPr lang="en-US"/>
        </a:p>
      </dgm:t>
    </dgm:pt>
    <dgm:pt modelId="{949D3AD2-CFB6-40EF-B7EA-1936DC69D0A4}" type="sibTrans" cxnId="{321F3466-C6EF-4A1C-84F8-1216C19669EE}">
      <dgm:prSet/>
      <dgm:spPr/>
      <dgm:t>
        <a:bodyPr/>
        <a:lstStyle/>
        <a:p>
          <a:endParaRPr lang="en-US"/>
        </a:p>
      </dgm:t>
    </dgm:pt>
    <dgm:pt modelId="{0F781296-092A-4C4A-98D1-E548CCA83AE8}" type="pres">
      <dgm:prSet presAssocID="{5529E271-E9A5-4B5F-B71B-7D25BA86A98E}" presName="root" presStyleCnt="0">
        <dgm:presLayoutVars>
          <dgm:dir/>
          <dgm:resizeHandles val="exact"/>
        </dgm:presLayoutVars>
      </dgm:prSet>
      <dgm:spPr/>
    </dgm:pt>
    <dgm:pt modelId="{9DFF6A9D-E150-46F8-B8E5-EBED6D30FC90}" type="pres">
      <dgm:prSet presAssocID="{878C1758-DCDF-41C3-81A8-BCD4410D53DC}" presName="compNode" presStyleCnt="0"/>
      <dgm:spPr/>
    </dgm:pt>
    <dgm:pt modelId="{69E79031-9837-4827-9E49-A44C030CA0F9}" type="pres">
      <dgm:prSet presAssocID="{878C1758-DCDF-41C3-81A8-BCD4410D53DC}" presName="bgRect" presStyleLbl="bgShp" presStyleIdx="0" presStyleCnt="4"/>
      <dgm:spPr/>
    </dgm:pt>
    <dgm:pt modelId="{A13C2600-1A8A-43B4-BA17-B78ADECC3DBB}" type="pres">
      <dgm:prSet presAssocID="{878C1758-DCDF-41C3-81A8-BCD4410D53D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E5A5DEE-AF09-412A-9059-AD2A1634BED6}" type="pres">
      <dgm:prSet presAssocID="{878C1758-DCDF-41C3-81A8-BCD4410D53DC}" presName="spaceRect" presStyleCnt="0"/>
      <dgm:spPr/>
    </dgm:pt>
    <dgm:pt modelId="{9E02F5E7-4526-4F01-BDDF-129B79ED3679}" type="pres">
      <dgm:prSet presAssocID="{878C1758-DCDF-41C3-81A8-BCD4410D53DC}" presName="parTx" presStyleLbl="revTx" presStyleIdx="0" presStyleCnt="4">
        <dgm:presLayoutVars>
          <dgm:chMax val="0"/>
          <dgm:chPref val="0"/>
        </dgm:presLayoutVars>
      </dgm:prSet>
      <dgm:spPr/>
    </dgm:pt>
    <dgm:pt modelId="{FF42D839-455D-4971-8DC3-580688C43773}" type="pres">
      <dgm:prSet presAssocID="{783C454B-88E7-4D06-9B6F-DB79F31815E7}" presName="sibTrans" presStyleCnt="0"/>
      <dgm:spPr/>
    </dgm:pt>
    <dgm:pt modelId="{5B5C0233-9C5A-47FB-8783-2AF3E81CDCC2}" type="pres">
      <dgm:prSet presAssocID="{AD5B7679-A4AD-44A4-8DC1-AE762D1F3554}" presName="compNode" presStyleCnt="0"/>
      <dgm:spPr/>
    </dgm:pt>
    <dgm:pt modelId="{E39EEA99-7F27-43D2-A94E-3C1317A2BA9D}" type="pres">
      <dgm:prSet presAssocID="{AD5B7679-A4AD-44A4-8DC1-AE762D1F3554}" presName="bgRect" presStyleLbl="bgShp" presStyleIdx="1" presStyleCnt="4"/>
      <dgm:spPr/>
    </dgm:pt>
    <dgm:pt modelId="{1067D736-BDA1-474A-8282-2C15C0D751BA}" type="pres">
      <dgm:prSet presAssocID="{AD5B7679-A4AD-44A4-8DC1-AE762D1F355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39F79B86-658B-42D7-AF45-FCEE4445280E}" type="pres">
      <dgm:prSet presAssocID="{AD5B7679-A4AD-44A4-8DC1-AE762D1F3554}" presName="spaceRect" presStyleCnt="0"/>
      <dgm:spPr/>
    </dgm:pt>
    <dgm:pt modelId="{45E78239-66E5-44F8-95D4-BAA7E885A9A8}" type="pres">
      <dgm:prSet presAssocID="{AD5B7679-A4AD-44A4-8DC1-AE762D1F3554}" presName="parTx" presStyleLbl="revTx" presStyleIdx="1" presStyleCnt="4">
        <dgm:presLayoutVars>
          <dgm:chMax val="0"/>
          <dgm:chPref val="0"/>
        </dgm:presLayoutVars>
      </dgm:prSet>
      <dgm:spPr/>
    </dgm:pt>
    <dgm:pt modelId="{5282CE5A-2838-449B-8CCE-619EADB12481}" type="pres">
      <dgm:prSet presAssocID="{340F8505-4D07-4981-BDD6-4A4B3EE18176}" presName="sibTrans" presStyleCnt="0"/>
      <dgm:spPr/>
    </dgm:pt>
    <dgm:pt modelId="{F2BE352B-21DC-4B50-8643-041AE6DB70EC}" type="pres">
      <dgm:prSet presAssocID="{2A7794E6-38AA-4EA9-9B99-C4CCD0429F79}" presName="compNode" presStyleCnt="0"/>
      <dgm:spPr/>
    </dgm:pt>
    <dgm:pt modelId="{57F872B7-21EA-46EB-9608-AE5FC217111E}" type="pres">
      <dgm:prSet presAssocID="{2A7794E6-38AA-4EA9-9B99-C4CCD0429F79}" presName="bgRect" presStyleLbl="bgShp" presStyleIdx="2" presStyleCnt="4"/>
      <dgm:spPr/>
    </dgm:pt>
    <dgm:pt modelId="{AFD7AEFD-30A6-4616-8B3C-177239744DEA}" type="pres">
      <dgm:prSet presAssocID="{2A7794E6-38AA-4EA9-9B99-C4CCD0429F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B3AFC7A-F474-4AE4-B014-0B8989A89FCC}" type="pres">
      <dgm:prSet presAssocID="{2A7794E6-38AA-4EA9-9B99-C4CCD0429F79}" presName="spaceRect" presStyleCnt="0"/>
      <dgm:spPr/>
    </dgm:pt>
    <dgm:pt modelId="{780D84D1-C50D-46B1-A039-D0BEF8017EF2}" type="pres">
      <dgm:prSet presAssocID="{2A7794E6-38AA-4EA9-9B99-C4CCD0429F79}" presName="parTx" presStyleLbl="revTx" presStyleIdx="2" presStyleCnt="4">
        <dgm:presLayoutVars>
          <dgm:chMax val="0"/>
          <dgm:chPref val="0"/>
        </dgm:presLayoutVars>
      </dgm:prSet>
      <dgm:spPr/>
    </dgm:pt>
    <dgm:pt modelId="{8953A848-8125-4B13-BD1E-1507D9496FC1}" type="pres">
      <dgm:prSet presAssocID="{583721F5-1D69-465A-8E91-B944CACED722}" presName="sibTrans" presStyleCnt="0"/>
      <dgm:spPr/>
    </dgm:pt>
    <dgm:pt modelId="{CEDFA89A-F295-440E-AF39-9C78CFC9FE95}" type="pres">
      <dgm:prSet presAssocID="{BC3C979B-CE31-479C-92E0-39999CC87B25}" presName="compNode" presStyleCnt="0"/>
      <dgm:spPr/>
    </dgm:pt>
    <dgm:pt modelId="{B0988D5C-79E1-4A48-ABA3-621818D95878}" type="pres">
      <dgm:prSet presAssocID="{BC3C979B-CE31-479C-92E0-39999CC87B25}" presName="bgRect" presStyleLbl="bgShp" presStyleIdx="3" presStyleCnt="4"/>
      <dgm:spPr/>
    </dgm:pt>
    <dgm:pt modelId="{B6D5BA00-8EB7-428D-92AE-75E829EB0135}" type="pres">
      <dgm:prSet presAssocID="{BC3C979B-CE31-479C-92E0-39999CC87B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302E4E5-C666-4ADA-B37D-D24334412B89}" type="pres">
      <dgm:prSet presAssocID="{BC3C979B-CE31-479C-92E0-39999CC87B25}" presName="spaceRect" presStyleCnt="0"/>
      <dgm:spPr/>
    </dgm:pt>
    <dgm:pt modelId="{8A92B230-7CD0-48A1-B147-2A89EC92546F}" type="pres">
      <dgm:prSet presAssocID="{BC3C979B-CE31-479C-92E0-39999CC87B2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3DF2501-EA74-436E-9E32-161F72E95F7C}" type="presOf" srcId="{5529E271-E9A5-4B5F-B71B-7D25BA86A98E}" destId="{0F781296-092A-4C4A-98D1-E548CCA83AE8}" srcOrd="0" destOrd="0" presId="urn:microsoft.com/office/officeart/2018/2/layout/IconVerticalSolidList"/>
    <dgm:cxn modelId="{F22DA629-4F32-4EB7-AC83-4CB78A401914}" type="presOf" srcId="{2A7794E6-38AA-4EA9-9B99-C4CCD0429F79}" destId="{780D84D1-C50D-46B1-A039-D0BEF8017EF2}" srcOrd="0" destOrd="0" presId="urn:microsoft.com/office/officeart/2018/2/layout/IconVerticalSolidList"/>
    <dgm:cxn modelId="{282FEF34-7848-424C-B552-8BACB0EE11D2}" srcId="{5529E271-E9A5-4B5F-B71B-7D25BA86A98E}" destId="{AD5B7679-A4AD-44A4-8DC1-AE762D1F3554}" srcOrd="1" destOrd="0" parTransId="{597E9F1C-D941-41F0-8825-AF11B45F5AC8}" sibTransId="{340F8505-4D07-4981-BDD6-4A4B3EE18176}"/>
    <dgm:cxn modelId="{329DBC64-8D12-42A3-BFFE-0B0C7680F0AD}" type="presOf" srcId="{AD5B7679-A4AD-44A4-8DC1-AE762D1F3554}" destId="{45E78239-66E5-44F8-95D4-BAA7E885A9A8}" srcOrd="0" destOrd="0" presId="urn:microsoft.com/office/officeart/2018/2/layout/IconVerticalSolidList"/>
    <dgm:cxn modelId="{321F3466-C6EF-4A1C-84F8-1216C19669EE}" srcId="{5529E271-E9A5-4B5F-B71B-7D25BA86A98E}" destId="{BC3C979B-CE31-479C-92E0-39999CC87B25}" srcOrd="3" destOrd="0" parTransId="{FA3FFD3C-B353-4586-B58E-EEFE0E6B58DF}" sibTransId="{949D3AD2-CFB6-40EF-B7EA-1936DC69D0A4}"/>
    <dgm:cxn modelId="{D71EDCA4-FA06-49AB-B1C7-664A69A0DB37}" srcId="{5529E271-E9A5-4B5F-B71B-7D25BA86A98E}" destId="{878C1758-DCDF-41C3-81A8-BCD4410D53DC}" srcOrd="0" destOrd="0" parTransId="{C0345E79-FED9-4CB6-9AEE-B7204C760EDB}" sibTransId="{783C454B-88E7-4D06-9B6F-DB79F31815E7}"/>
    <dgm:cxn modelId="{8F6FA7CC-3836-4CFE-9BDB-41109D793D8C}" srcId="{5529E271-E9A5-4B5F-B71B-7D25BA86A98E}" destId="{2A7794E6-38AA-4EA9-9B99-C4CCD0429F79}" srcOrd="2" destOrd="0" parTransId="{1DB61133-B73E-4608-8124-BF7322406708}" sibTransId="{583721F5-1D69-465A-8E91-B944CACED722}"/>
    <dgm:cxn modelId="{E65D11D4-FD10-4ABF-AC58-DF581EAC3CB9}" type="presOf" srcId="{BC3C979B-CE31-479C-92E0-39999CC87B25}" destId="{8A92B230-7CD0-48A1-B147-2A89EC92546F}" srcOrd="0" destOrd="0" presId="urn:microsoft.com/office/officeart/2018/2/layout/IconVerticalSolidList"/>
    <dgm:cxn modelId="{7B8323DB-D840-42E2-A6F9-7143CF59DFCA}" type="presOf" srcId="{878C1758-DCDF-41C3-81A8-BCD4410D53DC}" destId="{9E02F5E7-4526-4F01-BDDF-129B79ED3679}" srcOrd="0" destOrd="0" presId="urn:microsoft.com/office/officeart/2018/2/layout/IconVerticalSolidList"/>
    <dgm:cxn modelId="{978A88B2-48A2-480E-9CD4-7B7EF25D91AD}" type="presParOf" srcId="{0F781296-092A-4C4A-98D1-E548CCA83AE8}" destId="{9DFF6A9D-E150-46F8-B8E5-EBED6D30FC90}" srcOrd="0" destOrd="0" presId="urn:microsoft.com/office/officeart/2018/2/layout/IconVerticalSolidList"/>
    <dgm:cxn modelId="{5EDBE8DD-0DFF-4946-8F19-2A4C18BEC681}" type="presParOf" srcId="{9DFF6A9D-E150-46F8-B8E5-EBED6D30FC90}" destId="{69E79031-9837-4827-9E49-A44C030CA0F9}" srcOrd="0" destOrd="0" presId="urn:microsoft.com/office/officeart/2018/2/layout/IconVerticalSolidList"/>
    <dgm:cxn modelId="{0D8D4626-5AF3-40C6-BE4C-82E891CC994A}" type="presParOf" srcId="{9DFF6A9D-E150-46F8-B8E5-EBED6D30FC90}" destId="{A13C2600-1A8A-43B4-BA17-B78ADECC3DBB}" srcOrd="1" destOrd="0" presId="urn:microsoft.com/office/officeart/2018/2/layout/IconVerticalSolidList"/>
    <dgm:cxn modelId="{E6A48603-50E3-4ACE-A1B5-898D419EF8BF}" type="presParOf" srcId="{9DFF6A9D-E150-46F8-B8E5-EBED6D30FC90}" destId="{FE5A5DEE-AF09-412A-9059-AD2A1634BED6}" srcOrd="2" destOrd="0" presId="urn:microsoft.com/office/officeart/2018/2/layout/IconVerticalSolidList"/>
    <dgm:cxn modelId="{594184D0-743C-4056-B79A-A741A145A2CD}" type="presParOf" srcId="{9DFF6A9D-E150-46F8-B8E5-EBED6D30FC90}" destId="{9E02F5E7-4526-4F01-BDDF-129B79ED3679}" srcOrd="3" destOrd="0" presId="urn:microsoft.com/office/officeart/2018/2/layout/IconVerticalSolidList"/>
    <dgm:cxn modelId="{6BB61483-7B59-4177-8FF8-7B50E534F283}" type="presParOf" srcId="{0F781296-092A-4C4A-98D1-E548CCA83AE8}" destId="{FF42D839-455D-4971-8DC3-580688C43773}" srcOrd="1" destOrd="0" presId="urn:microsoft.com/office/officeart/2018/2/layout/IconVerticalSolidList"/>
    <dgm:cxn modelId="{06A0E368-AA78-4C78-942F-595740AA0DBB}" type="presParOf" srcId="{0F781296-092A-4C4A-98D1-E548CCA83AE8}" destId="{5B5C0233-9C5A-47FB-8783-2AF3E81CDCC2}" srcOrd="2" destOrd="0" presId="urn:microsoft.com/office/officeart/2018/2/layout/IconVerticalSolidList"/>
    <dgm:cxn modelId="{E385D566-7FB5-40A9-A8C8-0E692CD31BC6}" type="presParOf" srcId="{5B5C0233-9C5A-47FB-8783-2AF3E81CDCC2}" destId="{E39EEA99-7F27-43D2-A94E-3C1317A2BA9D}" srcOrd="0" destOrd="0" presId="urn:microsoft.com/office/officeart/2018/2/layout/IconVerticalSolidList"/>
    <dgm:cxn modelId="{5E1AB373-22E9-4B6C-868D-16719155D9B1}" type="presParOf" srcId="{5B5C0233-9C5A-47FB-8783-2AF3E81CDCC2}" destId="{1067D736-BDA1-474A-8282-2C15C0D751BA}" srcOrd="1" destOrd="0" presId="urn:microsoft.com/office/officeart/2018/2/layout/IconVerticalSolidList"/>
    <dgm:cxn modelId="{0B089982-9623-4096-A268-A55CE1FE2F9B}" type="presParOf" srcId="{5B5C0233-9C5A-47FB-8783-2AF3E81CDCC2}" destId="{39F79B86-658B-42D7-AF45-FCEE4445280E}" srcOrd="2" destOrd="0" presId="urn:microsoft.com/office/officeart/2018/2/layout/IconVerticalSolidList"/>
    <dgm:cxn modelId="{240A32D9-DA7C-4BB4-9C62-FEF4158083A9}" type="presParOf" srcId="{5B5C0233-9C5A-47FB-8783-2AF3E81CDCC2}" destId="{45E78239-66E5-44F8-95D4-BAA7E885A9A8}" srcOrd="3" destOrd="0" presId="urn:microsoft.com/office/officeart/2018/2/layout/IconVerticalSolidList"/>
    <dgm:cxn modelId="{067D059E-1F7A-4A98-8C76-0B399DD827C4}" type="presParOf" srcId="{0F781296-092A-4C4A-98D1-E548CCA83AE8}" destId="{5282CE5A-2838-449B-8CCE-619EADB12481}" srcOrd="3" destOrd="0" presId="urn:microsoft.com/office/officeart/2018/2/layout/IconVerticalSolidList"/>
    <dgm:cxn modelId="{915C5F6F-D32E-44A5-9E89-4CC01DB308B9}" type="presParOf" srcId="{0F781296-092A-4C4A-98D1-E548CCA83AE8}" destId="{F2BE352B-21DC-4B50-8643-041AE6DB70EC}" srcOrd="4" destOrd="0" presId="urn:microsoft.com/office/officeart/2018/2/layout/IconVerticalSolidList"/>
    <dgm:cxn modelId="{E566DE1C-C352-4493-8A2A-A2251829DC49}" type="presParOf" srcId="{F2BE352B-21DC-4B50-8643-041AE6DB70EC}" destId="{57F872B7-21EA-46EB-9608-AE5FC217111E}" srcOrd="0" destOrd="0" presId="urn:microsoft.com/office/officeart/2018/2/layout/IconVerticalSolidList"/>
    <dgm:cxn modelId="{D37EC4DF-5569-41F6-9D98-9E917C48F7FC}" type="presParOf" srcId="{F2BE352B-21DC-4B50-8643-041AE6DB70EC}" destId="{AFD7AEFD-30A6-4616-8B3C-177239744DEA}" srcOrd="1" destOrd="0" presId="urn:microsoft.com/office/officeart/2018/2/layout/IconVerticalSolidList"/>
    <dgm:cxn modelId="{B8D45776-FE81-4250-895E-6F6F706B979C}" type="presParOf" srcId="{F2BE352B-21DC-4B50-8643-041AE6DB70EC}" destId="{2B3AFC7A-F474-4AE4-B014-0B8989A89FCC}" srcOrd="2" destOrd="0" presId="urn:microsoft.com/office/officeart/2018/2/layout/IconVerticalSolidList"/>
    <dgm:cxn modelId="{56C3212A-9A1E-4864-9A43-0E9AB1F44FBF}" type="presParOf" srcId="{F2BE352B-21DC-4B50-8643-041AE6DB70EC}" destId="{780D84D1-C50D-46B1-A039-D0BEF8017EF2}" srcOrd="3" destOrd="0" presId="urn:microsoft.com/office/officeart/2018/2/layout/IconVerticalSolidList"/>
    <dgm:cxn modelId="{D8450108-AD9A-4580-9A09-5A759E81E78B}" type="presParOf" srcId="{0F781296-092A-4C4A-98D1-E548CCA83AE8}" destId="{8953A848-8125-4B13-BD1E-1507D9496FC1}" srcOrd="5" destOrd="0" presId="urn:microsoft.com/office/officeart/2018/2/layout/IconVerticalSolidList"/>
    <dgm:cxn modelId="{715BA276-7C00-4F80-9F0A-9117D559454E}" type="presParOf" srcId="{0F781296-092A-4C4A-98D1-E548CCA83AE8}" destId="{CEDFA89A-F295-440E-AF39-9C78CFC9FE95}" srcOrd="6" destOrd="0" presId="urn:microsoft.com/office/officeart/2018/2/layout/IconVerticalSolidList"/>
    <dgm:cxn modelId="{AF7BF1D9-255C-4F7C-B8EB-0773CB68B606}" type="presParOf" srcId="{CEDFA89A-F295-440E-AF39-9C78CFC9FE95}" destId="{B0988D5C-79E1-4A48-ABA3-621818D95878}" srcOrd="0" destOrd="0" presId="urn:microsoft.com/office/officeart/2018/2/layout/IconVerticalSolidList"/>
    <dgm:cxn modelId="{3845959B-AD8A-4B6B-BFB5-701218660B89}" type="presParOf" srcId="{CEDFA89A-F295-440E-AF39-9C78CFC9FE95}" destId="{B6D5BA00-8EB7-428D-92AE-75E829EB0135}" srcOrd="1" destOrd="0" presId="urn:microsoft.com/office/officeart/2018/2/layout/IconVerticalSolidList"/>
    <dgm:cxn modelId="{30392C2C-3278-4F9B-9592-E504808CD7B7}" type="presParOf" srcId="{CEDFA89A-F295-440E-AF39-9C78CFC9FE95}" destId="{B302E4E5-C666-4ADA-B37D-D24334412B89}" srcOrd="2" destOrd="0" presId="urn:microsoft.com/office/officeart/2018/2/layout/IconVerticalSolidList"/>
    <dgm:cxn modelId="{EE5FEADA-6BE7-49A1-A369-C4D716192436}" type="presParOf" srcId="{CEDFA89A-F295-440E-AF39-9C78CFC9FE95}" destId="{8A92B230-7CD0-48A1-B147-2A89EC9254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79031-9837-4827-9E49-A44C030CA0F9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C2600-1A8A-43B4-BA17-B78ADECC3DBB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2F5E7-4526-4F01-BDDF-129B79ED3679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Words have roots which can be expressed in various forms.</a:t>
          </a:r>
        </a:p>
      </dsp:txBody>
      <dsp:txXfrm>
        <a:off x="1057183" y="1805"/>
        <a:ext cx="9458416" cy="915310"/>
      </dsp:txXfrm>
    </dsp:sp>
    <dsp:sp modelId="{E39EEA99-7F27-43D2-A94E-3C1317A2BA9D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7D736-BDA1-474A-8282-2C15C0D751BA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78239-66E5-44F8-95D4-BAA7E885A9A8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Connect, connects, connected, connecting, connection, connections</a:t>
          </a:r>
        </a:p>
      </dsp:txBody>
      <dsp:txXfrm>
        <a:off x="1057183" y="1145944"/>
        <a:ext cx="9458416" cy="915310"/>
      </dsp:txXfrm>
    </dsp:sp>
    <dsp:sp modelId="{57F872B7-21EA-46EB-9608-AE5FC217111E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7AEFD-30A6-4616-8B3C-177239744DEA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D84D1-C50D-46B1-A039-D0BEF8017EF2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Consider the following sentences - "The cats are running quickly“, "A cat runs quick“, "The runner's cat ran" </a:t>
          </a:r>
        </a:p>
      </dsp:txBody>
      <dsp:txXfrm>
        <a:off x="1057183" y="2290082"/>
        <a:ext cx="9458416" cy="915310"/>
      </dsp:txXfrm>
    </dsp:sp>
    <dsp:sp modelId="{B0988D5C-79E1-4A48-ABA3-621818D95878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5BA00-8EB7-428D-92AE-75E829EB013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2B230-7CD0-48A1-B147-2A89EC92546F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 have to reduce the inflectional and derivational forms to a common base form to maintain statistical signal and the semantic relationship between words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9E84-660C-7D62-DF6B-5280E294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326CC-1234-B902-BC7E-BC36B4F01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4C51-1E0D-A7E0-18AB-9D2F628A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1116-CE84-4FBE-9D9F-BAF51C806A4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23A11-4277-F0A6-AF73-6325C420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C5018-DBFD-3AE1-2E3B-35335F70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DE4F-8296-454C-80D3-3C097D63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C744-0CC2-3CE6-71C5-50E74BEC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54F41-178F-B0AE-8459-6F2E0007C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B1F9A-A1A9-EEEE-76B9-D8D718C8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1116-CE84-4FBE-9D9F-BAF51C806A4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39D9B-E28D-D316-ED13-81743EB1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08D5B-8F93-7042-F84E-4579BF0B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DE4F-8296-454C-80D3-3C097D63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8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C9871-54FE-EC35-CF02-39BBA882D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D47CB-0507-46E3-75D8-84DE24D37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09FB1-E01B-413F-4256-464C56DC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1116-CE84-4FBE-9D9F-BAF51C806A4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34328-7B26-3F9C-2721-116E03C6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7EB82-790E-A583-C2A5-AE419323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DE4F-8296-454C-80D3-3C097D63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7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1DB9-F9AF-A6DA-07AF-95FBD527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3E265-847E-8BE0-1C36-352E42C79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84EE1-0EB1-670A-F107-48B0EDB3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1116-CE84-4FBE-9D9F-BAF51C806A4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65D5C-1307-7E4B-0D83-454839B9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C7F34-6921-53AD-97D6-B1B52708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DE4F-8296-454C-80D3-3C097D63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4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C2D9-9FB4-9C79-F5FE-01BD4D52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C4507-4191-7A86-27D7-0FD590A69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B1A02-610E-C467-56FA-5DFD0420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1116-CE84-4FBE-9D9F-BAF51C806A4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FD546-F627-B2CA-2AB7-473103BB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0CBB4-E122-B04D-B075-1EFB08E9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DE4F-8296-454C-80D3-3C097D63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1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3738-2498-42EF-E1C3-45AC1491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97F5-CF56-D134-3E97-4FA698F0D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DB9A9-D6DA-0EB7-0689-4F3F8AC5C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23067-A8E7-1C18-4B07-C8CD5A06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1116-CE84-4FBE-9D9F-BAF51C806A4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65970-6B22-D878-9A27-F002392C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4773E-77C7-1D5A-D36E-6F3A8EE1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DE4F-8296-454C-80D3-3C097D63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4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A14F-F236-5C9F-7402-6C5E1E88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36CC8-AF5C-CC40-FC15-7DA87046C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73A5C-7A37-7424-AA67-FE1518727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200C3-9F4E-3D86-C398-DEF16D8CB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8180F-3E23-0EC6-1CDC-A380BCAE9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5E96F-CBDC-A63E-9680-C8CE4588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1116-CE84-4FBE-9D9F-BAF51C806A4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1D1D6-0BA0-39D5-C317-4035AC76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AF9B8-4EDC-C2CC-DFF8-C10E65C4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DE4F-8296-454C-80D3-3C097D63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2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A2B6-7B01-34E9-3B3A-44FE5565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EB8E1-C131-F5CE-F6E5-6E92E34A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1116-CE84-4FBE-9D9F-BAF51C806A4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6090B-C933-6705-362B-1BD192F9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67E68-A623-3C27-5B23-6831B699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DE4F-8296-454C-80D3-3C097D63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3C2C2-BFB1-84D7-AD5D-4169C9AA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1116-CE84-4FBE-9D9F-BAF51C806A4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15430-C224-E4FC-778B-8003680A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F4634-C524-289B-4B4C-E3A275C4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DE4F-8296-454C-80D3-3C097D63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1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8B35-3A49-6352-1E70-F33BD9B1D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5A345-D866-0C1C-B9B4-4376F4C77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72EA6-6B9A-5C75-227A-54E855368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A36A8-E581-25AF-CFD8-70C7E551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1116-CE84-4FBE-9D9F-BAF51C806A4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77444-08CF-76BE-CDBD-2AC002E2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6D694-325B-1F23-703A-A5F930A5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DE4F-8296-454C-80D3-3C097D63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4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280C-6FA0-D8B1-F8B6-C8A51AED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C44CD-64C9-DE0B-4CDA-6388ACA37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DC184-9628-56A3-121B-F0485BAFF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F4787-308C-6833-5D02-DB6C609E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1116-CE84-4FBE-9D9F-BAF51C806A4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EFE98-91E4-2F60-1A03-3A771DD2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5DF5A-4055-CA9A-5281-79B416C1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DE4F-8296-454C-80D3-3C097D63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7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95368-42DB-48BD-9DA9-03E71876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1D70D-F69B-DB98-ECBE-4E538B3A0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71AD9-0384-AE91-970C-5E02A2C93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961116-CE84-4FBE-9D9F-BAF51C806A4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61034-BBDF-4530-1591-2F536AD1C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388A-290E-0DD7-5062-4C4A2715A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BDE4F-8296-454C-80D3-3C097D63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6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acweb.cs.depaul.edu/mobasher/classes/CSC575/papers/porter-algorithm.html" TargetMode="External"/><Relationship Id="rId2" Type="http://schemas.openxmlformats.org/officeDocument/2006/relationships/hyperlink" Target="https://colab.research.google.com/drive/1HloXCVCiuYrvf5r86SmRTWgTRzSROdM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HloXCVCiuYrvf5r86SmRTWgTRzSROdM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8B8E80-0CBE-8802-5D09-F0E6D193C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Stemming and Lemmatization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2FEE4-5844-EB60-490D-AEB00DBDD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Reducing words to their core meaning</a:t>
            </a:r>
          </a:p>
        </p:txBody>
      </p:sp>
    </p:spTree>
    <p:extLst>
      <p:ext uri="{BB962C8B-B14F-4D97-AF65-F5344CB8AC3E}">
        <p14:creationId xmlns:p14="http://schemas.microsoft.com/office/powerpoint/2010/main" val="327847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563F-41E9-E5B6-E861-29F4F5E6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7ECBE3-D2BF-6A88-F27F-F284FD1CD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8562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123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5686C-6558-9F17-356A-CB8DD238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Stemming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9F00B-FF05-3BB1-F78F-74A0AA29C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/>
              <a:t>A heuristic (rule-based) process that chops off the ends of words to reach the word’s stem (this may not be a real word).</a:t>
            </a:r>
          </a:p>
          <a:p>
            <a:r>
              <a:rPr lang="en-US" sz="2400"/>
              <a:t>Common Libraries/algorithms - </a:t>
            </a:r>
            <a:r>
              <a:rPr lang="en-US" sz="2400">
                <a:hlinkClick r:id="rId2"/>
              </a:rPr>
              <a:t>example</a:t>
            </a:r>
            <a:endParaRPr lang="en-US" sz="2400"/>
          </a:p>
          <a:p>
            <a:pPr lvl="1"/>
            <a:r>
              <a:rPr lang="en-US" dirty="0"/>
              <a:t>The Porter Stemmer (Martin Porter, 1980) – </a:t>
            </a:r>
            <a:r>
              <a:rPr lang="en-US" dirty="0">
                <a:hlinkClick r:id="rId3"/>
              </a:rPr>
              <a:t>paper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Lancaster Stemmer (developed at Lancaster University)</a:t>
            </a:r>
          </a:p>
          <a:p>
            <a:pPr lvl="1"/>
            <a:r>
              <a:rPr lang="en-US" dirty="0"/>
              <a:t>The Snowball Stemmer (supports many languages – Eurocentric, 2001)</a:t>
            </a:r>
          </a:p>
          <a:p>
            <a:r>
              <a:rPr lang="en-US" sz="2400"/>
              <a:t>What are some errors we can notice?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3547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A304D-C6B5-99E1-5F0A-A2CC093DF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Stemming - characteristics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CABB-F485-50DB-5370-92F93B351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b="1"/>
              <a:t>Fast and simple </a:t>
            </a:r>
            <a:r>
              <a:rPr lang="en-US" sz="2400"/>
              <a:t>- uses predefined rules</a:t>
            </a:r>
          </a:p>
          <a:p>
            <a:r>
              <a:rPr lang="en-US" sz="2400" b="1"/>
              <a:t>Language-specific</a:t>
            </a:r>
            <a:r>
              <a:rPr lang="en-US" sz="2400"/>
              <a:t> - different rules for different languages</a:t>
            </a:r>
          </a:p>
          <a:p>
            <a:r>
              <a:rPr lang="en-US" sz="2400" b="1"/>
              <a:t>May produce non-words </a:t>
            </a:r>
            <a:r>
              <a:rPr lang="en-US" sz="2400"/>
              <a:t>- stems might not be valid dictionary words</a:t>
            </a:r>
          </a:p>
          <a:p>
            <a:r>
              <a:rPr lang="en-US" sz="2400" b="1"/>
              <a:t>Aggressive</a:t>
            </a:r>
            <a:r>
              <a:rPr lang="en-US" sz="2400"/>
              <a:t> - can over-stem or under-stem</a:t>
            </a:r>
          </a:p>
        </p:txBody>
      </p:sp>
    </p:spTree>
    <p:extLst>
      <p:ext uri="{BB962C8B-B14F-4D97-AF65-F5344CB8AC3E}">
        <p14:creationId xmlns:p14="http://schemas.microsoft.com/office/powerpoint/2010/main" val="33476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4DE91-3DFA-0939-F7D4-A681D2272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Lemmatization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F191E-6E3F-F4D2-A9BF-1CAF054B6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/>
              <a:t>A linguistic analysis process that uses vocabulary and morphological analysis to remove inflectional endings and return the base or dictionary form of a word, known as the lemma (always a real word)</a:t>
            </a:r>
          </a:p>
          <a:p>
            <a:r>
              <a:rPr lang="en-US" sz="2400"/>
              <a:t>Characteristics</a:t>
            </a:r>
          </a:p>
          <a:p>
            <a:pPr lvl="1"/>
            <a:r>
              <a:rPr lang="en-US" dirty="0"/>
              <a:t>Slower but more accurate - uses dictionary lookups and linguistic rules</a:t>
            </a:r>
          </a:p>
          <a:p>
            <a:pPr lvl="1"/>
            <a:r>
              <a:rPr lang="en-US" dirty="0"/>
              <a:t>Context-aware - considers part of speech</a:t>
            </a:r>
          </a:p>
          <a:p>
            <a:pPr lvl="1"/>
            <a:r>
              <a:rPr lang="en-US" dirty="0"/>
              <a:t>Produces valid words - lemmas are always real dictionary words</a:t>
            </a:r>
          </a:p>
          <a:p>
            <a:pPr lvl="1"/>
            <a:r>
              <a:rPr lang="en-US" dirty="0"/>
              <a:t>Linguistically motivated - based on actual language structure</a:t>
            </a:r>
          </a:p>
          <a:p>
            <a:r>
              <a:rPr lang="en-US" sz="2400"/>
              <a:t>Examples - </a:t>
            </a:r>
            <a:r>
              <a:rPr lang="en-US" sz="2400">
                <a:hlinkClick r:id="rId2"/>
              </a:rPr>
              <a:t>example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3256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55E3D-17D8-6DE4-DC19-C1DD0FF5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Lemmatization Approaches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7577C-0BF7-62FA-4EFF-1E88C1B04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200"/>
              <a:t>Dictionary – based: </a:t>
            </a:r>
          </a:p>
          <a:p>
            <a:pPr lvl="1"/>
            <a:r>
              <a:rPr lang="en-US" sz="2200"/>
              <a:t>Uses pre-built dictionaries mapping words to lemmas</a:t>
            </a:r>
          </a:p>
          <a:p>
            <a:pPr lvl="1"/>
            <a:r>
              <a:rPr lang="en-US" sz="2200"/>
              <a:t>Fast lookup but limited coverage</a:t>
            </a:r>
          </a:p>
          <a:p>
            <a:r>
              <a:rPr lang="en-US" sz="2200"/>
              <a:t>Rule – based: </a:t>
            </a:r>
          </a:p>
          <a:p>
            <a:pPr lvl="1"/>
            <a:r>
              <a:rPr lang="en-US" sz="2200"/>
              <a:t>Applies linguistic rules for morphological analysis</a:t>
            </a:r>
          </a:p>
          <a:p>
            <a:pPr lvl="1"/>
            <a:r>
              <a:rPr lang="en-US" sz="2200"/>
              <a:t>Better coverage but more complex </a:t>
            </a:r>
          </a:p>
          <a:p>
            <a:r>
              <a:rPr lang="en-US" sz="2200"/>
              <a:t>Machine learning – based: </a:t>
            </a:r>
          </a:p>
          <a:p>
            <a:pPr lvl="1"/>
            <a:r>
              <a:rPr lang="en-US" sz="2200"/>
              <a:t>Uses trained models to predict lemmas</a:t>
            </a:r>
          </a:p>
          <a:p>
            <a:pPr lvl="1"/>
            <a:r>
              <a:rPr lang="en-US" sz="2200"/>
              <a:t>Can handle out-of-vocabulary words</a:t>
            </a:r>
          </a:p>
          <a:p>
            <a:pPr lvl="1"/>
            <a:r>
              <a:rPr lang="en-US" sz="2200"/>
              <a:t>Examples: spaCy's lemmatizer, neural approaches</a:t>
            </a:r>
          </a:p>
        </p:txBody>
      </p:sp>
    </p:spTree>
    <p:extLst>
      <p:ext uri="{BB962C8B-B14F-4D97-AF65-F5344CB8AC3E}">
        <p14:creationId xmlns:p14="http://schemas.microsoft.com/office/powerpoint/2010/main" val="420178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0AA2B-A9FE-09BD-6D19-5305CE73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Practical Applications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9F5BA-3502-FA08-F26F-47CA9AA7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/>
              <a:t>Search engines. If we search for “running shoes”, it will process “run shoe” and match: "run", "runs", "running", "runner" + "shoe", "shoes"</a:t>
            </a:r>
          </a:p>
          <a:p>
            <a:r>
              <a:rPr lang="en-US" sz="2400"/>
              <a:t>Text classification: groups related words together</a:t>
            </a:r>
          </a:p>
          <a:p>
            <a:r>
              <a:rPr lang="en-US" sz="2400"/>
              <a:t>Information retrieval: improved recall in search results</a:t>
            </a:r>
          </a:p>
          <a:p>
            <a:r>
              <a:rPr lang="en-US" sz="2400"/>
              <a:t>Sentiment analysis: normalize opinion words. "loving", "loved", "loves" → "love"</a:t>
            </a:r>
          </a:p>
          <a:p>
            <a:r>
              <a:rPr lang="en-US" sz="2400"/>
              <a:t>Topic modeling</a:t>
            </a:r>
          </a:p>
        </p:txBody>
      </p:sp>
    </p:spTree>
    <p:extLst>
      <p:ext uri="{BB962C8B-B14F-4D97-AF65-F5344CB8AC3E}">
        <p14:creationId xmlns:p14="http://schemas.microsoft.com/office/powerpoint/2010/main" val="93479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5772E-DBD7-1C4C-B98D-FEDF5213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Best use case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11F8F-BFE3-F9FA-B226-4DB847E0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Use Stemming when:</a:t>
            </a:r>
          </a:p>
          <a:p>
            <a:pPr lvl="1"/>
            <a:r>
              <a:rPr lang="en-US" sz="1700"/>
              <a:t>Speed is critical - real-time applications</a:t>
            </a:r>
          </a:p>
          <a:p>
            <a:pPr lvl="1"/>
            <a:r>
              <a:rPr lang="en-US" sz="1700"/>
              <a:t>Memory is limited - embedded systems</a:t>
            </a:r>
          </a:p>
          <a:p>
            <a:pPr lvl="1"/>
            <a:r>
              <a:rPr lang="en-US" sz="1700"/>
              <a:t>Rough grouping is sufficient - basic search functionality</a:t>
            </a:r>
          </a:p>
          <a:p>
            <a:pPr lvl="1"/>
            <a:r>
              <a:rPr lang="en-US" sz="1700"/>
              <a:t>Large-scale processing - big data applications</a:t>
            </a:r>
          </a:p>
          <a:p>
            <a:pPr lvl="1"/>
            <a:r>
              <a:rPr lang="en-US" sz="1700"/>
              <a:t>Language resources are limited - less common languages</a:t>
            </a:r>
          </a:p>
          <a:p>
            <a:pPr marL="0" indent="0">
              <a:buNone/>
            </a:pPr>
            <a:r>
              <a:rPr lang="en-US" sz="1700"/>
              <a:t>Use Lemmatization when:</a:t>
            </a:r>
          </a:p>
          <a:p>
            <a:pPr lvl="1"/>
            <a:r>
              <a:rPr lang="en-US" sz="1700"/>
              <a:t>Accuracy is important - sentiment analysis, classification</a:t>
            </a:r>
          </a:p>
          <a:p>
            <a:pPr lvl="1"/>
            <a:r>
              <a:rPr lang="en-US" sz="1700"/>
              <a:t>Semantic meaning matters - question answering, translation</a:t>
            </a:r>
          </a:p>
          <a:p>
            <a:pPr lvl="1"/>
            <a:r>
              <a:rPr lang="en-US" sz="1700"/>
              <a:t>Text quality is crucial - content generation, summarization</a:t>
            </a:r>
          </a:p>
          <a:p>
            <a:pPr lvl="1"/>
            <a:r>
              <a:rPr lang="en-US" sz="1700"/>
              <a:t>Have computational resources - offline processing, cloud computing</a:t>
            </a:r>
          </a:p>
          <a:p>
            <a:pPr lvl="1"/>
            <a:r>
              <a:rPr lang="en-US" sz="1700"/>
              <a:t>Working with well-resourced languages - English, Spanish, etc.</a:t>
            </a:r>
          </a:p>
        </p:txBody>
      </p:sp>
    </p:spTree>
    <p:extLst>
      <p:ext uri="{BB962C8B-B14F-4D97-AF65-F5344CB8AC3E}">
        <p14:creationId xmlns:p14="http://schemas.microsoft.com/office/powerpoint/2010/main" val="12338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489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Stemming and Lemmatization</vt:lpstr>
      <vt:lpstr>Why?</vt:lpstr>
      <vt:lpstr>Stemming </vt:lpstr>
      <vt:lpstr>Stemming - characteristics</vt:lpstr>
      <vt:lpstr>Lemmatization</vt:lpstr>
      <vt:lpstr>Lemmatization Approaches</vt:lpstr>
      <vt:lpstr>Practical Applications</vt:lpstr>
      <vt:lpstr>Best 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FIYINFOLUWA GBOLUWAGA OYESANMI</dc:creator>
  <cp:lastModifiedBy>FIYINFOLUWA GBOLUWAGA OYESANMI</cp:lastModifiedBy>
  <cp:revision>1</cp:revision>
  <dcterms:created xsi:type="dcterms:W3CDTF">2025-09-17T04:24:50Z</dcterms:created>
  <dcterms:modified xsi:type="dcterms:W3CDTF">2025-09-17T08:05:27Z</dcterms:modified>
</cp:coreProperties>
</file>