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71" r:id="rId13"/>
    <p:sldId id="272" r:id="rId14"/>
    <p:sldId id="268" r:id="rId15"/>
    <p:sldId id="270" r:id="rId16"/>
    <p:sldId id="269" r:id="rId17"/>
    <p:sldId id="273" r:id="rId18"/>
    <p:sldId id="274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56" d="100"/>
          <a:sy n="56" d="100"/>
        </p:scale>
        <p:origin x="102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DAE7CF-E2A2-4643-BE6F-B5D9DDDAC524}" type="doc">
      <dgm:prSet loTypeId="urn:microsoft.com/office/officeart/2005/8/layout/hProcess10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18289F2-27D1-4E4D-9100-73D5009BD87B}">
      <dgm:prSet phldrT="[Text]" phldr="0"/>
      <dgm:spPr/>
      <dgm:t>
        <a:bodyPr/>
        <a:lstStyle/>
        <a:p>
          <a:r>
            <a:rPr lang="en-US" dirty="0"/>
            <a:t>Raw Text</a:t>
          </a:r>
        </a:p>
      </dgm:t>
    </dgm:pt>
    <dgm:pt modelId="{A3E76DD6-C92D-4A44-8F3B-65D75E37F851}" type="parTrans" cxnId="{73A4E01D-61A6-480B-8FD2-E311B0450061}">
      <dgm:prSet/>
      <dgm:spPr/>
      <dgm:t>
        <a:bodyPr/>
        <a:lstStyle/>
        <a:p>
          <a:endParaRPr lang="en-US"/>
        </a:p>
      </dgm:t>
    </dgm:pt>
    <dgm:pt modelId="{56D1C86E-F80C-472C-A4B6-1A250583B595}" type="sibTrans" cxnId="{73A4E01D-61A6-480B-8FD2-E311B0450061}">
      <dgm:prSet/>
      <dgm:spPr/>
      <dgm:t>
        <a:bodyPr/>
        <a:lstStyle/>
        <a:p>
          <a:endParaRPr lang="en-US"/>
        </a:p>
      </dgm:t>
    </dgm:pt>
    <dgm:pt modelId="{39C34BF3-9BED-4E7B-8A1B-7BE26BF83844}">
      <dgm:prSet phldrT="[Text]" phldr="0"/>
      <dgm:spPr/>
      <dgm:t>
        <a:bodyPr/>
        <a:lstStyle/>
        <a:p>
          <a:r>
            <a:rPr lang="en-US" dirty="0"/>
            <a:t>Articles</a:t>
          </a:r>
        </a:p>
      </dgm:t>
    </dgm:pt>
    <dgm:pt modelId="{922674AC-26CF-46EA-AAAA-D90D842A0848}" type="parTrans" cxnId="{739CE1C8-616F-4464-9567-A8CC7C5FF842}">
      <dgm:prSet/>
      <dgm:spPr/>
      <dgm:t>
        <a:bodyPr/>
        <a:lstStyle/>
        <a:p>
          <a:endParaRPr lang="en-US"/>
        </a:p>
      </dgm:t>
    </dgm:pt>
    <dgm:pt modelId="{32F834DB-0551-46CC-81F6-C6BDBD32863C}" type="sibTrans" cxnId="{739CE1C8-616F-4464-9567-A8CC7C5FF842}">
      <dgm:prSet/>
      <dgm:spPr/>
      <dgm:t>
        <a:bodyPr/>
        <a:lstStyle/>
        <a:p>
          <a:endParaRPr lang="en-US"/>
        </a:p>
      </dgm:t>
    </dgm:pt>
    <dgm:pt modelId="{1A69D0E6-7F1D-42F8-95D2-A9409BFC13C9}">
      <dgm:prSet phldrT="[Text]" phldr="0"/>
      <dgm:spPr/>
      <dgm:t>
        <a:bodyPr/>
        <a:lstStyle/>
        <a:p>
          <a:r>
            <a:rPr lang="en-US" dirty="0"/>
            <a:t>Tweets</a:t>
          </a:r>
        </a:p>
      </dgm:t>
    </dgm:pt>
    <dgm:pt modelId="{07D889F2-F339-4FDC-A062-D03F6D761CAC}" type="parTrans" cxnId="{AC9AB38E-2639-483C-AE33-CD62B965DC69}">
      <dgm:prSet/>
      <dgm:spPr/>
      <dgm:t>
        <a:bodyPr/>
        <a:lstStyle/>
        <a:p>
          <a:endParaRPr lang="en-US"/>
        </a:p>
      </dgm:t>
    </dgm:pt>
    <dgm:pt modelId="{D1173BD3-4DA3-45C2-AFD8-4D622EC77DBA}" type="sibTrans" cxnId="{AC9AB38E-2639-483C-AE33-CD62B965DC69}">
      <dgm:prSet/>
      <dgm:spPr/>
      <dgm:t>
        <a:bodyPr/>
        <a:lstStyle/>
        <a:p>
          <a:endParaRPr lang="en-US"/>
        </a:p>
      </dgm:t>
    </dgm:pt>
    <dgm:pt modelId="{5D4B4F79-6E02-4C1A-B40A-D02AFEA8FB0F}">
      <dgm:prSet phldrT="[Text]" phldr="0"/>
      <dgm:spPr/>
      <dgm:t>
        <a:bodyPr/>
        <a:lstStyle/>
        <a:p>
          <a:r>
            <a:rPr lang="en-US" dirty="0"/>
            <a:t>Preprocessing &amp; Normalization</a:t>
          </a:r>
        </a:p>
      </dgm:t>
    </dgm:pt>
    <dgm:pt modelId="{183D7799-7368-420F-86D1-187FDD5EED92}" type="parTrans" cxnId="{1AB76CCC-AC2E-400E-83A1-8A66F69C51E8}">
      <dgm:prSet/>
      <dgm:spPr/>
      <dgm:t>
        <a:bodyPr/>
        <a:lstStyle/>
        <a:p>
          <a:endParaRPr lang="en-US"/>
        </a:p>
      </dgm:t>
    </dgm:pt>
    <dgm:pt modelId="{AE95B730-36A2-43EB-A734-75FA9700C2CE}" type="sibTrans" cxnId="{1AB76CCC-AC2E-400E-83A1-8A66F69C51E8}">
      <dgm:prSet/>
      <dgm:spPr/>
      <dgm:t>
        <a:bodyPr/>
        <a:lstStyle/>
        <a:p>
          <a:endParaRPr lang="en-US"/>
        </a:p>
      </dgm:t>
    </dgm:pt>
    <dgm:pt modelId="{8C841A3A-7DFB-456D-82D4-86D246A90936}">
      <dgm:prSet phldrT="[Text]" phldr="0"/>
      <dgm:spPr/>
      <dgm:t>
        <a:bodyPr/>
        <a:lstStyle/>
        <a:p>
          <a:r>
            <a:rPr lang="en-US" dirty="0"/>
            <a:t>Tokenization</a:t>
          </a:r>
        </a:p>
      </dgm:t>
    </dgm:pt>
    <dgm:pt modelId="{35E9C8C2-7719-43F1-880B-FA8291E3B411}" type="parTrans" cxnId="{7041A2B2-4308-48C7-92AD-9C0197E99176}">
      <dgm:prSet/>
      <dgm:spPr/>
      <dgm:t>
        <a:bodyPr/>
        <a:lstStyle/>
        <a:p>
          <a:endParaRPr lang="en-US"/>
        </a:p>
      </dgm:t>
    </dgm:pt>
    <dgm:pt modelId="{EC262E37-8A96-4068-92D1-E5D329587545}" type="sibTrans" cxnId="{7041A2B2-4308-48C7-92AD-9C0197E99176}">
      <dgm:prSet/>
      <dgm:spPr/>
      <dgm:t>
        <a:bodyPr/>
        <a:lstStyle/>
        <a:p>
          <a:endParaRPr lang="en-US"/>
        </a:p>
      </dgm:t>
    </dgm:pt>
    <dgm:pt modelId="{45876454-AF57-4E8E-ABEE-4F0D5DB8EE57}">
      <dgm:prSet phldrT="[Text]" phldr="0"/>
      <dgm:spPr/>
      <dgm:t>
        <a:bodyPr/>
        <a:lstStyle/>
        <a:p>
          <a:r>
            <a:rPr lang="en-US" dirty="0"/>
            <a:t>Stemming</a:t>
          </a:r>
        </a:p>
      </dgm:t>
    </dgm:pt>
    <dgm:pt modelId="{CF719110-79E5-4D7B-89D5-C443963E32B2}" type="parTrans" cxnId="{41E68E88-5FF9-47F2-98FC-9D0528D4ED62}">
      <dgm:prSet/>
      <dgm:spPr/>
      <dgm:t>
        <a:bodyPr/>
        <a:lstStyle/>
        <a:p>
          <a:endParaRPr lang="en-US"/>
        </a:p>
      </dgm:t>
    </dgm:pt>
    <dgm:pt modelId="{C2265BB6-9314-48D6-BAA5-FAE1CB31E765}" type="sibTrans" cxnId="{41E68E88-5FF9-47F2-98FC-9D0528D4ED62}">
      <dgm:prSet/>
      <dgm:spPr/>
      <dgm:t>
        <a:bodyPr/>
        <a:lstStyle/>
        <a:p>
          <a:endParaRPr lang="en-US"/>
        </a:p>
      </dgm:t>
    </dgm:pt>
    <dgm:pt modelId="{BF0A7BC9-48CC-4763-9AA9-7FD73A329A07}">
      <dgm:prSet phldrT="[Text]" phldr="0"/>
      <dgm:spPr/>
      <dgm:t>
        <a:bodyPr/>
        <a:lstStyle/>
        <a:p>
          <a:pPr algn="l"/>
          <a:r>
            <a:rPr lang="en-US" dirty="0"/>
            <a:t>ML/NLP Model</a:t>
          </a:r>
        </a:p>
      </dgm:t>
    </dgm:pt>
    <dgm:pt modelId="{D3519E73-5C31-4C91-8580-80B40B5CE0E7}" type="parTrans" cxnId="{E48AF988-4D53-4C8C-9194-8EBEB94DDE6A}">
      <dgm:prSet/>
      <dgm:spPr/>
      <dgm:t>
        <a:bodyPr/>
        <a:lstStyle/>
        <a:p>
          <a:endParaRPr lang="en-US"/>
        </a:p>
      </dgm:t>
    </dgm:pt>
    <dgm:pt modelId="{715023FD-ED45-4F67-9A2B-4BE3F8408B0F}" type="sibTrans" cxnId="{E48AF988-4D53-4C8C-9194-8EBEB94DDE6A}">
      <dgm:prSet/>
      <dgm:spPr/>
      <dgm:t>
        <a:bodyPr/>
        <a:lstStyle/>
        <a:p>
          <a:endParaRPr lang="en-US"/>
        </a:p>
      </dgm:t>
    </dgm:pt>
    <dgm:pt modelId="{40E2FB8E-303C-4B45-96B7-84AAB493DD2A}">
      <dgm:prSet phldrT="[Text]" phldr="0"/>
      <dgm:spPr/>
      <dgm:t>
        <a:bodyPr/>
        <a:lstStyle/>
        <a:p>
          <a:r>
            <a:rPr lang="en-US"/>
            <a:t>Output</a:t>
          </a:r>
          <a:endParaRPr lang="en-US" dirty="0"/>
        </a:p>
      </dgm:t>
    </dgm:pt>
    <dgm:pt modelId="{4B3E25D3-2599-46AF-AAF6-B459BC16ACCB}" type="parTrans" cxnId="{B141D1C1-460D-487F-A551-36A1228E1B11}">
      <dgm:prSet/>
      <dgm:spPr/>
      <dgm:t>
        <a:bodyPr/>
        <a:lstStyle/>
        <a:p>
          <a:endParaRPr lang="en-US"/>
        </a:p>
      </dgm:t>
    </dgm:pt>
    <dgm:pt modelId="{31D1FADF-AC86-4431-8E62-1754C69410FE}" type="sibTrans" cxnId="{B141D1C1-460D-487F-A551-36A1228E1B11}">
      <dgm:prSet/>
      <dgm:spPr/>
      <dgm:t>
        <a:bodyPr/>
        <a:lstStyle/>
        <a:p>
          <a:endParaRPr lang="en-US"/>
        </a:p>
      </dgm:t>
    </dgm:pt>
    <dgm:pt modelId="{334EAFD5-D334-4A25-9995-E026F97B0F8B}">
      <dgm:prSet phldrT="[Text]" phldr="0"/>
      <dgm:spPr/>
      <dgm:t>
        <a:bodyPr/>
        <a:lstStyle/>
        <a:p>
          <a:r>
            <a:rPr lang="en-US" dirty="0"/>
            <a:t>Feature Extraction</a:t>
          </a:r>
        </a:p>
      </dgm:t>
    </dgm:pt>
    <dgm:pt modelId="{AD9EABEB-49E8-4270-983C-C3DD2EA27D71}" type="sibTrans" cxnId="{1883CBA0-98D5-41D7-BA44-3F2BA71DCFC6}">
      <dgm:prSet/>
      <dgm:spPr/>
      <dgm:t>
        <a:bodyPr/>
        <a:lstStyle/>
        <a:p>
          <a:endParaRPr lang="en-US"/>
        </a:p>
      </dgm:t>
    </dgm:pt>
    <dgm:pt modelId="{A24A2818-6763-423F-B736-157E830AFF2B}" type="parTrans" cxnId="{1883CBA0-98D5-41D7-BA44-3F2BA71DCFC6}">
      <dgm:prSet/>
      <dgm:spPr/>
      <dgm:t>
        <a:bodyPr/>
        <a:lstStyle/>
        <a:p>
          <a:endParaRPr lang="en-US"/>
        </a:p>
      </dgm:t>
    </dgm:pt>
    <dgm:pt modelId="{FA67475A-2309-44C1-9E10-F35B0C4366DC}">
      <dgm:prSet phldrT="[Text]" phldr="0"/>
      <dgm:spPr/>
      <dgm:t>
        <a:bodyPr/>
        <a:lstStyle/>
        <a:p>
          <a:r>
            <a:rPr lang="en-US" dirty="0"/>
            <a:t>Bag of Words</a:t>
          </a:r>
        </a:p>
      </dgm:t>
    </dgm:pt>
    <dgm:pt modelId="{053F0817-FF95-40D4-8910-A15E1A046D61}" type="sibTrans" cxnId="{BBD8A5CD-088F-4E97-916B-AC23A4CA176C}">
      <dgm:prSet/>
      <dgm:spPr/>
      <dgm:t>
        <a:bodyPr/>
        <a:lstStyle/>
        <a:p>
          <a:endParaRPr lang="en-US"/>
        </a:p>
      </dgm:t>
    </dgm:pt>
    <dgm:pt modelId="{3FCC3BE4-E6B6-4B04-88F8-4926E7382481}" type="parTrans" cxnId="{BBD8A5CD-088F-4E97-916B-AC23A4CA176C}">
      <dgm:prSet/>
      <dgm:spPr/>
      <dgm:t>
        <a:bodyPr/>
        <a:lstStyle/>
        <a:p>
          <a:endParaRPr lang="en-US"/>
        </a:p>
      </dgm:t>
    </dgm:pt>
    <dgm:pt modelId="{1DD40078-C00F-4718-A241-C37E0F4FDCF6}">
      <dgm:prSet phldrT="[Text]" phldr="0"/>
      <dgm:spPr/>
      <dgm:t>
        <a:bodyPr/>
        <a:lstStyle/>
        <a:p>
          <a:r>
            <a:rPr lang="en-US" dirty="0"/>
            <a:t>TF-IDF</a:t>
          </a:r>
        </a:p>
      </dgm:t>
    </dgm:pt>
    <dgm:pt modelId="{7975A8C7-B18A-48E6-B21F-550FC1C21DEA}" type="sibTrans" cxnId="{06AC8A69-0EA2-4C5C-8F60-2A0E149D601E}">
      <dgm:prSet/>
      <dgm:spPr/>
      <dgm:t>
        <a:bodyPr/>
        <a:lstStyle/>
        <a:p>
          <a:endParaRPr lang="en-US"/>
        </a:p>
      </dgm:t>
    </dgm:pt>
    <dgm:pt modelId="{5E0B39E0-E955-48B3-BB3B-4D5FF3040B3E}" type="parTrans" cxnId="{06AC8A69-0EA2-4C5C-8F60-2A0E149D601E}">
      <dgm:prSet/>
      <dgm:spPr/>
      <dgm:t>
        <a:bodyPr/>
        <a:lstStyle/>
        <a:p>
          <a:endParaRPr lang="en-US"/>
        </a:p>
      </dgm:t>
    </dgm:pt>
    <dgm:pt modelId="{A2045CE6-D15E-4C02-8052-7E8979F3E4A3}">
      <dgm:prSet phldrT="[Text]" phldr="0"/>
      <dgm:spPr/>
      <dgm:t>
        <a:bodyPr/>
        <a:lstStyle/>
        <a:p>
          <a:r>
            <a:rPr lang="en-US"/>
            <a:t>Translator</a:t>
          </a:r>
          <a:endParaRPr lang="en-US" dirty="0"/>
        </a:p>
      </dgm:t>
    </dgm:pt>
    <dgm:pt modelId="{E20991FD-E4DA-438D-A5B6-2B20CC07A0F4}" type="parTrans" cxnId="{C826AEF4-BE15-4AC6-8219-2B01813099E4}">
      <dgm:prSet/>
      <dgm:spPr/>
      <dgm:t>
        <a:bodyPr/>
        <a:lstStyle/>
        <a:p>
          <a:endParaRPr lang="en-US"/>
        </a:p>
      </dgm:t>
    </dgm:pt>
    <dgm:pt modelId="{77CC7E3A-12BD-4A36-AC54-176ED04130AB}" type="sibTrans" cxnId="{C826AEF4-BE15-4AC6-8219-2B01813099E4}">
      <dgm:prSet/>
      <dgm:spPr/>
      <dgm:t>
        <a:bodyPr/>
        <a:lstStyle/>
        <a:p>
          <a:endParaRPr lang="en-US"/>
        </a:p>
      </dgm:t>
    </dgm:pt>
    <dgm:pt modelId="{DEFAE387-7E2E-4143-A559-A40555C53030}">
      <dgm:prSet phldrT="[Text]" phldr="0"/>
      <dgm:spPr/>
      <dgm:t>
        <a:bodyPr/>
        <a:lstStyle/>
        <a:p>
          <a:r>
            <a:rPr lang="en-US"/>
            <a:t>Classifier</a:t>
          </a:r>
          <a:endParaRPr lang="en-US" dirty="0"/>
        </a:p>
      </dgm:t>
    </dgm:pt>
    <dgm:pt modelId="{E8B258A4-5CA4-4482-927C-1D9C3959E080}" type="parTrans" cxnId="{63EDF50E-3089-42B2-825E-15C2E9F0BA17}">
      <dgm:prSet/>
      <dgm:spPr/>
      <dgm:t>
        <a:bodyPr/>
        <a:lstStyle/>
        <a:p>
          <a:endParaRPr lang="en-US"/>
        </a:p>
      </dgm:t>
    </dgm:pt>
    <dgm:pt modelId="{00BEAE55-6B3F-4504-B399-A93984598634}" type="sibTrans" cxnId="{63EDF50E-3089-42B2-825E-15C2E9F0BA17}">
      <dgm:prSet/>
      <dgm:spPr/>
      <dgm:t>
        <a:bodyPr/>
        <a:lstStyle/>
        <a:p>
          <a:endParaRPr lang="en-US"/>
        </a:p>
      </dgm:t>
    </dgm:pt>
    <dgm:pt modelId="{A425BDA2-8EAE-4A70-A0ED-D6FD237D58AD}">
      <dgm:prSet phldrT="[Text]" phldr="0"/>
      <dgm:spPr/>
      <dgm:t>
        <a:bodyPr/>
        <a:lstStyle/>
        <a:p>
          <a:r>
            <a:rPr lang="en-US"/>
            <a:t>Sentiment score</a:t>
          </a:r>
          <a:endParaRPr lang="en-US" dirty="0"/>
        </a:p>
      </dgm:t>
    </dgm:pt>
    <dgm:pt modelId="{698456CD-761F-4279-A332-93EFE93ECA52}" type="parTrans" cxnId="{4FED0708-8D66-45C3-BFCF-24A48F172628}">
      <dgm:prSet/>
      <dgm:spPr/>
      <dgm:t>
        <a:bodyPr/>
        <a:lstStyle/>
        <a:p>
          <a:endParaRPr lang="en-US"/>
        </a:p>
      </dgm:t>
    </dgm:pt>
    <dgm:pt modelId="{3A4A02A1-DF1E-4E98-A7F0-7104E549EC85}" type="sibTrans" cxnId="{4FED0708-8D66-45C3-BFCF-24A48F172628}">
      <dgm:prSet/>
      <dgm:spPr/>
      <dgm:t>
        <a:bodyPr/>
        <a:lstStyle/>
        <a:p>
          <a:endParaRPr lang="en-US"/>
        </a:p>
      </dgm:t>
    </dgm:pt>
    <dgm:pt modelId="{C29A4F77-A22E-42EF-B60F-EA262A5B25C0}">
      <dgm:prSet phldrT="[Text]" phldr="0"/>
      <dgm:spPr/>
      <dgm:t>
        <a:bodyPr/>
        <a:lstStyle/>
        <a:p>
          <a:r>
            <a:rPr lang="en-US" dirty="0"/>
            <a:t>Translated Text</a:t>
          </a:r>
        </a:p>
      </dgm:t>
    </dgm:pt>
    <dgm:pt modelId="{6BB48ADE-F09A-4E44-ABAC-58B8987DF6E0}" type="parTrans" cxnId="{19369DC6-C7BE-4071-A84F-8C3263AD4E20}">
      <dgm:prSet/>
      <dgm:spPr/>
      <dgm:t>
        <a:bodyPr/>
        <a:lstStyle/>
        <a:p>
          <a:endParaRPr lang="en-US"/>
        </a:p>
      </dgm:t>
    </dgm:pt>
    <dgm:pt modelId="{6A2E2AD5-9734-427F-8CC3-957B3B2A5AE7}" type="sibTrans" cxnId="{19369DC6-C7BE-4071-A84F-8C3263AD4E20}">
      <dgm:prSet/>
      <dgm:spPr/>
      <dgm:t>
        <a:bodyPr/>
        <a:lstStyle/>
        <a:p>
          <a:endParaRPr lang="en-US"/>
        </a:p>
      </dgm:t>
    </dgm:pt>
    <dgm:pt modelId="{BC6AA4F8-1BA2-4B6C-9D60-E36EEFC3D0D6}" type="pres">
      <dgm:prSet presAssocID="{7EDAE7CF-E2A2-4643-BE6F-B5D9DDDAC524}" presName="Name0" presStyleCnt="0">
        <dgm:presLayoutVars>
          <dgm:dir/>
          <dgm:resizeHandles val="exact"/>
        </dgm:presLayoutVars>
      </dgm:prSet>
      <dgm:spPr/>
    </dgm:pt>
    <dgm:pt modelId="{0649CA7F-2D1E-45CB-A087-F4B62998BDA2}" type="pres">
      <dgm:prSet presAssocID="{618289F2-27D1-4E4D-9100-73D5009BD87B}" presName="composite" presStyleCnt="0"/>
      <dgm:spPr/>
    </dgm:pt>
    <dgm:pt modelId="{D3C7DA3B-4898-4425-B8A7-19A06363F0C6}" type="pres">
      <dgm:prSet presAssocID="{618289F2-27D1-4E4D-9100-73D5009BD87B}" presName="imagSh" presStyleLbl="bgImgPlace1" presStyleIdx="0" presStyleCnt="5"/>
      <dgm:spPr/>
    </dgm:pt>
    <dgm:pt modelId="{18888FFF-7C4B-4180-A0AF-FB371FC8B1D2}" type="pres">
      <dgm:prSet presAssocID="{618289F2-27D1-4E4D-9100-73D5009BD87B}" presName="txNode" presStyleLbl="node1" presStyleIdx="0" presStyleCnt="5">
        <dgm:presLayoutVars>
          <dgm:bulletEnabled val="1"/>
        </dgm:presLayoutVars>
      </dgm:prSet>
      <dgm:spPr/>
    </dgm:pt>
    <dgm:pt modelId="{9C012C68-4AF6-4A5D-93F1-211B617C069B}" type="pres">
      <dgm:prSet presAssocID="{56D1C86E-F80C-472C-A4B6-1A250583B595}" presName="sibTrans" presStyleLbl="sibTrans2D1" presStyleIdx="0" presStyleCnt="4"/>
      <dgm:spPr/>
    </dgm:pt>
    <dgm:pt modelId="{A99E65D2-9483-4B45-BFA1-D2A2376788CB}" type="pres">
      <dgm:prSet presAssocID="{56D1C86E-F80C-472C-A4B6-1A250583B595}" presName="connTx" presStyleLbl="sibTrans2D1" presStyleIdx="0" presStyleCnt="4"/>
      <dgm:spPr/>
    </dgm:pt>
    <dgm:pt modelId="{74D3A4C4-E386-4261-9561-D8CA13B46F69}" type="pres">
      <dgm:prSet presAssocID="{5D4B4F79-6E02-4C1A-B40A-D02AFEA8FB0F}" presName="composite" presStyleCnt="0"/>
      <dgm:spPr/>
    </dgm:pt>
    <dgm:pt modelId="{FFEC4881-719F-4184-83A1-8E63C7FA94D6}" type="pres">
      <dgm:prSet presAssocID="{5D4B4F79-6E02-4C1A-B40A-D02AFEA8FB0F}" presName="imagSh" presStyleLbl="bgImgPlace1" presStyleIdx="1" presStyleCnt="5"/>
      <dgm:spPr/>
    </dgm:pt>
    <dgm:pt modelId="{03F413B4-E9EA-4C19-887D-33A5F7FAC646}" type="pres">
      <dgm:prSet presAssocID="{5D4B4F79-6E02-4C1A-B40A-D02AFEA8FB0F}" presName="txNode" presStyleLbl="node1" presStyleIdx="1" presStyleCnt="5">
        <dgm:presLayoutVars>
          <dgm:bulletEnabled val="1"/>
        </dgm:presLayoutVars>
      </dgm:prSet>
      <dgm:spPr/>
    </dgm:pt>
    <dgm:pt modelId="{EEBFFE2F-ACC5-4D35-A8BF-28A4A2ECCDD8}" type="pres">
      <dgm:prSet presAssocID="{AE95B730-36A2-43EB-A734-75FA9700C2CE}" presName="sibTrans" presStyleLbl="sibTrans2D1" presStyleIdx="1" presStyleCnt="4"/>
      <dgm:spPr/>
    </dgm:pt>
    <dgm:pt modelId="{ACBC2228-B456-4764-A401-688D1E095338}" type="pres">
      <dgm:prSet presAssocID="{AE95B730-36A2-43EB-A734-75FA9700C2CE}" presName="connTx" presStyleLbl="sibTrans2D1" presStyleIdx="1" presStyleCnt="4"/>
      <dgm:spPr/>
    </dgm:pt>
    <dgm:pt modelId="{7282C4CA-F02D-4801-8365-1202B9C4755E}" type="pres">
      <dgm:prSet presAssocID="{334EAFD5-D334-4A25-9995-E026F97B0F8B}" presName="composite" presStyleCnt="0"/>
      <dgm:spPr/>
    </dgm:pt>
    <dgm:pt modelId="{7681E647-1EBE-40A8-AA3A-7640DF8B6778}" type="pres">
      <dgm:prSet presAssocID="{334EAFD5-D334-4A25-9995-E026F97B0F8B}" presName="imagSh" presStyleLbl="bgImgPlace1" presStyleIdx="2" presStyleCnt="5"/>
      <dgm:spPr/>
    </dgm:pt>
    <dgm:pt modelId="{4714F1A1-1EFF-4F20-8ED3-6FD779362A34}" type="pres">
      <dgm:prSet presAssocID="{334EAFD5-D334-4A25-9995-E026F97B0F8B}" presName="txNode" presStyleLbl="node1" presStyleIdx="2" presStyleCnt="5">
        <dgm:presLayoutVars>
          <dgm:bulletEnabled val="1"/>
        </dgm:presLayoutVars>
      </dgm:prSet>
      <dgm:spPr/>
    </dgm:pt>
    <dgm:pt modelId="{933294AC-EA50-4E92-BCD0-6515BACA0D46}" type="pres">
      <dgm:prSet presAssocID="{AD9EABEB-49E8-4270-983C-C3DD2EA27D71}" presName="sibTrans" presStyleLbl="sibTrans2D1" presStyleIdx="2" presStyleCnt="4"/>
      <dgm:spPr/>
    </dgm:pt>
    <dgm:pt modelId="{2AF76DD7-5693-4702-B752-976639DB2B3E}" type="pres">
      <dgm:prSet presAssocID="{AD9EABEB-49E8-4270-983C-C3DD2EA27D71}" presName="connTx" presStyleLbl="sibTrans2D1" presStyleIdx="2" presStyleCnt="4"/>
      <dgm:spPr/>
    </dgm:pt>
    <dgm:pt modelId="{2073E54D-BDA5-4882-880B-687ED9DED0D8}" type="pres">
      <dgm:prSet presAssocID="{BF0A7BC9-48CC-4763-9AA9-7FD73A329A07}" presName="composite" presStyleCnt="0"/>
      <dgm:spPr/>
    </dgm:pt>
    <dgm:pt modelId="{293C710B-4230-4E3F-9637-80C6C73A5878}" type="pres">
      <dgm:prSet presAssocID="{BF0A7BC9-48CC-4763-9AA9-7FD73A329A07}" presName="imagSh" presStyleLbl="bgImgPlace1" presStyleIdx="3" presStyleCnt="5"/>
      <dgm:spPr/>
    </dgm:pt>
    <dgm:pt modelId="{FD916584-A349-4AF3-AE22-95472A1B6FE4}" type="pres">
      <dgm:prSet presAssocID="{BF0A7BC9-48CC-4763-9AA9-7FD73A329A07}" presName="txNode" presStyleLbl="node1" presStyleIdx="3" presStyleCnt="5">
        <dgm:presLayoutVars>
          <dgm:bulletEnabled val="1"/>
        </dgm:presLayoutVars>
      </dgm:prSet>
      <dgm:spPr/>
    </dgm:pt>
    <dgm:pt modelId="{A6422FAF-E2CD-4011-976E-9122C53BE863}" type="pres">
      <dgm:prSet presAssocID="{715023FD-ED45-4F67-9A2B-4BE3F8408B0F}" presName="sibTrans" presStyleLbl="sibTrans2D1" presStyleIdx="3" presStyleCnt="4"/>
      <dgm:spPr/>
    </dgm:pt>
    <dgm:pt modelId="{D6BC4C13-602C-4454-B110-96638680EA95}" type="pres">
      <dgm:prSet presAssocID="{715023FD-ED45-4F67-9A2B-4BE3F8408B0F}" presName="connTx" presStyleLbl="sibTrans2D1" presStyleIdx="3" presStyleCnt="4"/>
      <dgm:spPr/>
    </dgm:pt>
    <dgm:pt modelId="{AE609176-150D-4E08-BD29-85DB02E3F025}" type="pres">
      <dgm:prSet presAssocID="{40E2FB8E-303C-4B45-96B7-84AAB493DD2A}" presName="composite" presStyleCnt="0"/>
      <dgm:spPr/>
    </dgm:pt>
    <dgm:pt modelId="{5C4E66C9-01A9-4623-8E00-99E1B2B3241F}" type="pres">
      <dgm:prSet presAssocID="{40E2FB8E-303C-4B45-96B7-84AAB493DD2A}" presName="imagSh" presStyleLbl="bgImgPlace1" presStyleIdx="4" presStyleCnt="5"/>
      <dgm:spPr/>
    </dgm:pt>
    <dgm:pt modelId="{061F9D48-AD3E-43B7-A40A-C2780E58D9D5}" type="pres">
      <dgm:prSet presAssocID="{40E2FB8E-303C-4B45-96B7-84AAB493DD2A}" presName="txNode" presStyleLbl="node1" presStyleIdx="4" presStyleCnt="5">
        <dgm:presLayoutVars>
          <dgm:bulletEnabled val="1"/>
        </dgm:presLayoutVars>
      </dgm:prSet>
      <dgm:spPr/>
    </dgm:pt>
  </dgm:ptLst>
  <dgm:cxnLst>
    <dgm:cxn modelId="{0A60F106-C623-4278-9365-6EAEF27463DF}" type="presOf" srcId="{FA67475A-2309-44C1-9E10-F35B0C4366DC}" destId="{4714F1A1-1EFF-4F20-8ED3-6FD779362A34}" srcOrd="0" destOrd="1" presId="urn:microsoft.com/office/officeart/2005/8/layout/hProcess10"/>
    <dgm:cxn modelId="{4FED0708-8D66-45C3-BFCF-24A48F172628}" srcId="{40E2FB8E-303C-4B45-96B7-84AAB493DD2A}" destId="{A425BDA2-8EAE-4A70-A0ED-D6FD237D58AD}" srcOrd="0" destOrd="0" parTransId="{698456CD-761F-4279-A332-93EFE93ECA52}" sibTransId="{3A4A02A1-DF1E-4E98-A7F0-7104E549EC85}"/>
    <dgm:cxn modelId="{63EDF50E-3089-42B2-825E-15C2E9F0BA17}" srcId="{BF0A7BC9-48CC-4763-9AA9-7FD73A329A07}" destId="{DEFAE387-7E2E-4143-A559-A40555C53030}" srcOrd="1" destOrd="0" parTransId="{E8B258A4-5CA4-4482-927C-1D9C3959E080}" sibTransId="{00BEAE55-6B3F-4504-B399-A93984598634}"/>
    <dgm:cxn modelId="{73A4E01D-61A6-480B-8FD2-E311B0450061}" srcId="{7EDAE7CF-E2A2-4643-BE6F-B5D9DDDAC524}" destId="{618289F2-27D1-4E4D-9100-73D5009BD87B}" srcOrd="0" destOrd="0" parTransId="{A3E76DD6-C92D-4A44-8F3B-65D75E37F851}" sibTransId="{56D1C86E-F80C-472C-A4B6-1A250583B595}"/>
    <dgm:cxn modelId="{A3B15B21-2DD2-43F0-AEA9-3FF7551B3537}" type="presOf" srcId="{AE95B730-36A2-43EB-A734-75FA9700C2CE}" destId="{EEBFFE2F-ACC5-4D35-A8BF-28A4A2ECCDD8}" srcOrd="0" destOrd="0" presId="urn:microsoft.com/office/officeart/2005/8/layout/hProcess10"/>
    <dgm:cxn modelId="{266C2526-C918-41AC-8285-A09126A9E5ED}" type="presOf" srcId="{5D4B4F79-6E02-4C1A-B40A-D02AFEA8FB0F}" destId="{03F413B4-E9EA-4C19-887D-33A5F7FAC646}" srcOrd="0" destOrd="0" presId="urn:microsoft.com/office/officeart/2005/8/layout/hProcess10"/>
    <dgm:cxn modelId="{6DA0EB26-0900-4146-A75B-2518EF52CD3D}" type="presOf" srcId="{8C841A3A-7DFB-456D-82D4-86D246A90936}" destId="{03F413B4-E9EA-4C19-887D-33A5F7FAC646}" srcOrd="0" destOrd="1" presId="urn:microsoft.com/office/officeart/2005/8/layout/hProcess10"/>
    <dgm:cxn modelId="{3E8BEC34-BE1C-4968-B5B6-78DB9990456D}" type="presOf" srcId="{40E2FB8E-303C-4B45-96B7-84AAB493DD2A}" destId="{061F9D48-AD3E-43B7-A40A-C2780E58D9D5}" srcOrd="0" destOrd="0" presId="urn:microsoft.com/office/officeart/2005/8/layout/hProcess10"/>
    <dgm:cxn modelId="{F04E303C-C69F-4910-B0B6-1DC8BC762F4C}" type="presOf" srcId="{AE95B730-36A2-43EB-A734-75FA9700C2CE}" destId="{ACBC2228-B456-4764-A401-688D1E095338}" srcOrd="1" destOrd="0" presId="urn:microsoft.com/office/officeart/2005/8/layout/hProcess10"/>
    <dgm:cxn modelId="{D20F9946-B05F-4C1B-89F3-EA3B3D64901A}" type="presOf" srcId="{DEFAE387-7E2E-4143-A559-A40555C53030}" destId="{FD916584-A349-4AF3-AE22-95472A1B6FE4}" srcOrd="0" destOrd="2" presId="urn:microsoft.com/office/officeart/2005/8/layout/hProcess10"/>
    <dgm:cxn modelId="{91202747-F77C-45F6-9B0B-AC1BAAEA41BD}" type="presOf" srcId="{56D1C86E-F80C-472C-A4B6-1A250583B595}" destId="{9C012C68-4AF6-4A5D-93F1-211B617C069B}" srcOrd="0" destOrd="0" presId="urn:microsoft.com/office/officeart/2005/8/layout/hProcess10"/>
    <dgm:cxn modelId="{50319647-AD8A-4935-B1E3-C29203A71F16}" type="presOf" srcId="{334EAFD5-D334-4A25-9995-E026F97B0F8B}" destId="{4714F1A1-1EFF-4F20-8ED3-6FD779362A34}" srcOrd="0" destOrd="0" presId="urn:microsoft.com/office/officeart/2005/8/layout/hProcess10"/>
    <dgm:cxn modelId="{06AC8A69-0EA2-4C5C-8F60-2A0E149D601E}" srcId="{334EAFD5-D334-4A25-9995-E026F97B0F8B}" destId="{1DD40078-C00F-4718-A241-C37E0F4FDCF6}" srcOrd="1" destOrd="0" parTransId="{5E0B39E0-E955-48B3-BB3B-4D5FF3040B3E}" sibTransId="{7975A8C7-B18A-48E6-B21F-550FC1C21DEA}"/>
    <dgm:cxn modelId="{C146D16B-8992-4642-AB8A-D1D34EAF9F3B}" type="presOf" srcId="{1A69D0E6-7F1D-42F8-95D2-A9409BFC13C9}" destId="{18888FFF-7C4B-4180-A0AF-FB371FC8B1D2}" srcOrd="0" destOrd="2" presId="urn:microsoft.com/office/officeart/2005/8/layout/hProcess10"/>
    <dgm:cxn modelId="{CEA74352-E745-4F27-95F6-28B17D9FDD2D}" type="presOf" srcId="{715023FD-ED45-4F67-9A2B-4BE3F8408B0F}" destId="{A6422FAF-E2CD-4011-976E-9122C53BE863}" srcOrd="0" destOrd="0" presId="urn:microsoft.com/office/officeart/2005/8/layout/hProcess10"/>
    <dgm:cxn modelId="{FAE66A77-45B1-4AE8-B5DD-FC66967183A6}" type="presOf" srcId="{56D1C86E-F80C-472C-A4B6-1A250583B595}" destId="{A99E65D2-9483-4B45-BFA1-D2A2376788CB}" srcOrd="1" destOrd="0" presId="urn:microsoft.com/office/officeart/2005/8/layout/hProcess10"/>
    <dgm:cxn modelId="{41E68E88-5FF9-47F2-98FC-9D0528D4ED62}" srcId="{5D4B4F79-6E02-4C1A-B40A-D02AFEA8FB0F}" destId="{45876454-AF57-4E8E-ABEE-4F0D5DB8EE57}" srcOrd="1" destOrd="0" parTransId="{CF719110-79E5-4D7B-89D5-C443963E32B2}" sibTransId="{C2265BB6-9314-48D6-BAA5-FAE1CB31E765}"/>
    <dgm:cxn modelId="{E48AF988-4D53-4C8C-9194-8EBEB94DDE6A}" srcId="{7EDAE7CF-E2A2-4643-BE6F-B5D9DDDAC524}" destId="{BF0A7BC9-48CC-4763-9AA9-7FD73A329A07}" srcOrd="3" destOrd="0" parTransId="{D3519E73-5C31-4C91-8580-80B40B5CE0E7}" sibTransId="{715023FD-ED45-4F67-9A2B-4BE3F8408B0F}"/>
    <dgm:cxn modelId="{51BB198C-9BA7-4336-AC70-45E74CC28231}" type="presOf" srcId="{618289F2-27D1-4E4D-9100-73D5009BD87B}" destId="{18888FFF-7C4B-4180-A0AF-FB371FC8B1D2}" srcOrd="0" destOrd="0" presId="urn:microsoft.com/office/officeart/2005/8/layout/hProcess10"/>
    <dgm:cxn modelId="{AC9AB38E-2639-483C-AE33-CD62B965DC69}" srcId="{618289F2-27D1-4E4D-9100-73D5009BD87B}" destId="{1A69D0E6-7F1D-42F8-95D2-A9409BFC13C9}" srcOrd="1" destOrd="0" parTransId="{07D889F2-F339-4FDC-A062-D03F6D761CAC}" sibTransId="{D1173BD3-4DA3-45C2-AFD8-4D622EC77DBA}"/>
    <dgm:cxn modelId="{DECF9795-9589-46EF-AC59-538BFABADFE8}" type="presOf" srcId="{39C34BF3-9BED-4E7B-8A1B-7BE26BF83844}" destId="{18888FFF-7C4B-4180-A0AF-FB371FC8B1D2}" srcOrd="0" destOrd="1" presId="urn:microsoft.com/office/officeart/2005/8/layout/hProcess10"/>
    <dgm:cxn modelId="{44954E97-D8D3-4A68-94E5-F4AE47499717}" type="presOf" srcId="{BF0A7BC9-48CC-4763-9AA9-7FD73A329A07}" destId="{FD916584-A349-4AF3-AE22-95472A1B6FE4}" srcOrd="0" destOrd="0" presId="urn:microsoft.com/office/officeart/2005/8/layout/hProcess10"/>
    <dgm:cxn modelId="{FCD18F9B-366B-48E9-9824-3B9B90B70650}" type="presOf" srcId="{C29A4F77-A22E-42EF-B60F-EA262A5B25C0}" destId="{061F9D48-AD3E-43B7-A40A-C2780E58D9D5}" srcOrd="0" destOrd="2" presId="urn:microsoft.com/office/officeart/2005/8/layout/hProcess10"/>
    <dgm:cxn modelId="{1883CBA0-98D5-41D7-BA44-3F2BA71DCFC6}" srcId="{7EDAE7CF-E2A2-4643-BE6F-B5D9DDDAC524}" destId="{334EAFD5-D334-4A25-9995-E026F97B0F8B}" srcOrd="2" destOrd="0" parTransId="{A24A2818-6763-423F-B736-157E830AFF2B}" sibTransId="{AD9EABEB-49E8-4270-983C-C3DD2EA27D71}"/>
    <dgm:cxn modelId="{7041A2B2-4308-48C7-92AD-9C0197E99176}" srcId="{5D4B4F79-6E02-4C1A-B40A-D02AFEA8FB0F}" destId="{8C841A3A-7DFB-456D-82D4-86D246A90936}" srcOrd="0" destOrd="0" parTransId="{35E9C8C2-7719-43F1-880B-FA8291E3B411}" sibTransId="{EC262E37-8A96-4068-92D1-E5D329587545}"/>
    <dgm:cxn modelId="{69F9A3B6-80BE-4AC1-B715-9F3AEF66A3E2}" type="presOf" srcId="{1DD40078-C00F-4718-A241-C37E0F4FDCF6}" destId="{4714F1A1-1EFF-4F20-8ED3-6FD779362A34}" srcOrd="0" destOrd="2" presId="urn:microsoft.com/office/officeart/2005/8/layout/hProcess10"/>
    <dgm:cxn modelId="{B141D1C1-460D-487F-A551-36A1228E1B11}" srcId="{7EDAE7CF-E2A2-4643-BE6F-B5D9DDDAC524}" destId="{40E2FB8E-303C-4B45-96B7-84AAB493DD2A}" srcOrd="4" destOrd="0" parTransId="{4B3E25D3-2599-46AF-AAF6-B459BC16ACCB}" sibTransId="{31D1FADF-AC86-4431-8E62-1754C69410FE}"/>
    <dgm:cxn modelId="{19369DC6-C7BE-4071-A84F-8C3263AD4E20}" srcId="{40E2FB8E-303C-4B45-96B7-84AAB493DD2A}" destId="{C29A4F77-A22E-42EF-B60F-EA262A5B25C0}" srcOrd="1" destOrd="0" parTransId="{6BB48ADE-F09A-4E44-ABAC-58B8987DF6E0}" sibTransId="{6A2E2AD5-9734-427F-8CC3-957B3B2A5AE7}"/>
    <dgm:cxn modelId="{9607CBC8-CCF8-4522-9C11-D741C750DF2E}" type="presOf" srcId="{AD9EABEB-49E8-4270-983C-C3DD2EA27D71}" destId="{933294AC-EA50-4E92-BCD0-6515BACA0D46}" srcOrd="0" destOrd="0" presId="urn:microsoft.com/office/officeart/2005/8/layout/hProcess10"/>
    <dgm:cxn modelId="{739CE1C8-616F-4464-9567-A8CC7C5FF842}" srcId="{618289F2-27D1-4E4D-9100-73D5009BD87B}" destId="{39C34BF3-9BED-4E7B-8A1B-7BE26BF83844}" srcOrd="0" destOrd="0" parTransId="{922674AC-26CF-46EA-AAAA-D90D842A0848}" sibTransId="{32F834DB-0551-46CC-81F6-C6BDBD32863C}"/>
    <dgm:cxn modelId="{89A5D1CB-663F-4887-A754-0BCECF46ABFC}" type="presOf" srcId="{715023FD-ED45-4F67-9A2B-4BE3F8408B0F}" destId="{D6BC4C13-602C-4454-B110-96638680EA95}" srcOrd="1" destOrd="0" presId="urn:microsoft.com/office/officeart/2005/8/layout/hProcess10"/>
    <dgm:cxn modelId="{1AB76CCC-AC2E-400E-83A1-8A66F69C51E8}" srcId="{7EDAE7CF-E2A2-4643-BE6F-B5D9DDDAC524}" destId="{5D4B4F79-6E02-4C1A-B40A-D02AFEA8FB0F}" srcOrd="1" destOrd="0" parTransId="{183D7799-7368-420F-86D1-187FDD5EED92}" sibTransId="{AE95B730-36A2-43EB-A734-75FA9700C2CE}"/>
    <dgm:cxn modelId="{BBD8A5CD-088F-4E97-916B-AC23A4CA176C}" srcId="{334EAFD5-D334-4A25-9995-E026F97B0F8B}" destId="{FA67475A-2309-44C1-9E10-F35B0C4366DC}" srcOrd="0" destOrd="0" parTransId="{3FCC3BE4-E6B6-4B04-88F8-4926E7382481}" sibTransId="{053F0817-FF95-40D4-8910-A15E1A046D61}"/>
    <dgm:cxn modelId="{0D6242D4-5B10-4322-802F-D3CB64B79593}" type="presOf" srcId="{A2045CE6-D15E-4C02-8052-7E8979F3E4A3}" destId="{FD916584-A349-4AF3-AE22-95472A1B6FE4}" srcOrd="0" destOrd="1" presId="urn:microsoft.com/office/officeart/2005/8/layout/hProcess10"/>
    <dgm:cxn modelId="{AA34A5D5-ECA9-4445-AC13-8028F4129A8F}" type="presOf" srcId="{AD9EABEB-49E8-4270-983C-C3DD2EA27D71}" destId="{2AF76DD7-5693-4702-B752-976639DB2B3E}" srcOrd="1" destOrd="0" presId="urn:microsoft.com/office/officeart/2005/8/layout/hProcess10"/>
    <dgm:cxn modelId="{291E33EC-BD3E-4295-A11C-998D0C05664A}" type="presOf" srcId="{7EDAE7CF-E2A2-4643-BE6F-B5D9DDDAC524}" destId="{BC6AA4F8-1BA2-4B6C-9D60-E36EEFC3D0D6}" srcOrd="0" destOrd="0" presId="urn:microsoft.com/office/officeart/2005/8/layout/hProcess10"/>
    <dgm:cxn modelId="{8F5988F4-E37C-4600-962F-4B46FF0214AC}" type="presOf" srcId="{A425BDA2-8EAE-4A70-A0ED-D6FD237D58AD}" destId="{061F9D48-AD3E-43B7-A40A-C2780E58D9D5}" srcOrd="0" destOrd="1" presId="urn:microsoft.com/office/officeart/2005/8/layout/hProcess10"/>
    <dgm:cxn modelId="{C826AEF4-BE15-4AC6-8219-2B01813099E4}" srcId="{BF0A7BC9-48CC-4763-9AA9-7FD73A329A07}" destId="{A2045CE6-D15E-4C02-8052-7E8979F3E4A3}" srcOrd="0" destOrd="0" parTransId="{E20991FD-E4DA-438D-A5B6-2B20CC07A0F4}" sibTransId="{77CC7E3A-12BD-4A36-AC54-176ED04130AB}"/>
    <dgm:cxn modelId="{F0834BF9-DA34-4680-B4B4-604AD86524A3}" type="presOf" srcId="{45876454-AF57-4E8E-ABEE-4F0D5DB8EE57}" destId="{03F413B4-E9EA-4C19-887D-33A5F7FAC646}" srcOrd="0" destOrd="2" presId="urn:microsoft.com/office/officeart/2005/8/layout/hProcess10"/>
    <dgm:cxn modelId="{0BB6F12E-DF28-45BE-BA6C-B9E3555D182F}" type="presParOf" srcId="{BC6AA4F8-1BA2-4B6C-9D60-E36EEFC3D0D6}" destId="{0649CA7F-2D1E-45CB-A087-F4B62998BDA2}" srcOrd="0" destOrd="0" presId="urn:microsoft.com/office/officeart/2005/8/layout/hProcess10"/>
    <dgm:cxn modelId="{60F0AFB9-0DAC-44C9-A62E-828B9F203CEB}" type="presParOf" srcId="{0649CA7F-2D1E-45CB-A087-F4B62998BDA2}" destId="{D3C7DA3B-4898-4425-B8A7-19A06363F0C6}" srcOrd="0" destOrd="0" presId="urn:microsoft.com/office/officeart/2005/8/layout/hProcess10"/>
    <dgm:cxn modelId="{53795E67-465B-4016-ADD4-EED3A90CCD8F}" type="presParOf" srcId="{0649CA7F-2D1E-45CB-A087-F4B62998BDA2}" destId="{18888FFF-7C4B-4180-A0AF-FB371FC8B1D2}" srcOrd="1" destOrd="0" presId="urn:microsoft.com/office/officeart/2005/8/layout/hProcess10"/>
    <dgm:cxn modelId="{C3FA11AD-07AB-47B6-ADF4-6E970EAF7551}" type="presParOf" srcId="{BC6AA4F8-1BA2-4B6C-9D60-E36EEFC3D0D6}" destId="{9C012C68-4AF6-4A5D-93F1-211B617C069B}" srcOrd="1" destOrd="0" presId="urn:microsoft.com/office/officeart/2005/8/layout/hProcess10"/>
    <dgm:cxn modelId="{6C3BBFF1-01A5-4A74-85EC-3914B4ADCE9B}" type="presParOf" srcId="{9C012C68-4AF6-4A5D-93F1-211B617C069B}" destId="{A99E65D2-9483-4B45-BFA1-D2A2376788CB}" srcOrd="0" destOrd="0" presId="urn:microsoft.com/office/officeart/2005/8/layout/hProcess10"/>
    <dgm:cxn modelId="{3405D17B-AAE4-4632-83B8-0FEF89800F79}" type="presParOf" srcId="{BC6AA4F8-1BA2-4B6C-9D60-E36EEFC3D0D6}" destId="{74D3A4C4-E386-4261-9561-D8CA13B46F69}" srcOrd="2" destOrd="0" presId="urn:microsoft.com/office/officeart/2005/8/layout/hProcess10"/>
    <dgm:cxn modelId="{20CB2D00-C654-4CC9-937F-9DD9F71CCDC1}" type="presParOf" srcId="{74D3A4C4-E386-4261-9561-D8CA13B46F69}" destId="{FFEC4881-719F-4184-83A1-8E63C7FA94D6}" srcOrd="0" destOrd="0" presId="urn:microsoft.com/office/officeart/2005/8/layout/hProcess10"/>
    <dgm:cxn modelId="{B3519C6E-115B-4ADB-B2ED-C32A062F02D3}" type="presParOf" srcId="{74D3A4C4-E386-4261-9561-D8CA13B46F69}" destId="{03F413B4-E9EA-4C19-887D-33A5F7FAC646}" srcOrd="1" destOrd="0" presId="urn:microsoft.com/office/officeart/2005/8/layout/hProcess10"/>
    <dgm:cxn modelId="{C3F0CE50-9CF6-45BA-B9B3-FFCFA9EF4FE1}" type="presParOf" srcId="{BC6AA4F8-1BA2-4B6C-9D60-E36EEFC3D0D6}" destId="{EEBFFE2F-ACC5-4D35-A8BF-28A4A2ECCDD8}" srcOrd="3" destOrd="0" presId="urn:microsoft.com/office/officeart/2005/8/layout/hProcess10"/>
    <dgm:cxn modelId="{5F70192A-076E-48E0-9E63-A5106D65AF4F}" type="presParOf" srcId="{EEBFFE2F-ACC5-4D35-A8BF-28A4A2ECCDD8}" destId="{ACBC2228-B456-4764-A401-688D1E095338}" srcOrd="0" destOrd="0" presId="urn:microsoft.com/office/officeart/2005/8/layout/hProcess10"/>
    <dgm:cxn modelId="{38AC47B9-9C90-491A-AD45-1FD921F65B06}" type="presParOf" srcId="{BC6AA4F8-1BA2-4B6C-9D60-E36EEFC3D0D6}" destId="{7282C4CA-F02D-4801-8365-1202B9C4755E}" srcOrd="4" destOrd="0" presId="urn:microsoft.com/office/officeart/2005/8/layout/hProcess10"/>
    <dgm:cxn modelId="{D13EF1B2-71F8-48AE-9642-BA928A3D6EAE}" type="presParOf" srcId="{7282C4CA-F02D-4801-8365-1202B9C4755E}" destId="{7681E647-1EBE-40A8-AA3A-7640DF8B6778}" srcOrd="0" destOrd="0" presId="urn:microsoft.com/office/officeart/2005/8/layout/hProcess10"/>
    <dgm:cxn modelId="{96D851FA-E70F-402B-A565-1D5B75B75185}" type="presParOf" srcId="{7282C4CA-F02D-4801-8365-1202B9C4755E}" destId="{4714F1A1-1EFF-4F20-8ED3-6FD779362A34}" srcOrd="1" destOrd="0" presId="urn:microsoft.com/office/officeart/2005/8/layout/hProcess10"/>
    <dgm:cxn modelId="{16854AA3-06D4-42AF-BE75-8F046192BD12}" type="presParOf" srcId="{BC6AA4F8-1BA2-4B6C-9D60-E36EEFC3D0D6}" destId="{933294AC-EA50-4E92-BCD0-6515BACA0D46}" srcOrd="5" destOrd="0" presId="urn:microsoft.com/office/officeart/2005/8/layout/hProcess10"/>
    <dgm:cxn modelId="{D76FCEFE-189C-4D9E-8DF5-FEA964FB3470}" type="presParOf" srcId="{933294AC-EA50-4E92-BCD0-6515BACA0D46}" destId="{2AF76DD7-5693-4702-B752-976639DB2B3E}" srcOrd="0" destOrd="0" presId="urn:microsoft.com/office/officeart/2005/8/layout/hProcess10"/>
    <dgm:cxn modelId="{84E657EF-8AAE-4D59-8FC8-EC2EE89EE5CE}" type="presParOf" srcId="{BC6AA4F8-1BA2-4B6C-9D60-E36EEFC3D0D6}" destId="{2073E54D-BDA5-4882-880B-687ED9DED0D8}" srcOrd="6" destOrd="0" presId="urn:microsoft.com/office/officeart/2005/8/layout/hProcess10"/>
    <dgm:cxn modelId="{8CBD68D3-3421-4917-B687-CB096E9CA014}" type="presParOf" srcId="{2073E54D-BDA5-4882-880B-687ED9DED0D8}" destId="{293C710B-4230-4E3F-9637-80C6C73A5878}" srcOrd="0" destOrd="0" presId="urn:microsoft.com/office/officeart/2005/8/layout/hProcess10"/>
    <dgm:cxn modelId="{0388E61D-40AB-45FA-87E8-B55F866DE8DD}" type="presParOf" srcId="{2073E54D-BDA5-4882-880B-687ED9DED0D8}" destId="{FD916584-A349-4AF3-AE22-95472A1B6FE4}" srcOrd="1" destOrd="0" presId="urn:microsoft.com/office/officeart/2005/8/layout/hProcess10"/>
    <dgm:cxn modelId="{7D7ED0E7-87F8-4E1B-895A-82E237C82AE7}" type="presParOf" srcId="{BC6AA4F8-1BA2-4B6C-9D60-E36EEFC3D0D6}" destId="{A6422FAF-E2CD-4011-976E-9122C53BE863}" srcOrd="7" destOrd="0" presId="urn:microsoft.com/office/officeart/2005/8/layout/hProcess10"/>
    <dgm:cxn modelId="{99D29291-E8F0-489F-A3BE-5B5BA344688E}" type="presParOf" srcId="{A6422FAF-E2CD-4011-976E-9122C53BE863}" destId="{D6BC4C13-602C-4454-B110-96638680EA95}" srcOrd="0" destOrd="0" presId="urn:microsoft.com/office/officeart/2005/8/layout/hProcess10"/>
    <dgm:cxn modelId="{47D60413-FE65-4772-8920-30A21EA22794}" type="presParOf" srcId="{BC6AA4F8-1BA2-4B6C-9D60-E36EEFC3D0D6}" destId="{AE609176-150D-4E08-BD29-85DB02E3F025}" srcOrd="8" destOrd="0" presId="urn:microsoft.com/office/officeart/2005/8/layout/hProcess10"/>
    <dgm:cxn modelId="{38229269-2852-4C1D-8CE7-C43F16FA89F2}" type="presParOf" srcId="{AE609176-150D-4E08-BD29-85DB02E3F025}" destId="{5C4E66C9-01A9-4623-8E00-99E1B2B3241F}" srcOrd="0" destOrd="0" presId="urn:microsoft.com/office/officeart/2005/8/layout/hProcess10"/>
    <dgm:cxn modelId="{76EFF181-BE52-4C72-9D2E-F57F99C25715}" type="presParOf" srcId="{AE609176-150D-4E08-BD29-85DB02E3F025}" destId="{061F9D48-AD3E-43B7-A40A-C2780E58D9D5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C7DA3B-4898-4425-B8A7-19A06363F0C6}">
      <dsp:nvSpPr>
        <dsp:cNvPr id="0" name=""/>
        <dsp:cNvSpPr/>
      </dsp:nvSpPr>
      <dsp:spPr>
        <a:xfrm>
          <a:off x="6319" y="600913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888FFF-7C4B-4180-A0AF-FB371FC8B1D2}">
      <dsp:nvSpPr>
        <dsp:cNvPr id="0" name=""/>
        <dsp:cNvSpPr/>
      </dsp:nvSpPr>
      <dsp:spPr>
        <a:xfrm>
          <a:off x="246811" y="1487300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Raw Text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Articles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Tweets</a:t>
          </a:r>
        </a:p>
      </dsp:txBody>
      <dsp:txXfrm>
        <a:off x="290080" y="1530569"/>
        <a:ext cx="1390773" cy="1390773"/>
      </dsp:txXfrm>
    </dsp:sp>
    <dsp:sp modelId="{9C012C68-4AF6-4A5D-93F1-211B617C069B}">
      <dsp:nvSpPr>
        <dsp:cNvPr id="0" name=""/>
        <dsp:cNvSpPr/>
      </dsp:nvSpPr>
      <dsp:spPr>
        <a:xfrm>
          <a:off x="1768193" y="1162080"/>
          <a:ext cx="284562" cy="354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1768193" y="1233075"/>
        <a:ext cx="199193" cy="212987"/>
      </dsp:txXfrm>
    </dsp:sp>
    <dsp:sp modelId="{FFEC4881-719F-4184-83A1-8E63C7FA94D6}">
      <dsp:nvSpPr>
        <dsp:cNvPr id="0" name=""/>
        <dsp:cNvSpPr/>
      </dsp:nvSpPr>
      <dsp:spPr>
        <a:xfrm>
          <a:off x="2296667" y="600913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F413B4-E9EA-4C19-887D-33A5F7FAC646}">
      <dsp:nvSpPr>
        <dsp:cNvPr id="0" name=""/>
        <dsp:cNvSpPr/>
      </dsp:nvSpPr>
      <dsp:spPr>
        <a:xfrm>
          <a:off x="2537160" y="1487300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Preprocessing &amp; Normalization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Tokenization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Stemming</a:t>
          </a:r>
        </a:p>
      </dsp:txBody>
      <dsp:txXfrm>
        <a:off x="2580429" y="1530569"/>
        <a:ext cx="1390773" cy="1390773"/>
      </dsp:txXfrm>
    </dsp:sp>
    <dsp:sp modelId="{EEBFFE2F-ACC5-4D35-A8BF-28A4A2ECCDD8}">
      <dsp:nvSpPr>
        <dsp:cNvPr id="0" name=""/>
        <dsp:cNvSpPr/>
      </dsp:nvSpPr>
      <dsp:spPr>
        <a:xfrm>
          <a:off x="4058542" y="1162080"/>
          <a:ext cx="284562" cy="354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058542" y="1233075"/>
        <a:ext cx="199193" cy="212987"/>
      </dsp:txXfrm>
    </dsp:sp>
    <dsp:sp modelId="{7681E647-1EBE-40A8-AA3A-7640DF8B6778}">
      <dsp:nvSpPr>
        <dsp:cNvPr id="0" name=""/>
        <dsp:cNvSpPr/>
      </dsp:nvSpPr>
      <dsp:spPr>
        <a:xfrm>
          <a:off x="4587016" y="600913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714F1A1-1EFF-4F20-8ED3-6FD779362A34}">
      <dsp:nvSpPr>
        <dsp:cNvPr id="0" name=""/>
        <dsp:cNvSpPr/>
      </dsp:nvSpPr>
      <dsp:spPr>
        <a:xfrm>
          <a:off x="4827508" y="1487300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Feature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Bag of Words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TF-IDF</a:t>
          </a:r>
        </a:p>
      </dsp:txBody>
      <dsp:txXfrm>
        <a:off x="4870777" y="1530569"/>
        <a:ext cx="1390773" cy="1390773"/>
      </dsp:txXfrm>
    </dsp:sp>
    <dsp:sp modelId="{933294AC-EA50-4E92-BCD0-6515BACA0D46}">
      <dsp:nvSpPr>
        <dsp:cNvPr id="0" name=""/>
        <dsp:cNvSpPr/>
      </dsp:nvSpPr>
      <dsp:spPr>
        <a:xfrm>
          <a:off x="6348890" y="1162080"/>
          <a:ext cx="284562" cy="354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6348890" y="1233075"/>
        <a:ext cx="199193" cy="212987"/>
      </dsp:txXfrm>
    </dsp:sp>
    <dsp:sp modelId="{293C710B-4230-4E3F-9637-80C6C73A5878}">
      <dsp:nvSpPr>
        <dsp:cNvPr id="0" name=""/>
        <dsp:cNvSpPr/>
      </dsp:nvSpPr>
      <dsp:spPr>
        <a:xfrm>
          <a:off x="6877364" y="600913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D916584-A349-4AF3-AE22-95472A1B6FE4}">
      <dsp:nvSpPr>
        <dsp:cNvPr id="0" name=""/>
        <dsp:cNvSpPr/>
      </dsp:nvSpPr>
      <dsp:spPr>
        <a:xfrm>
          <a:off x="7117857" y="1487300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ML/NLP Model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Translator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Classifier</a:t>
          </a:r>
          <a:endParaRPr lang="en-US" sz="1200" kern="1200" dirty="0"/>
        </a:p>
      </dsp:txBody>
      <dsp:txXfrm>
        <a:off x="7161126" y="1530569"/>
        <a:ext cx="1390773" cy="1390773"/>
      </dsp:txXfrm>
    </dsp:sp>
    <dsp:sp modelId="{A6422FAF-E2CD-4011-976E-9122C53BE863}">
      <dsp:nvSpPr>
        <dsp:cNvPr id="0" name=""/>
        <dsp:cNvSpPr/>
      </dsp:nvSpPr>
      <dsp:spPr>
        <a:xfrm>
          <a:off x="8639239" y="1162080"/>
          <a:ext cx="284562" cy="35497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8639239" y="1233075"/>
        <a:ext cx="199193" cy="212987"/>
      </dsp:txXfrm>
    </dsp:sp>
    <dsp:sp modelId="{5C4E66C9-01A9-4623-8E00-99E1B2B3241F}">
      <dsp:nvSpPr>
        <dsp:cNvPr id="0" name=""/>
        <dsp:cNvSpPr/>
      </dsp:nvSpPr>
      <dsp:spPr>
        <a:xfrm>
          <a:off x="9167713" y="600913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1F9D48-AD3E-43B7-A40A-C2780E58D9D5}">
      <dsp:nvSpPr>
        <dsp:cNvPr id="0" name=""/>
        <dsp:cNvSpPr/>
      </dsp:nvSpPr>
      <dsp:spPr>
        <a:xfrm>
          <a:off x="9408206" y="1487300"/>
          <a:ext cx="1477311" cy="147731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Output</a:t>
          </a:r>
          <a:endParaRPr lang="en-US" sz="15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/>
            <a:t>Sentiment score</a:t>
          </a:r>
          <a:endParaRPr lang="en-US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200" kern="1200" dirty="0"/>
            <a:t>Translated Text</a:t>
          </a:r>
        </a:p>
      </dsp:txBody>
      <dsp:txXfrm>
        <a:off x="9451475" y="1530569"/>
        <a:ext cx="1390773" cy="1390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E2F255-9606-4800-AB6E-70DF2060A51E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F2E70-0F3B-4FEA-A93C-1383F876D5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0044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"Wildcards on steroids. If </a:t>
            </a:r>
            <a:r>
              <a:rPr lang="en-US" dirty="0"/>
              <a:t>*.txt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finds all text files, regex can find all email addresses, phone numbers, or specific word patterns in a document.“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"Regex is a language unto itself. It looks cryptic at first, but it's incredibly logical and powerful once you learn the syntax."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F2E70-0F3B-4FEA-A93C-1383F876D5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721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Notice the </a:t>
            </a:r>
            <a:r>
              <a:rPr lang="en-US" dirty="0"/>
              <a:t>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before the pattern string? That makes it a 'raw' string, telling Python to ignore backslash escapes, which is crucial for regex.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F2E70-0F3B-4FEA-A93C-1383F876D5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7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Corpus - dataset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F2E70-0F3B-4FEA-A93C-1383F876D5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799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963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834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0031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59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068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113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28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11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05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65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0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113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2AC744-8905-A8B7-C01D-C3BB9CD44C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39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D6CB5E-8DFD-A80C-28B0-C2679BD90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600"/>
              <a:t>Introduction to Natural Language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053F2-1496-4979-9C3B-CFC7B9330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Working with raw data 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939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55DF1-FAC0-D4F0-1700-2AB24BA18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Regex Scavenger Hunt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2CD63-F0A8-D935-BACE-7542DD03D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633472"/>
            <a:ext cx="5884288" cy="356616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import re</a:t>
            </a:r>
          </a:p>
          <a:p>
            <a:pPr marL="0" indent="0">
              <a:buNone/>
            </a:pP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sample_text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"""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Customer email: jane.doe123@email.com. Order #456 confirmed on 03/28/24.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Invalid email: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john@smith@test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. Another phone: (555) 123-4567.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Prices are $29.99, $1,500.50, and $5.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"""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# Your patterns here:</a:t>
            </a:r>
          </a:p>
          <a:p>
            <a:pPr marL="0" indent="0"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emails =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re.findall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r'YOUR_PATTERN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',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sample_text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order_numbers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re.findall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r'YOUR_PATTERN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',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sample_text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phone_numbers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re.findall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r'YOUR_PATTERN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',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sample_text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  <a:p>
            <a:pPr marL="0" indent="0">
              <a:buNone/>
            </a:pP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dollar_amounts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 =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re.findall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(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r'YOUR_PATTERN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', </a:t>
            </a:r>
            <a:r>
              <a:rPr lang="en-US" dirty="0" err="1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sample_text</a:t>
            </a: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5CA7C3D-9122-1135-ED06-0C4684DD907B}"/>
              </a:ext>
            </a:extLst>
          </p:cNvPr>
          <p:cNvSpPr txBox="1">
            <a:spLocks/>
          </p:cNvSpPr>
          <p:nvPr/>
        </p:nvSpPr>
        <p:spPr>
          <a:xfrm>
            <a:off x="6524368" y="2633472"/>
            <a:ext cx="5027552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87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93776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51560" indent="-28575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98448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87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Microsoft Sans Serif" panose="020B0604020202020204" pitchFamily="34" charset="0"/>
                <a:ea typeface="Microsoft Sans Serif" panose="020B0604020202020204" pitchFamily="34" charset="0"/>
                <a:cs typeface="Microsoft Sans Serif" panose="020B0604020202020204" pitchFamily="34" charset="0"/>
              </a:rPr>
              <a:t>Tasks: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all email addresses.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order number (#456).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the phone number.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latin typeface="+mj-lt"/>
                <a:ea typeface="Microsoft Sans Serif" panose="020B0604020202020204" pitchFamily="34" charset="0"/>
                <a:cs typeface="Microsoft Sans Serif" panose="020B0604020202020204" pitchFamily="34" charset="0"/>
              </a:rPr>
              <a:t>Extract all dollar amounts.</a:t>
            </a:r>
          </a:p>
        </p:txBody>
      </p:sp>
    </p:spTree>
    <p:extLst>
      <p:ext uri="{BB962C8B-B14F-4D97-AF65-F5344CB8AC3E}">
        <p14:creationId xmlns:p14="http://schemas.microsoft.com/office/powerpoint/2010/main" val="41947538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3B657-5D5C-B5EB-517E-A82F20A24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From Patterns to Words and Corpora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DF265-B7E7-8322-600E-EB0551C89C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Words: Fundamental building blocks in NLP</a:t>
            </a:r>
          </a:p>
          <a:p>
            <a:r>
              <a:rPr lang="en-US" dirty="0"/>
              <a:t>Corpora (corpus): structured collection of texts we use in training and evaluating NLP models</a:t>
            </a:r>
          </a:p>
          <a:p>
            <a:r>
              <a:rPr lang="en-US" dirty="0"/>
              <a:t>Utterance: spoken correlate of a sentence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423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F1A89-7949-BA95-9940-7662C81E5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word?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5D2C-2B03-D57C-FFE4-B7E2AA8A04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Again, the concept of a “word” is ambiguous for machines.</a:t>
            </a:r>
          </a:p>
          <a:p>
            <a:r>
              <a:rPr lang="en-US" dirty="0"/>
              <a:t>For instance: is “don’t” a single word or two words? </a:t>
            </a:r>
          </a:p>
          <a:p>
            <a:r>
              <a:rPr lang="en-US" dirty="0"/>
              <a:t>United States of America: is this one entity or four separate words?</a:t>
            </a:r>
            <a:br>
              <a:rPr lang="en-US" dirty="0"/>
            </a:br>
            <a:r>
              <a:rPr lang="en-US" dirty="0"/>
              <a:t>“rocket” (noun) vs. “rocket” (verb): same spelling, different meanings.</a:t>
            </a:r>
          </a:p>
          <a:p>
            <a:r>
              <a:rPr lang="en-US" dirty="0"/>
              <a:t>For machines to learn from the discrete, symbolic, usually messy human language, words, which are the atoms of language must be represented in a formal way. </a:t>
            </a:r>
          </a:p>
        </p:txBody>
      </p:sp>
    </p:spTree>
    <p:extLst>
      <p:ext uri="{BB962C8B-B14F-4D97-AF65-F5344CB8AC3E}">
        <p14:creationId xmlns:p14="http://schemas.microsoft.com/office/powerpoint/2010/main" val="1898105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C27-2BF8-5420-B884-53B55534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A99B79-E11A-B8DA-C2DC-CA1FC228FB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process of cleaning and transforming raw text data into a standardized format suitable for NLP analysis. </a:t>
            </a:r>
          </a:p>
          <a:p>
            <a:r>
              <a:rPr lang="en-US" dirty="0"/>
              <a:t>Involves removal of noise, handling inconsistencies, and conversion of text into a standard form.</a:t>
            </a:r>
          </a:p>
          <a:p>
            <a:r>
              <a:rPr lang="en-US" dirty="0"/>
              <a:t>Steps in text preprocessing:</a:t>
            </a:r>
          </a:p>
          <a:p>
            <a:pPr lvl="1"/>
            <a:r>
              <a:rPr lang="en-US" dirty="0"/>
              <a:t>Tokenization</a:t>
            </a:r>
          </a:p>
          <a:p>
            <a:pPr lvl="1"/>
            <a:r>
              <a:rPr lang="en-US" dirty="0"/>
              <a:t>Lowercasing</a:t>
            </a:r>
          </a:p>
          <a:p>
            <a:pPr lvl="1"/>
            <a:r>
              <a:rPr lang="en-US" dirty="0"/>
              <a:t>Stop word removal</a:t>
            </a:r>
          </a:p>
          <a:p>
            <a:pPr lvl="1"/>
            <a:r>
              <a:rPr lang="en-US" dirty="0"/>
              <a:t>Stemming</a:t>
            </a:r>
          </a:p>
          <a:p>
            <a:pPr lvl="1"/>
            <a:r>
              <a:rPr lang="en-US" dirty="0"/>
              <a:t>Lemmatization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88FF4-E18C-B611-9E2C-C42D63F58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Tokenization/Segmentation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1F71A-7004-1CD9-7F86-A6E34A2268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process of splitting a string of text into words, phrases, symbols, or other meaningful elements called </a:t>
            </a:r>
            <a:r>
              <a:rPr lang="en-US" b="1" dirty="0"/>
              <a:t>tokens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pPr lvl="1"/>
            <a:r>
              <a:rPr lang="en-US" dirty="0"/>
              <a:t>Sentence: "I don't like green eggs and ham."</a:t>
            </a:r>
          </a:p>
          <a:p>
            <a:pPr lvl="1"/>
            <a:r>
              <a:rPr lang="en-US" dirty="0"/>
              <a:t>Tokens (Word): ['I', 'do', "</a:t>
            </a:r>
            <a:r>
              <a:rPr lang="en-US" dirty="0" err="1"/>
              <a:t>n't</a:t>
            </a:r>
            <a:r>
              <a:rPr lang="en-US" dirty="0"/>
              <a:t>", 'like', 'green', 'eggs', 'and', 'ham', '.']</a:t>
            </a:r>
          </a:p>
          <a:p>
            <a:pPr lvl="1"/>
            <a:r>
              <a:rPr lang="en-US" dirty="0"/>
              <a:t>Tokens (Sentence): Splitting a paragraph into sentences.</a:t>
            </a:r>
          </a:p>
          <a:p>
            <a:r>
              <a:rPr lang="en-US" dirty="0"/>
              <a:t>Common libraries</a:t>
            </a:r>
          </a:p>
          <a:p>
            <a:pPr lvl="1"/>
            <a:r>
              <a:rPr lang="en-US" dirty="0" err="1"/>
              <a:t>nltk.word_tokenize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spacy</a:t>
            </a:r>
          </a:p>
          <a:p>
            <a:pPr lvl="1"/>
            <a:r>
              <a:rPr lang="en-US" dirty="0"/>
              <a:t>.split() (naive, breaks on spaces only)</a:t>
            </a:r>
          </a:p>
        </p:txBody>
      </p:sp>
    </p:spTree>
    <p:extLst>
      <p:ext uri="{BB962C8B-B14F-4D97-AF65-F5344CB8AC3E}">
        <p14:creationId xmlns:p14="http://schemas.microsoft.com/office/powerpoint/2010/main" val="61354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39363-8B00-5BB7-6E77-0B2A50C9A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D4BC4-3632-771C-6F0D-54817A5BE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 Normalization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ECB9C-341C-C283-DC04-E7FD44A357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Normalization: The process of transforming text/tokens into a single canonical (standard) form.</a:t>
            </a:r>
          </a:p>
          <a:p>
            <a:r>
              <a:rPr lang="en-US" dirty="0"/>
              <a:t>To chose a single normalized form for words with multiple forms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"U.S.A." → "United States of America"</a:t>
            </a:r>
          </a:p>
          <a:p>
            <a:pPr lvl="1"/>
            <a:r>
              <a:rPr lang="en-US" dirty="0"/>
              <a:t>"won't" → "will not"</a:t>
            </a:r>
          </a:p>
          <a:p>
            <a:pPr lvl="1"/>
            <a:r>
              <a:rPr lang="en-US" dirty="0"/>
              <a:t>"2nd" → "second"</a:t>
            </a:r>
          </a:p>
        </p:txBody>
      </p:sp>
    </p:spTree>
    <p:extLst>
      <p:ext uri="{BB962C8B-B14F-4D97-AF65-F5344CB8AC3E}">
        <p14:creationId xmlns:p14="http://schemas.microsoft.com/office/powerpoint/2010/main" val="33040360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74FBC-18EE-8909-3DFF-1AF3F13EA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Lowercasing &amp; Stop 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FCDD3-8BAA-E94F-92B7-AC140A461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Lowercasing converts all alphabetic characters in text to lowercase to reduce vocabulary size and treat words with different capitalizations as the same token to eliminate case-based distinctions that may not be meaningful for many NLP tasks.</a:t>
            </a:r>
          </a:p>
          <a:p>
            <a:r>
              <a:rPr lang="en-US" dirty="0"/>
              <a:t>However, it can cause loss of important information (proper nouns, acronyms, sentence boundaries)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/>
              <a:t>Input: "The Apple CEO visited Apple Park“</a:t>
            </a:r>
          </a:p>
          <a:p>
            <a:pPr lvl="1"/>
            <a:r>
              <a:rPr lang="en-US" dirty="0"/>
              <a:t>Output: "the apple </a:t>
            </a:r>
            <a:r>
              <a:rPr lang="en-US" dirty="0" err="1"/>
              <a:t>ceo</a:t>
            </a:r>
            <a:r>
              <a:rPr lang="en-US" dirty="0"/>
              <a:t> visited apple park"</a:t>
            </a:r>
          </a:p>
        </p:txBody>
      </p:sp>
    </p:spTree>
    <p:extLst>
      <p:ext uri="{BB962C8B-B14F-4D97-AF65-F5344CB8AC3E}">
        <p14:creationId xmlns:p14="http://schemas.microsoft.com/office/powerpoint/2010/main" val="3965402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21F56-2ECA-0F52-CCA2-73DE44EDE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Stop word removal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668CB-5C7D-E022-1346-87583C923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Eliminating common, high-frequency words that carry little semantic meaning for most NLP tasks. E.g., articles, prepositions, pronouns, and auxiliary verbs that provide grammatical structure but limited content information.</a:t>
            </a:r>
          </a:p>
          <a:p>
            <a:r>
              <a:rPr lang="en-US" dirty="0"/>
              <a:t>Common English stop words: "the", "a", "an", "and", "or", "but", "in", "on", "at", "to", "for", "of", "with", "by", "is", "are", "was", "were", "he", "she", "it", "they“</a:t>
            </a:r>
          </a:p>
          <a:p>
            <a:r>
              <a:rPr lang="en-US" dirty="0"/>
              <a:t>Example, "The quick brown fox jumps over the lazy dog“ becomes – </a:t>
            </a:r>
            <a:r>
              <a:rPr lang="en-US" i="1" dirty="0"/>
              <a:t>quick brown fox jumps lazy dog</a:t>
            </a:r>
          </a:p>
        </p:txBody>
      </p:sp>
    </p:spTree>
    <p:extLst>
      <p:ext uri="{BB962C8B-B14F-4D97-AF65-F5344CB8AC3E}">
        <p14:creationId xmlns:p14="http://schemas.microsoft.com/office/powerpoint/2010/main" val="28117391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0B393-3248-12F3-DC7C-E6E9A805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075AA-4216-1BA9-31F8-398FDD6491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rule-based process that removes suffixes from words to reduce them to their root or stem form. </a:t>
            </a:r>
          </a:p>
          <a:p>
            <a:r>
              <a:rPr lang="en-US" dirty="0"/>
              <a:t>Stemming uses heuristic algorithms to chop off common word endings, which may not always result in actual dictionary words but groups related words together.</a:t>
            </a:r>
          </a:p>
          <a:p>
            <a:r>
              <a:rPr lang="en-US" dirty="0"/>
              <a:t>Popular algorithms: Porter Stemmer, Snowball Stemmer</a:t>
            </a:r>
          </a:p>
        </p:txBody>
      </p:sp>
    </p:spTree>
    <p:extLst>
      <p:ext uri="{BB962C8B-B14F-4D97-AF65-F5344CB8AC3E}">
        <p14:creationId xmlns:p14="http://schemas.microsoft.com/office/powerpoint/2010/main" val="4944413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E5DF6-A985-8FA9-8E54-6DB92A987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Lemmatization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8BD630-65D5-8E06-5910-7A224BA10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Unlike stemming, lemmatization uses a vocabulary and morphological analysis to return the base dictionary form (lemma).</a:t>
            </a:r>
          </a:p>
        </p:txBody>
      </p:sp>
    </p:spTree>
    <p:extLst>
      <p:ext uri="{BB962C8B-B14F-4D97-AF65-F5344CB8AC3E}">
        <p14:creationId xmlns:p14="http://schemas.microsoft.com/office/powerpoint/2010/main" val="2680660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0CC94-C28D-B5A6-9AE1-0799CDBC0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Simplified NLP Pipeline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E574B59-8417-2231-9E97-0AF05743024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7212987"/>
              </p:ext>
            </p:extLst>
          </p:nvPr>
        </p:nvGraphicFramePr>
        <p:xfrm>
          <a:off x="639763" y="2633663"/>
          <a:ext cx="10891837" cy="35655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103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36DE-64D5-50B9-159C-A9B62681E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Why Can't We Just Use the Text As Is?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A5A6A-A9F2-601C-1219-F6F038187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Example of the data we will work with</a:t>
            </a:r>
          </a:p>
          <a:p>
            <a:r>
              <a:rPr lang="en-US" b="1" dirty="0"/>
              <a:t>"OMG, this movie was </a:t>
            </a:r>
            <a:r>
              <a:rPr lang="en-US" b="1" dirty="0" err="1"/>
              <a:t>sooooo</a:t>
            </a:r>
            <a:r>
              <a:rPr lang="en-US" b="1" dirty="0"/>
              <a:t> BAD!!! 😠 #wasteOfTime"</a:t>
            </a:r>
            <a:r>
              <a:rPr lang="en-US" dirty="0"/>
              <a:t> (Noise: capitalization, repetition, emojis, hashtags)</a:t>
            </a:r>
          </a:p>
          <a:p>
            <a:r>
              <a:rPr lang="en-US" b="1" dirty="0"/>
              <a:t>"The user's login time was 12:45 PM on 02/14/2023."</a:t>
            </a:r>
            <a:r>
              <a:rPr lang="en-US" dirty="0"/>
              <a:t> (Structured info within text)</a:t>
            </a:r>
          </a:p>
          <a:p>
            <a:r>
              <a:rPr lang="en-US" b="1" dirty="0"/>
              <a:t>"I'm </a:t>
            </a:r>
            <a:r>
              <a:rPr lang="en-US" b="1" dirty="0" err="1"/>
              <a:t>gonna</a:t>
            </a:r>
            <a:r>
              <a:rPr lang="en-US" b="1" dirty="0"/>
              <a:t> can't believe he didn't go."</a:t>
            </a:r>
            <a:r>
              <a:rPr lang="en-US" dirty="0"/>
              <a:t> (Contractions, informal language)</a:t>
            </a:r>
          </a:p>
          <a:p>
            <a:r>
              <a:rPr lang="en-US" b="1" dirty="0"/>
              <a:t>"running", "ran", "runs"</a:t>
            </a:r>
            <a:r>
              <a:rPr lang="en-US" dirty="0"/>
              <a:t> (Different forms of the same word)</a:t>
            </a:r>
          </a:p>
          <a:p>
            <a:pPr marL="0" indent="0">
              <a:buNone/>
            </a:pPr>
            <a:r>
              <a:rPr lang="en-US" dirty="0"/>
              <a:t>Our goal is to reduce this complexity and variation to find the underlying signal. We need tools to handle this chaos. Enter our first powerful tool: Regular Expressions.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99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6F36D-5C09-BC58-E601-926AFCA3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/>
              <a:t>The Swiss Army Knife for Text - </a:t>
            </a:r>
            <a:r>
              <a:rPr lang="en-US" b="0" dirty="0" err="1"/>
              <a:t>RegEx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558DD-A4BC-E449-DF0F-CFC383A23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sequence of characters that defines a </a:t>
            </a:r>
            <a:r>
              <a:rPr lang="en-US" b="1" i="1" dirty="0"/>
              <a:t>search pattern, </a:t>
            </a:r>
            <a:r>
              <a:rPr lang="en-US" altLang="en-US" dirty="0"/>
              <a:t>an algebraic way to describe languages.</a:t>
            </a:r>
          </a:p>
          <a:p>
            <a:r>
              <a:rPr lang="en-US" altLang="en-US" dirty="0"/>
              <a:t>A pattern-matching language for searching, extracting, and manipulating text data.</a:t>
            </a:r>
          </a:p>
          <a:p>
            <a:r>
              <a:rPr lang="en-US" altLang="en-US" dirty="0"/>
              <a:t>Example: </a:t>
            </a:r>
          </a:p>
          <a:p>
            <a:pPr lvl="1"/>
            <a:r>
              <a:rPr lang="en-US" altLang="en-US" dirty="0"/>
              <a:t>Text: "Contact us at support@company.com or sales@company.org."</a:t>
            </a:r>
          </a:p>
          <a:p>
            <a:pPr lvl="1"/>
            <a:r>
              <a:rPr lang="en-US" altLang="en-US" dirty="0"/>
              <a:t>Regex Pattern: \w+@\w+\.\w+</a:t>
            </a:r>
          </a:p>
          <a:p>
            <a:pPr lvl="1"/>
            <a:r>
              <a:rPr lang="en-US" altLang="en-US" dirty="0"/>
              <a:t>Matches: support@company.com, sales@company.org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19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EF1C1-5BE1-78DF-9D8C-890AF3DD0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RegEx</a:t>
            </a:r>
            <a:r>
              <a:rPr lang="en-US" dirty="0"/>
              <a:t> in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69057-2815-D327-0109-60401DE51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Cleaning: Remove HTML tags, special characters, noise</a:t>
            </a:r>
          </a:p>
          <a:p>
            <a:r>
              <a:rPr lang="en-US" dirty="0"/>
              <a:t>Token Extraction: Find emails, URLs, phone numbers, mentions</a:t>
            </a:r>
          </a:p>
          <a:p>
            <a:r>
              <a:rPr lang="en-US" dirty="0"/>
              <a:t>Text Validation: Verify data formats and patterns</a:t>
            </a:r>
          </a:p>
          <a:p>
            <a:r>
              <a:rPr lang="en-US" dirty="0"/>
              <a:t>Pattern Recognition: Identify linguistic structures</a:t>
            </a:r>
          </a:p>
          <a:p>
            <a:r>
              <a:rPr lang="en-US" dirty="0"/>
              <a:t>Text Normalization: Standardize text for analysis</a:t>
            </a:r>
          </a:p>
        </p:txBody>
      </p:sp>
    </p:spTree>
    <p:extLst>
      <p:ext uri="{BB962C8B-B14F-4D97-AF65-F5344CB8AC3E}">
        <p14:creationId xmlns:p14="http://schemas.microsoft.com/office/powerpoint/2010/main" val="18998135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F58C-AE87-24C4-892A-2647A32BA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RegEx</a:t>
            </a:r>
            <a:r>
              <a:rPr lang="en-US" dirty="0"/>
              <a:t> Alphabet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D8DCA18-BFF3-C8AD-765F-BCF163BA8A3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4561547"/>
              </p:ext>
            </p:extLst>
          </p:nvPr>
        </p:nvGraphicFramePr>
        <p:xfrm>
          <a:off x="639763" y="2633663"/>
          <a:ext cx="10891836" cy="421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959">
                  <a:extLst>
                    <a:ext uri="{9D8B030D-6E8A-4147-A177-3AD203B41FA5}">
                      <a16:colId xmlns:a16="http://schemas.microsoft.com/office/drawing/2014/main" val="4205902575"/>
                    </a:ext>
                  </a:extLst>
                </a:gridCol>
                <a:gridCol w="2722959">
                  <a:extLst>
                    <a:ext uri="{9D8B030D-6E8A-4147-A177-3AD203B41FA5}">
                      <a16:colId xmlns:a16="http://schemas.microsoft.com/office/drawing/2014/main" val="1041231793"/>
                    </a:ext>
                  </a:extLst>
                </a:gridCol>
                <a:gridCol w="2722959">
                  <a:extLst>
                    <a:ext uri="{9D8B030D-6E8A-4147-A177-3AD203B41FA5}">
                      <a16:colId xmlns:a16="http://schemas.microsoft.com/office/drawing/2014/main" val="4256982843"/>
                    </a:ext>
                  </a:extLst>
                </a:gridCol>
                <a:gridCol w="2722959">
                  <a:extLst>
                    <a:ext uri="{9D8B030D-6E8A-4147-A177-3AD203B41FA5}">
                      <a16:colId xmlns:a16="http://schemas.microsoft.com/office/drawing/2014/main" val="16300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Symbol/pattern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Maening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digit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\d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Version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word character (letter, digit, underscore)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\w+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Hello, abc123, word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single character (except new line)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a.c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Abc</a:t>
                      </a:r>
                      <a:r>
                        <a:rPr lang="en-US" dirty="0"/>
                        <a:t>, a c, a-c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One or more of the 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lo+l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Lol, </a:t>
                      </a:r>
                      <a:r>
                        <a:rPr lang="en-US" dirty="0" err="1"/>
                        <a:t>loool</a:t>
                      </a:r>
                      <a:r>
                        <a:rPr lang="en-US" dirty="0"/>
                        <a:t>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5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more of the previous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lo*l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ll</a:t>
                      </a:r>
                      <a:r>
                        <a:rPr lang="en-US" dirty="0"/>
                        <a:t>, lol, </a:t>
                      </a:r>
                      <a:r>
                        <a:rPr lang="en-US" dirty="0" err="1"/>
                        <a:t>loool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 or one of the previous (makes it optional)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colou?r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color, </a:t>
                      </a:r>
                      <a:r>
                        <a:rPr lang="en-US" dirty="0" err="1"/>
                        <a:t>colour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575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294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3D713-6EF4-0689-16F2-961942220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A82D-F90C-FD3C-1BDE-E8528D7D5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RegEx</a:t>
            </a:r>
            <a:r>
              <a:rPr lang="en-US" dirty="0"/>
              <a:t> Alphabet 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8F89873-75B3-CCE6-5E2B-24A2D75C84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42148658"/>
              </p:ext>
            </p:extLst>
          </p:nvPr>
        </p:nvGraphicFramePr>
        <p:xfrm>
          <a:off x="639763" y="2633663"/>
          <a:ext cx="10891836" cy="387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2959">
                  <a:extLst>
                    <a:ext uri="{9D8B030D-6E8A-4147-A177-3AD203B41FA5}">
                      <a16:colId xmlns:a16="http://schemas.microsoft.com/office/drawing/2014/main" val="4205902575"/>
                    </a:ext>
                  </a:extLst>
                </a:gridCol>
                <a:gridCol w="2722959">
                  <a:extLst>
                    <a:ext uri="{9D8B030D-6E8A-4147-A177-3AD203B41FA5}">
                      <a16:colId xmlns:a16="http://schemas.microsoft.com/office/drawing/2014/main" val="1041231793"/>
                    </a:ext>
                  </a:extLst>
                </a:gridCol>
                <a:gridCol w="2724687">
                  <a:extLst>
                    <a:ext uri="{9D8B030D-6E8A-4147-A177-3AD203B41FA5}">
                      <a16:colId xmlns:a16="http://schemas.microsoft.com/office/drawing/2014/main" val="4256982843"/>
                    </a:ext>
                  </a:extLst>
                </a:gridCol>
                <a:gridCol w="2721231">
                  <a:extLst>
                    <a:ext uri="{9D8B030D-6E8A-4147-A177-3AD203B41FA5}">
                      <a16:colId xmlns:a16="http://schemas.microsoft.com/office/drawing/2014/main" val="1630020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Matches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16447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one of a, b, 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gr[ae]y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gray, grey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26829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[^</a:t>
                      </a:r>
                      <a:r>
                        <a:rPr lang="en-US" dirty="0" err="1"/>
                        <a:t>abc</a:t>
                      </a:r>
                      <a:r>
                        <a:rPr lang="en-US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Any character except a, b, or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[^a-z]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1, !,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975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{</a:t>
                      </a:r>
                      <a:r>
                        <a:rPr lang="en-US" dirty="0" err="1"/>
                        <a:t>n,m</a:t>
                      </a:r>
                      <a:r>
                        <a:rPr lang="en-US" dirty="0"/>
                        <a:t>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Between n and m repetitions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\d{3,5}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123, 12345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967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`cat dog`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Cat, dog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3050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Start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^Hello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Hello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121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of a string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world$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Hello world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1057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love you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 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32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\S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‘</a:t>
                      </a:r>
                      <a:r>
                        <a:rPr lang="en-US" dirty="0" err="1"/>
                        <a:t>no_spaces</a:t>
                      </a:r>
                      <a:r>
                        <a:rPr lang="en-US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92956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00994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DCAE-1AD1-5DFF-817D-F5528EB0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RegEx</a:t>
            </a:r>
            <a:r>
              <a:rPr lang="en-US" dirty="0"/>
              <a:t> – what do these patterns match?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16436-C7A0-D1D6-FCD1-410B6F2624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\d{3}-\d{3}-\d{4}</a:t>
            </a:r>
          </a:p>
          <a:p>
            <a:r>
              <a:rPr lang="en-US" dirty="0"/>
              <a:t>[A-Z][a-z]+</a:t>
            </a:r>
          </a:p>
          <a:p>
            <a:r>
              <a:rPr lang="en-US" dirty="0"/>
              <a:t>https?://\S+</a:t>
            </a:r>
          </a:p>
          <a:p>
            <a:r>
              <a:rPr lang="en-US" dirty="0"/>
              <a:t>@\w+</a:t>
            </a:r>
          </a:p>
          <a:p>
            <a:r>
              <a:rPr lang="en-US" dirty="0"/>
              <a:t>#\w+</a:t>
            </a:r>
          </a:p>
          <a:p>
            <a:r>
              <a:rPr lang="en-US" dirty="0"/>
              <a:t>Create patterns for: Email addresses, Credit card numbers (4 groups of 4 digits), Time in HH:MM format</a:t>
            </a:r>
          </a:p>
        </p:txBody>
      </p:sp>
    </p:spTree>
    <p:extLst>
      <p:ext uri="{BB962C8B-B14F-4D97-AF65-F5344CB8AC3E}">
        <p14:creationId xmlns:p14="http://schemas.microsoft.com/office/powerpoint/2010/main" val="3084225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3110FE-5FE1-D490-09EB-C543DE1C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n-US"/>
              <a:t>Python’s ‘re’ module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AA7464-1EB7-A869-C7D3-AA680BBA9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D402ABD6-1E07-70DC-6A59-68B51076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232" y="2730292"/>
            <a:ext cx="5648193" cy="3374795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59973-CA05-D4D7-6309-3FBEACBBD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/>
          </a:bodyPr>
          <a:lstStyle/>
          <a:p>
            <a:r>
              <a:rPr lang="en-US" dirty="0"/>
              <a:t>- </a:t>
            </a:r>
            <a:r>
              <a:rPr lang="en-US" dirty="0" err="1"/>
              <a:t>re.findall</a:t>
            </a:r>
            <a:r>
              <a:rPr lang="en-US" dirty="0"/>
              <a:t>() → Find all matches</a:t>
            </a:r>
          </a:p>
          <a:p>
            <a:r>
              <a:rPr lang="en-US" dirty="0"/>
              <a:t>- </a:t>
            </a:r>
            <a:r>
              <a:rPr lang="en-US" dirty="0" err="1"/>
              <a:t>re.search</a:t>
            </a:r>
            <a:r>
              <a:rPr lang="en-US" dirty="0"/>
              <a:t>() → Search for first match</a:t>
            </a:r>
          </a:p>
          <a:p>
            <a:r>
              <a:rPr lang="en-US" dirty="0"/>
              <a:t>- </a:t>
            </a:r>
            <a:r>
              <a:rPr lang="en-US" dirty="0" err="1"/>
              <a:t>re.sub</a:t>
            </a:r>
            <a:r>
              <a:rPr lang="en-US" dirty="0"/>
              <a:t>() → Replace matches</a:t>
            </a:r>
          </a:p>
          <a:p>
            <a:r>
              <a:rPr lang="en-US" dirty="0"/>
              <a:t>- </a:t>
            </a:r>
            <a:r>
              <a:rPr lang="en-US" dirty="0" err="1"/>
              <a:t>re.split</a:t>
            </a:r>
            <a:r>
              <a:rPr lang="en-US" dirty="0"/>
              <a:t>() → Split text by pattern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494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1317</TotalTime>
  <Words>1468</Words>
  <Application>Microsoft Office PowerPoint</Application>
  <PresentationFormat>Widescreen</PresentationFormat>
  <Paragraphs>190</Paragraphs>
  <Slides>19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Arial</vt:lpstr>
      <vt:lpstr>Grandview Display</vt:lpstr>
      <vt:lpstr>Microsoft Sans Serif</vt:lpstr>
      <vt:lpstr>DashVTI</vt:lpstr>
      <vt:lpstr>Introduction to Natural Language Processing</vt:lpstr>
      <vt:lpstr>Simplified NLP Pipeline</vt:lpstr>
      <vt:lpstr>Why Can't We Just Use the Text As Is?</vt:lpstr>
      <vt:lpstr>The Swiss Army Knife for Text - RegEx</vt:lpstr>
      <vt:lpstr>Why RegEx in NLP</vt:lpstr>
      <vt:lpstr>The RegEx Alphabet </vt:lpstr>
      <vt:lpstr>The RegEx Alphabet </vt:lpstr>
      <vt:lpstr>RegEx – what do these patterns match?</vt:lpstr>
      <vt:lpstr>Python’s ‘re’ module</vt:lpstr>
      <vt:lpstr>Regex Scavenger Hunt </vt:lpstr>
      <vt:lpstr>From Patterns to Words and Corpora</vt:lpstr>
      <vt:lpstr>What is a word?</vt:lpstr>
      <vt:lpstr>Text Preprocessing</vt:lpstr>
      <vt:lpstr>Tokenization/Segmentation</vt:lpstr>
      <vt:lpstr>Text Normalization </vt:lpstr>
      <vt:lpstr>Lowercasing &amp; Stop Words</vt:lpstr>
      <vt:lpstr>Stop word removal</vt:lpstr>
      <vt:lpstr>Stemming</vt:lpstr>
      <vt:lpstr>Lemmatization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Fiyinfoluwa Oyesanmi</dc:creator>
  <cp:lastModifiedBy>FIYINFOLUWA GBOLUWAGA OYESANMI</cp:lastModifiedBy>
  <cp:revision>4</cp:revision>
  <dcterms:created xsi:type="dcterms:W3CDTF">2025-08-21T04:28:24Z</dcterms:created>
  <dcterms:modified xsi:type="dcterms:W3CDTF">2025-08-27T20:41:03Z</dcterms:modified>
</cp:coreProperties>
</file>